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Monitoring I Collision and overload sensor OPR I OPR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OPR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4627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46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27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OPR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Collision and overload sensor OPR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Collision and overload sensor OPR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Mechanical flexibility in the case of collision and self-resetting, as well as integrated monitoring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From a deflection force of 24 N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Collision and overload protection with automatic reset for protecting robots and handling units against damage resulting from collisions or overload conditions.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300" b="1">
                <a:solidFill>
                  <a:schemeClr val="bg1"/>
                </a:solidFill>
              </a:rPr>
              <a:t>Compliant. Highly responsive. Automatic reset.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Bearing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Adjustment screw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Pneumatic pistons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Monitoring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Mounting flange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000">
                <a:solidFill>
                  <a:srgbClr val="003D6A"/>
                </a:solidFill>
              </a:rPr>
              <a:t>In case of a collision, the mounting flange will be deflected. This simultaneously actuates a sensor whose signal triggers the system’s emergency stop mechanism.</a:t>
            </a:r>
          </a:p>
          <a:p>
            <a:r>
              <a:rPr lang="de-DE" sz="1000">
                <a:solidFill>
                  <a:srgbClr val="003D6A"/>
                </a:solidFill>
              </a:rPr>
              <a:t>The OPR automatically returns to zero position when the gripper moves away from the collision object. Production can continue immediately as manual resetting is not necessary.</a:t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Automatic reset </a:t>
            </a:r>
            <a:r>
              <a:rPr lang="de-DE" sz="1200">
                <a:solidFill>
                  <a:srgbClr val="003D6A"/>
                </a:solidFill>
              </a:rPr>
              <a:t>for faster production restart after a collision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Triggering force and torque can be adjusted via the operating pressure </a:t>
            </a:r>
            <a:r>
              <a:rPr lang="de-DE" sz="1200">
                <a:solidFill>
                  <a:srgbClr val="003D6A"/>
                </a:solidFill>
              </a:rPr>
              <a:t>for optimal protection of your robots and components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Integrated monitoring </a:t>
            </a:r>
            <a:r>
              <a:rPr lang="de-DE" sz="1200">
                <a:solidFill>
                  <a:srgbClr val="003D6A"/>
                </a:solidFill>
              </a:rPr>
              <a:t>for signal transmission without delay in case of collisions so that the robot can be stopped immediately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ISO adapter plates as an option </a:t>
            </a:r>
            <a:r>
              <a:rPr lang="de-DE" sz="1200">
                <a:solidFill>
                  <a:srgbClr val="003D6A"/>
                </a:solidFill>
              </a:rPr>
              <a:t>for easy assembly to most of robot types without any manufacturing costs/work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On option also with integrated springs </a:t>
            </a:r>
            <a:r>
              <a:rPr lang="de-DE" sz="1200">
                <a:solidFill>
                  <a:srgbClr val="003D6A"/>
                </a:solidFill>
              </a:rPr>
              <a:t>for maintaining the position in the event of pressure loss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Mechanical flexibility in the event of collisions </a:t>
            </a:r>
            <a:r>
              <a:rPr lang="de-DE" sz="1200">
                <a:solidFill>
                  <a:srgbClr val="003D6A"/>
                </a:solidFill>
              </a:rPr>
              <a:t>for compensation of the robot's reaction pathway in the event of a collision or overload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Axial deflection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Angular deflection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Deflection rotatory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Responsiveness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0.24 .. 0.25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0.32 .. 0.33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0.58 .. 0.6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1.2 .. 1.3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2.3 .. 2.4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5.4 .. 5.5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11.4 .. 11.7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