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Überwachung I Kollisions- und Überlastsensor OPR I OPR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OPR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462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46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27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OPR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Kollisions- und Überlastsensor OPR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Kollisions- und Überlastsensor OPR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Mechanische Nachgiebigkeit bei Kollision und Selbstrückstellung sowie integrierter Abfrage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Ab einer Auslenkkraft von 24 N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für die Überwachung von Robotern und Handlinggeräten bei Kollisionen oder Überlastbedingungen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1800" b="1">
                <a:solidFill>
                  <a:schemeClr val="bg1"/>
                </a:solidFill>
              </a:rPr>
              <a:t>Nachgiebig. Reaktionsschnell. Automatische Rückstellung.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Lagerstelle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Einstellschraube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Pneumatikkolben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Abfrage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Anbauflansch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Im Kollisionsfall wird der Anbauflansch ausgelenkt. Dieser betätigt gleichzeitig einen Sensor, dessen Signal an der Steuerung den Not-Aus auslöst.</a:t>
            </a:r>
          </a:p>
          <a:p>
            <a:r>
              <a:rPr lang="de-DE" sz="1000">
                <a:solidFill>
                  <a:srgbClr val="003D6A"/>
                </a:solidFill>
              </a:rPr>
              <a:t>Der OPR geht dank seiner automatischen Rückstellung in die Nullstellung zurück, wenn sich das Werkzeug vom Kollisionsobjekt fortbewegt. Da eine manuelle Rückstellung nicht notwendig ist, kann unmittelbar weiterproduziert werden.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Automatische Rückstellung </a:t>
            </a:r>
            <a:r>
              <a:rPr lang="de-DE" sz="1200">
                <a:solidFill>
                  <a:srgbClr val="003D6A"/>
                </a:solidFill>
              </a:rPr>
              <a:t>für die schnelle Wiederaufnahme der Produktion nach einer Kollision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Auslösekraft und Auslösemoment über Betriebsdruck einstellbar </a:t>
            </a:r>
            <a:r>
              <a:rPr lang="de-DE" sz="1200">
                <a:solidFill>
                  <a:srgbClr val="003D6A"/>
                </a:solidFill>
              </a:rPr>
              <a:t>für eine optimale Überwachung des Roboters und der Bauteile während Ihres Prozesses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 Abfrage </a:t>
            </a:r>
            <a:r>
              <a:rPr lang="de-DE" sz="1200">
                <a:solidFill>
                  <a:srgbClr val="003D6A"/>
                </a:solidFill>
              </a:rPr>
              <a:t>zur verzögerungsfreien Signalübermittlung bei Kollision, damit der Roboter sofort gestoppt werden kann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ISO-Adapterplatten als Option </a:t>
            </a:r>
            <a:r>
              <a:rPr lang="de-DE" sz="1200">
                <a:solidFill>
                  <a:srgbClr val="003D6A"/>
                </a:solidFill>
              </a:rPr>
              <a:t>zur einfachen Montage an die meisten Robotertypen ohne zusätzlichen Fertigungsaufwand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auch mit integrierter Feder </a:t>
            </a:r>
            <a:r>
              <a:rPr lang="de-DE" sz="1200">
                <a:solidFill>
                  <a:srgbClr val="003D6A"/>
                </a:solidFill>
              </a:rPr>
              <a:t>zur Lageerhaltung bei Druckverlust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Mechanische Nachgiebigkeit bei Kollision </a:t>
            </a:r>
            <a:r>
              <a:rPr lang="de-DE" sz="1200">
                <a:solidFill>
                  <a:srgbClr val="003D6A"/>
                </a:solidFill>
              </a:rPr>
              <a:t>zur Kompensation des Reaktionswegs des Roboters bei einer auftretenden Kollision oder Überlast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Auslenkung axial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Auslenkung winkelig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Auslenkung rotatorisch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Ansprechempfindlichkeit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0.24 .. 0.25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0.32 .. 0.33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0.58 .. 0.6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1.2 .. 1.3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2.3 .. 2.4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5.4 .. 5.5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11.4 .. 11.7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