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1BBBE9"/>
    <a:srgbClr val="D7E2ED"/>
    <a:srgbClr val="003D6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9437" autoAdjust="0"/>
  </p:normalViewPr>
  <p:slideViewPr>
    <p:cSldViewPr snapToGrid="0" snapToObjects="1">
      <p:cViewPr>
        <p:scale>
          <a:sx n="75" d="100"/>
          <a:sy n="75" d="100"/>
        </p:scale>
        <p:origin x="-1878" y="-834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5EF0E5-7573-904A-8AD2-3C4D4AB28462}" type="datetimeFigureOut">
              <a:rPr lang="de-DE" smtClean="0"/>
              <a:pPr/>
              <a:t>24.09.2013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59C942-6DF7-4645-A323-1FB2403B0B5A}" type="datetimeFigureOut">
              <a:rPr lang="de-DE" smtClean="0"/>
              <a:pPr/>
              <a:t>24.09.2013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EWS, September 9, 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EWS, September 9, 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de-DE" sz="1400" b="0" i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EWS, September 9, 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3398" y="3397778"/>
            <a:ext cx="8229600" cy="717022"/>
          </a:xfrm>
        </p:spPr>
        <p:txBody>
          <a:bodyPr/>
          <a:lstStyle/>
          <a:p>
            <a:pPr marL="84125">
              <a:lnSpc>
                <a:spcPts val="3200"/>
              </a:lnSpc>
              <a:spcAft>
                <a:spcPts val="1200"/>
              </a:spcAft>
            </a:pPr>
            <a:r>
              <a:rPr lang="de-DE" b="0" dirty="0" smtClean="0">
                <a:ea typeface="ＭＳ Ｐゴシック"/>
              </a:rPr>
              <a:t>Short </a:t>
            </a:r>
            <a:r>
              <a:rPr lang="de-DE" b="0" dirty="0" err="1" smtClean="0">
                <a:ea typeface="ＭＳ Ｐゴシック"/>
              </a:rPr>
              <a:t>presentation</a:t>
            </a: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58800" y="4055531"/>
            <a:ext cx="5333999" cy="406400"/>
          </a:xfrm>
        </p:spPr>
        <p:txBody>
          <a:bodyPr/>
          <a:lstStyle/>
          <a:p>
            <a:pPr marL="84125">
              <a:spcBef>
                <a:spcPct val="0"/>
              </a:spcBef>
              <a:spcAft>
                <a:spcPts val="1200"/>
              </a:spcAft>
            </a:pPr>
            <a:r>
              <a:rPr lang="de-DE" dirty="0" smtClean="0"/>
              <a:t>EWS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158248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Short Presentation EWS, September 9, 2013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1746" name="Titel 2"/>
          <p:cNvSpPr>
            <a:spLocks noGrp="1"/>
          </p:cNvSpPr>
          <p:nvPr>
            <p:ph type="title"/>
          </p:nvPr>
        </p:nvSpPr>
        <p:spPr bwMode="auto">
          <a:xfrm>
            <a:off x="585926" y="476554"/>
            <a:ext cx="7681668" cy="96070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EWS </a:t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en-US" sz="2000" dirty="0" smtClean="0"/>
              <a:t>The first electric, automatic robot change system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87208" y="1651000"/>
            <a:ext cx="490855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Unique selling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oints: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Very flat design 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Patented self-retaining locking system 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Direct pneumatic alternative 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Easy digital control </a:t>
            </a:r>
          </a:p>
          <a:p>
            <a:pPr lvl="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Wear-free servo motor</a:t>
            </a:r>
          </a:p>
          <a:p>
            <a:pPr lvl="0" indent="180975">
              <a:buFont typeface="Courier New" pitchFamily="49" charset="0"/>
              <a:buChar char="o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product features: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 Housing material made of </a:t>
            </a:r>
            <a:r>
              <a:rPr lang="en-US" dirty="0" err="1" smtClean="0"/>
              <a:t>a</a:t>
            </a:r>
            <a:r>
              <a:rPr lang="en-US" dirty="0" err="1" smtClean="0"/>
              <a:t>luminium</a:t>
            </a:r>
            <a:r>
              <a:rPr lang="en-US" dirty="0" err="1" smtClean="0"/>
              <a:t>-andonized</a:t>
            </a:r>
            <a:endParaRPr lang="en-US" dirty="0" smtClean="0"/>
          </a:p>
          <a:p>
            <a:pPr lvl="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Available as of February 2014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Price on request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51" y="1838325"/>
            <a:ext cx="3080101" cy="222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ieren 7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4" name="Textfeld 13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Product</a:t>
              </a:r>
              <a:endParaRPr lang="de-DE" sz="1200" dirty="0" smtClean="0">
                <a:solidFill>
                  <a:schemeClr val="bg1"/>
                </a:solidFill>
              </a:endParaRP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el 8"/>
          <p:cNvSpPr>
            <a:spLocks noGrp="1"/>
          </p:cNvSpPr>
          <p:nvPr>
            <p:ph type="title"/>
          </p:nvPr>
        </p:nvSpPr>
        <p:spPr bwMode="auto">
          <a:xfrm>
            <a:off x="569910" y="412988"/>
            <a:ext cx="8074557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EWS </a:t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en-US" sz="2000" dirty="0" smtClean="0"/>
              <a:t>The first electric, automatic robot change system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78378" y="1544715"/>
            <a:ext cx="8066089" cy="4279899"/>
          </a:xfrm>
        </p:spPr>
        <p:txBody>
          <a:bodyPr/>
          <a:lstStyle/>
          <a:p>
            <a:pPr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 err="1" smtClean="0"/>
              <a:t>Cost</a:t>
            </a:r>
            <a:r>
              <a:rPr lang="de-DE" b="1" dirty="0" smtClean="0"/>
              <a:t> Efficiency/Customer </a:t>
            </a:r>
            <a:r>
              <a:rPr lang="de-DE" b="1" dirty="0" err="1" smtClean="0"/>
              <a:t>Benefits</a:t>
            </a:r>
            <a:r>
              <a:rPr lang="de-DE" b="1" dirty="0" smtClean="0"/>
              <a:t>:</a:t>
            </a: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de-DE" sz="1800" b="1" dirty="0" smtClean="0">
                <a:cs typeface="Times New Roman" pitchFamily="18" charset="0"/>
              </a:rPr>
              <a:t> </a:t>
            </a:r>
            <a:r>
              <a:rPr lang="en-US" sz="1800" dirty="0" smtClean="0"/>
              <a:t>Predestined for robot types, where many tool changes are required  </a:t>
            </a:r>
            <a:endParaRPr lang="de-DE" sz="1800" dirty="0" smtClean="0"/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/>
              <a:t> Patented self-retaining locking system for a secure connection between quick</a:t>
            </a:r>
            <a:br>
              <a:rPr lang="en-US" sz="1800" dirty="0" smtClean="0"/>
            </a:br>
            <a:r>
              <a:rPr lang="en-US" sz="1800" dirty="0" smtClean="0"/>
              <a:t>    change head and quick-change adapter </a:t>
            </a:r>
            <a:endParaRPr lang="de-DE" sz="1800" dirty="0" smtClean="0"/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/>
              <a:t> Integrated electric drive for secure locking and unlocking without air </a:t>
            </a:r>
            <a:endParaRPr lang="de-DE" sz="1800" dirty="0" smtClean="0"/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/>
              <a:t> Compact and cost-effective piston stroke monitoring via drive motor possible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safe processes  </a:t>
            </a:r>
            <a:endParaRPr lang="de-DE" sz="1800" dirty="0" smtClean="0"/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de-DE" sz="1800" dirty="0" smtClean="0"/>
              <a:t> </a:t>
            </a:r>
            <a:r>
              <a:rPr lang="de-DE" sz="1800" dirty="0" err="1" smtClean="0"/>
              <a:t>Brushless</a:t>
            </a:r>
            <a:r>
              <a:rPr lang="de-DE" sz="1800" dirty="0" smtClean="0"/>
              <a:t> </a:t>
            </a:r>
            <a:r>
              <a:rPr lang="de-DE" sz="1800" dirty="0" err="1" smtClean="0"/>
              <a:t>motors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maintenance-free</a:t>
            </a:r>
            <a:r>
              <a:rPr lang="de-DE" sz="1800" dirty="0" smtClean="0"/>
              <a:t>,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have</a:t>
            </a:r>
            <a:r>
              <a:rPr lang="de-DE" sz="1800" dirty="0" smtClean="0"/>
              <a:t> a </a:t>
            </a:r>
            <a:r>
              <a:rPr lang="de-DE" sz="1800" dirty="0" err="1" smtClean="0"/>
              <a:t>high</a:t>
            </a:r>
            <a:r>
              <a:rPr lang="de-DE" sz="1800" dirty="0" smtClean="0"/>
              <a:t> </a:t>
            </a:r>
            <a:r>
              <a:rPr lang="de-DE" sz="1800" dirty="0" err="1" smtClean="0"/>
              <a:t>efficiency</a:t>
            </a:r>
            <a:r>
              <a:rPr lang="de-DE" sz="1800" dirty="0" smtClean="0"/>
              <a:t> 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de-DE" sz="1800" dirty="0" smtClean="0"/>
              <a:t> High </a:t>
            </a:r>
            <a:r>
              <a:rPr lang="de-DE" sz="1800" dirty="0" err="1" smtClean="0"/>
              <a:t>locking</a:t>
            </a:r>
            <a:r>
              <a:rPr lang="de-DE" sz="1800" dirty="0" smtClean="0"/>
              <a:t> </a:t>
            </a:r>
            <a:r>
              <a:rPr lang="de-DE" sz="1800" dirty="0" err="1" smtClean="0"/>
              <a:t>speed</a:t>
            </a:r>
            <a:r>
              <a:rPr lang="de-DE" sz="1800" dirty="0" smtClean="0"/>
              <a:t> </a:t>
            </a:r>
            <a:r>
              <a:rPr lang="de-DE" sz="1800" dirty="0" err="1" smtClean="0"/>
              <a:t>at</a:t>
            </a:r>
            <a:r>
              <a:rPr lang="de-DE" sz="1800" dirty="0" smtClean="0"/>
              <a:t> a </a:t>
            </a:r>
            <a:r>
              <a:rPr lang="de-DE" sz="1800" dirty="0" err="1" smtClean="0"/>
              <a:t>simultaneously</a:t>
            </a:r>
            <a:r>
              <a:rPr lang="de-DE" sz="1800" dirty="0" smtClean="0"/>
              <a:t> </a:t>
            </a:r>
            <a:r>
              <a:rPr lang="de-DE" sz="1800" dirty="0" err="1" smtClean="0"/>
              <a:t>high</a:t>
            </a:r>
            <a:r>
              <a:rPr lang="de-DE" sz="1800" dirty="0" smtClean="0"/>
              <a:t> </a:t>
            </a:r>
            <a:r>
              <a:rPr lang="de-DE" sz="1800" dirty="0" err="1" smtClean="0"/>
              <a:t>force</a:t>
            </a:r>
            <a:endParaRPr lang="de-DE" sz="1800" b="1" dirty="0" smtClean="0">
              <a:cs typeface="Times New Roman" pitchFamily="18" charset="0"/>
            </a:endParaRPr>
          </a:p>
        </p:txBody>
      </p:sp>
      <p:sp>
        <p:nvSpPr>
          <p:cNvPr id="32770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Short Presentation EWS, September 9, 2013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17" name="Gruppieren 7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8" name="Textfeld 17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Product</a:t>
              </a:r>
              <a:endParaRPr lang="de-DE" sz="1200" dirty="0" smtClean="0">
                <a:solidFill>
                  <a:schemeClr val="bg1"/>
                </a:solidFill>
              </a:endParaRP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EWS </a:t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en-US" sz="2000" dirty="0" smtClean="0"/>
              <a:t>The first electric, automatic robot change system 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de-DE" sz="20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796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Short Presentation EWS, September 9, 2013</a:t>
            </a:r>
            <a:endParaRPr lang="de-DE" dirty="0" smtClean="0"/>
          </a:p>
        </p:txBody>
      </p:sp>
      <p:sp>
        <p:nvSpPr>
          <p:cNvPr id="19462" name="Textfeld 7"/>
          <p:cNvSpPr txBox="1">
            <a:spLocks noChangeArrowheads="1"/>
          </p:cNvSpPr>
          <p:nvPr/>
        </p:nvSpPr>
        <p:spPr bwMode="auto">
          <a:xfrm>
            <a:off x="4764088" y="1664497"/>
            <a:ext cx="4379912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lvl="1" indent="-182563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Basic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technical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data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:</a:t>
            </a:r>
          </a:p>
          <a:p>
            <a:pPr lvl="0"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Size: 018</a:t>
            </a:r>
          </a:p>
          <a:p>
            <a:pPr lvl="0"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Handlings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weight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18 kg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Moment load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My: 186 Nm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Electric feed-through:  Optional via E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modules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lvl="1" indent="-182563">
              <a:spcBef>
                <a:spcPts val="0"/>
              </a:spcBef>
              <a:spcAft>
                <a:spcPts val="0"/>
              </a:spcAft>
              <a:defRPr/>
            </a:pPr>
            <a:endParaRPr 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43" y="1664497"/>
            <a:ext cx="3383625" cy="244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ieren 7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2" name="Textfeld 1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product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New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Product</a:t>
              </a:r>
              <a:endParaRPr lang="de-DE" sz="1200" dirty="0" smtClean="0">
                <a:solidFill>
                  <a:schemeClr val="bg1"/>
                </a:solidFill>
              </a:endParaRP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105</Words>
  <Application>Microsoft Office PowerPoint</Application>
  <PresentationFormat>Bildschirmpräsentation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Short presentation</vt:lpstr>
      <vt:lpstr>EWS  #1: The first electric, automatic robot change system </vt:lpstr>
      <vt:lpstr>EWS  #1: The first electric, automatic robot change system   </vt:lpstr>
      <vt:lpstr>EWS  #1: The first electric, automatic robot change system  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 .</cp:lastModifiedBy>
  <cp:revision>1170</cp:revision>
  <dcterms:created xsi:type="dcterms:W3CDTF">2012-04-16T06:22:40Z</dcterms:created>
  <dcterms:modified xsi:type="dcterms:W3CDTF">2013-09-24T07:02:56Z</dcterms:modified>
</cp:coreProperties>
</file>