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  <p:cmAuthor id="1" name="Tim Sibold" initials="SG&amp;CK" lastIdx="1" clrIdx="1"/>
  <p:cmAuthor id="2" name="Jakob Khoury" initials="JK" lastIdx="9" clrIdx="2"/>
  <p:cmAuthor id="3" name=" ." initials="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3E3D40"/>
    <a:srgbClr val="E20000"/>
    <a:srgbClr val="009EE0"/>
    <a:srgbClr val="1BBBE9"/>
    <a:srgbClr val="99CCFF"/>
    <a:srgbClr val="D7E2ED"/>
    <a:srgbClr val="003D6A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9" autoAdjust="0"/>
    <p:restoredTop sz="94519" autoAdjust="0"/>
  </p:normalViewPr>
  <p:slideViewPr>
    <p:cSldViewPr snapToGrid="0" snapToObjects="1">
      <p:cViewPr>
        <p:scale>
          <a:sx n="70" d="100"/>
          <a:sy n="70" d="100"/>
        </p:scale>
        <p:origin x="-2256" y="-82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24.09.2013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24.09.2013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363538" indent="-363538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EWS, 09.09.2013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EWS, 09.09.2013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EWS, 09.09.2013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4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Kurzpräsentation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EWS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4158248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Kurzpräsentation EWS, 09.09.2013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1746" name="Titel 2"/>
          <p:cNvSpPr>
            <a:spLocks noGrp="1"/>
          </p:cNvSpPr>
          <p:nvPr>
            <p:ph type="title"/>
          </p:nvPr>
        </p:nvSpPr>
        <p:spPr bwMode="auto">
          <a:xfrm>
            <a:off x="585926" y="476554"/>
            <a:ext cx="7681668" cy="96070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EWS </a:t>
            </a:r>
            <a:b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de-DE" sz="2000" dirty="0" smtClean="0"/>
              <a:t>Das erste elektrische automatische Roboterwechselsystem</a:t>
            </a:r>
            <a:br>
              <a:rPr lang="de-DE" sz="2000" dirty="0" smtClean="0"/>
            </a:br>
            <a:endParaRPr lang="de-DE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35450" y="1450904"/>
            <a:ext cx="466030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b="1" dirty="0">
                <a:latin typeface="+mj-lt"/>
                <a:cs typeface="Times New Roman" pitchFamily="18" charset="0"/>
              </a:rPr>
              <a:t>Alleinstellungsmerkmale</a:t>
            </a:r>
            <a:r>
              <a:rPr lang="de-DE" sz="2000" b="1" dirty="0" smtClean="0">
                <a:latin typeface="+mj-lt"/>
                <a:cs typeface="Times New Roman" pitchFamily="18" charset="0"/>
              </a:rPr>
              <a:t>:</a:t>
            </a:r>
          </a:p>
          <a:p>
            <a:pPr lvl="0">
              <a:buFont typeface="Courier New" pitchFamily="49" charset="0"/>
              <a:buChar char="o"/>
            </a:pPr>
            <a:r>
              <a:rPr lang="de-DE" dirty="0" smtClean="0"/>
              <a:t> Extrem flache Bauweise </a:t>
            </a:r>
          </a:p>
          <a:p>
            <a:pPr lvl="0">
              <a:buFont typeface="Courier New" pitchFamily="49" charset="0"/>
              <a:buChar char="o"/>
            </a:pPr>
            <a:r>
              <a:rPr lang="de-DE" dirty="0" smtClean="0"/>
              <a:t> Patentiertes selbsterhaltendes</a:t>
            </a:r>
            <a:br>
              <a:rPr lang="de-DE" dirty="0" smtClean="0"/>
            </a:br>
            <a:r>
              <a:rPr lang="de-DE" dirty="0" smtClean="0"/>
              <a:t>    Verriegelungssystem</a:t>
            </a:r>
          </a:p>
          <a:p>
            <a:pPr lvl="0">
              <a:buFont typeface="Courier New" pitchFamily="49" charset="0"/>
              <a:buChar char="o"/>
            </a:pPr>
            <a:r>
              <a:rPr lang="de-DE" dirty="0" smtClean="0"/>
              <a:t> Direkte </a:t>
            </a:r>
            <a:r>
              <a:rPr lang="de-DE" dirty="0" err="1" smtClean="0"/>
              <a:t>Pneumatikalternative</a:t>
            </a:r>
            <a:endParaRPr lang="de-DE" dirty="0" smtClean="0"/>
          </a:p>
          <a:p>
            <a:pPr lvl="0">
              <a:buFont typeface="Courier New" pitchFamily="49" charset="0"/>
              <a:buChar char="o"/>
            </a:pPr>
            <a:r>
              <a:rPr lang="de-DE" dirty="0" smtClean="0"/>
              <a:t> Einfachste digitale Ansteuerung</a:t>
            </a:r>
          </a:p>
          <a:p>
            <a:pPr lvl="0">
              <a:buFont typeface="Courier New" pitchFamily="49" charset="0"/>
              <a:buChar char="o"/>
            </a:pPr>
            <a:r>
              <a:rPr lang="de-DE" dirty="0" smtClean="0"/>
              <a:t> Verschleißfreier Servomotor</a:t>
            </a:r>
          </a:p>
          <a:p>
            <a:pPr lvl="0" indent="180975">
              <a:buFont typeface="Courier New" pitchFamily="49" charset="0"/>
              <a:buChar char="o"/>
            </a:pPr>
            <a:endParaRPr lang="de-DE" dirty="0" smtClean="0"/>
          </a:p>
          <a:p>
            <a:pPr>
              <a:spcAft>
                <a:spcPts val="600"/>
              </a:spcAft>
            </a:pPr>
            <a:r>
              <a:rPr lang="de-DE" sz="2000" b="1" dirty="0" smtClean="0"/>
              <a:t>Weitere Produktmerkmale:</a:t>
            </a:r>
            <a:r>
              <a:rPr lang="de-DE" sz="2000" dirty="0" smtClean="0"/>
              <a:t> </a:t>
            </a:r>
          </a:p>
          <a:p>
            <a:pPr lvl="0">
              <a:buFont typeface="Courier New" pitchFamily="49" charset="0"/>
              <a:buChar char="o"/>
            </a:pPr>
            <a:r>
              <a:rPr lang="de-DE" dirty="0" smtClean="0"/>
              <a:t> </a:t>
            </a:r>
            <a:r>
              <a:rPr lang="de-DE" dirty="0" err="1" smtClean="0"/>
              <a:t>Gehäusematerial</a:t>
            </a:r>
            <a:r>
              <a:rPr lang="de-DE" dirty="0" smtClean="0"/>
              <a:t> aus Aluminium-eloxiert</a:t>
            </a:r>
            <a:endParaRPr lang="de-DE" dirty="0" smtClean="0"/>
          </a:p>
          <a:p>
            <a:pPr lvl="0">
              <a:buFont typeface="Courier New" pitchFamily="49" charset="0"/>
              <a:buChar char="o"/>
            </a:pPr>
            <a:r>
              <a:rPr lang="de-DE" dirty="0" smtClean="0"/>
              <a:t> Ab </a:t>
            </a:r>
            <a:r>
              <a:rPr lang="de-DE" dirty="0" smtClean="0"/>
              <a:t>Februar 2014</a:t>
            </a: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 Preis auf Anfrage</a:t>
            </a:r>
            <a:endParaRPr lang="de-DE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926" y="1830123"/>
            <a:ext cx="3381691" cy="244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ieren 15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2" name="Textfeld 11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00446B"/>
                  </a:solidFill>
                </a:rPr>
                <a:t>Baureihen-</a:t>
              </a:r>
              <a:r>
                <a:rPr lang="de-DE" sz="1200" dirty="0" err="1" smtClean="0">
                  <a:solidFill>
                    <a:srgbClr val="00446B"/>
                  </a:solidFill>
                </a:rPr>
                <a:t>erweiterung</a:t>
              </a:r>
              <a:endParaRPr lang="de-DE" sz="1200" dirty="0">
                <a:solidFill>
                  <a:srgbClr val="00446B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el 8"/>
          <p:cNvSpPr>
            <a:spLocks noGrp="1"/>
          </p:cNvSpPr>
          <p:nvPr>
            <p:ph type="title"/>
          </p:nvPr>
        </p:nvSpPr>
        <p:spPr bwMode="auto">
          <a:xfrm>
            <a:off x="569910" y="412988"/>
            <a:ext cx="8074557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EWS </a:t>
            </a:r>
            <a:b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de-DE" sz="2000" dirty="0" smtClean="0"/>
              <a:t>Das erste elektrische automatische Roboterwechselsystem 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78378" y="1544715"/>
            <a:ext cx="8066089" cy="4279899"/>
          </a:xfrm>
        </p:spPr>
        <p:txBody>
          <a:bodyPr/>
          <a:lstStyle/>
          <a:p>
            <a:pPr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Kundenmehrwert / Verkaufsargumentation:</a:t>
            </a: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de-DE" sz="1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de-DE" sz="1800" dirty="0" smtClean="0">
                <a:solidFill>
                  <a:schemeClr val="tx1"/>
                </a:solidFill>
              </a:rPr>
              <a:t>Prädestiniert für Robotertypen, wo viele Werkzeugwechsel nötig ist</a:t>
            </a: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Patentiertes selbsterhaltendes Verriegelungssystem für eine sichere Verbindung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    zwischen Schnellwechselkopf und Schnellwechseladapter </a:t>
            </a: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Integrierte elektrische Antrieb für sicheres </a:t>
            </a:r>
            <a:r>
              <a:rPr lang="de-DE" sz="1800" dirty="0" err="1" smtClean="0">
                <a:solidFill>
                  <a:schemeClr val="tx1"/>
                </a:solidFill>
              </a:rPr>
              <a:t>ver</a:t>
            </a:r>
            <a:r>
              <a:rPr lang="de-DE" sz="1800" dirty="0" smtClean="0">
                <a:solidFill>
                  <a:schemeClr val="tx1"/>
                </a:solidFill>
              </a:rPr>
              <a:t>- und  entriegeln ohne Luft </a:t>
            </a: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Kompakte und günstige Kolbenhubabfrage über Antriebsmotor möglich, dadurch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    sichere Prozesse </a:t>
            </a: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Bürstenlose Motoren sind wartungsfrei und haben hohen Wirkungsgrad 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Hohe Verriegelungsgeschwindigkeit bei gleichzeitig hoher Kraft</a:t>
            </a:r>
            <a:endParaRPr lang="de-DE" sz="18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2770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Kurzpräsentation EWS, 09.09.2013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11" name="Gruppieren 15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2" name="Textfeld 11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00446B"/>
                  </a:solidFill>
                </a:rPr>
                <a:t>Baureihen-</a:t>
              </a:r>
              <a:r>
                <a:rPr lang="de-DE" sz="1200" dirty="0" err="1" smtClean="0">
                  <a:solidFill>
                    <a:srgbClr val="00446B"/>
                  </a:solidFill>
                </a:rPr>
                <a:t>erweiterung</a:t>
              </a:r>
              <a:endParaRPr lang="de-DE" sz="1200" dirty="0">
                <a:solidFill>
                  <a:srgbClr val="00446B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EWS </a:t>
            </a:r>
            <a:b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de-DE" sz="2000" dirty="0" smtClean="0"/>
              <a:t>Das erste elektrische automatische Roboterwechselsystem 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de-DE" sz="20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796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Kurzpräsentation EWS, 09.09.2013</a:t>
            </a:r>
            <a:endParaRPr lang="de-DE" dirty="0" smtClean="0"/>
          </a:p>
        </p:txBody>
      </p:sp>
      <p:sp>
        <p:nvSpPr>
          <p:cNvPr id="19462" name="Textfeld 7"/>
          <p:cNvSpPr txBox="1">
            <a:spLocks noChangeArrowheads="1"/>
          </p:cNvSpPr>
          <p:nvPr/>
        </p:nvSpPr>
        <p:spPr bwMode="auto">
          <a:xfrm>
            <a:off x="4023507" y="1700915"/>
            <a:ext cx="4872251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lvl="1" indent="-182563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b="1" dirty="0" smtClean="0">
                <a:cs typeface="Times New Roman" pitchFamily="18" charset="0"/>
              </a:rPr>
              <a:t>Technische Basisdaten:</a:t>
            </a:r>
          </a:p>
          <a:p>
            <a:pPr lvl="0">
              <a:buFont typeface="Courier New" pitchFamily="49" charset="0"/>
              <a:buChar char="o"/>
            </a:pPr>
            <a:r>
              <a:rPr lang="de-DE" dirty="0" smtClean="0"/>
              <a:t> Baugröße: 018</a:t>
            </a:r>
          </a:p>
          <a:p>
            <a:pPr lvl="0">
              <a:buFont typeface="Courier New" pitchFamily="49" charset="0"/>
              <a:buChar char="o"/>
            </a:pPr>
            <a:r>
              <a:rPr lang="de-DE" dirty="0" smtClean="0"/>
              <a:t> </a:t>
            </a:r>
            <a:r>
              <a:rPr lang="de-DE" dirty="0" err="1" smtClean="0"/>
              <a:t>Handlingsgewicht</a:t>
            </a:r>
            <a:r>
              <a:rPr lang="de-DE" dirty="0" smtClean="0"/>
              <a:t>: 18 kg</a:t>
            </a:r>
          </a:p>
          <a:p>
            <a:pPr lvl="0">
              <a:buFont typeface="Courier New" pitchFamily="49" charset="0"/>
              <a:buChar char="o"/>
            </a:pPr>
            <a:r>
              <a:rPr lang="de-DE" dirty="0" smtClean="0"/>
              <a:t> </a:t>
            </a:r>
            <a:r>
              <a:rPr lang="de-DE" dirty="0" err="1" smtClean="0"/>
              <a:t>Momentenbelastung</a:t>
            </a:r>
            <a:r>
              <a:rPr lang="de-DE" dirty="0" smtClean="0"/>
              <a:t> </a:t>
            </a:r>
            <a:r>
              <a:rPr lang="de-DE" dirty="0" err="1" smtClean="0"/>
              <a:t>Mx</a:t>
            </a:r>
            <a:r>
              <a:rPr lang="de-DE" dirty="0" smtClean="0"/>
              <a:t>, </a:t>
            </a:r>
            <a:r>
              <a:rPr lang="de-DE" dirty="0" err="1" smtClean="0"/>
              <a:t>My</a:t>
            </a:r>
            <a:r>
              <a:rPr lang="de-DE" dirty="0" smtClean="0"/>
              <a:t>: 186 </a:t>
            </a:r>
            <a:r>
              <a:rPr lang="de-DE" dirty="0" err="1" smtClean="0"/>
              <a:t>Nm</a:t>
            </a:r>
            <a:endParaRPr lang="de-DE" dirty="0" smtClean="0"/>
          </a:p>
          <a:p>
            <a:pPr lvl="0">
              <a:buFont typeface="Courier New" pitchFamily="49" charset="0"/>
              <a:buChar char="o"/>
            </a:pPr>
            <a:r>
              <a:rPr lang="de-DE" dirty="0" smtClean="0"/>
              <a:t> Elektrodurchführung:  Optional über E-Module</a:t>
            </a:r>
          </a:p>
          <a:p>
            <a:pPr marL="182563" lvl="1" indent="-182563">
              <a:spcBef>
                <a:spcPts val="0"/>
              </a:spcBef>
              <a:spcAft>
                <a:spcPts val="0"/>
              </a:spcAft>
              <a:defRPr/>
            </a:pPr>
            <a:endParaRPr lang="de-DE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443" y="1700915"/>
            <a:ext cx="3383625" cy="244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pieren 15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5" name="Textfeld 14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00446B"/>
                  </a:solidFill>
                </a:rPr>
                <a:t>Baureihen-</a:t>
              </a:r>
              <a:r>
                <a:rPr lang="de-DE" sz="1200" dirty="0" err="1" smtClean="0">
                  <a:solidFill>
                    <a:srgbClr val="00446B"/>
                  </a:solidFill>
                </a:rPr>
                <a:t>erweiterung</a:t>
              </a:r>
              <a:endParaRPr lang="de-DE" sz="1200" dirty="0">
                <a:solidFill>
                  <a:srgbClr val="00446B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104</Words>
  <Application>Microsoft Office PowerPoint</Application>
  <PresentationFormat>Bildschirmpräsentation (4:3)</PresentationFormat>
  <Paragraphs>49</Paragraphs>
  <Slides>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Folie 1</vt:lpstr>
      <vt:lpstr>EWS  #1: Das erste elektrische automatische Roboterwechselsystem </vt:lpstr>
      <vt:lpstr>EWS  #1: Das erste elektrische automatische Roboterwechselsystem   </vt:lpstr>
      <vt:lpstr>EWS  #1: Das erste elektrische automatische Roboterwechselsystem  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 .</cp:lastModifiedBy>
  <cp:revision>1471</cp:revision>
  <dcterms:created xsi:type="dcterms:W3CDTF">2012-04-16T06:22:40Z</dcterms:created>
  <dcterms:modified xsi:type="dcterms:W3CDTF">2013-09-24T06:46:15Z</dcterms:modified>
</cp:coreProperties>
</file>