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46" r:id="rId2"/>
    <p:sldId id="843" r:id="rId3"/>
    <p:sldId id="844" r:id="rId4"/>
    <p:sldId id="845" r:id="rId5"/>
    <p:sldId id="491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1BBBE9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 autoAdjust="0"/>
    <p:restoredTop sz="99147" autoAdjust="0"/>
  </p:normalViewPr>
  <p:slideViewPr>
    <p:cSldViewPr snapToGrid="0" snapToObjects="1">
      <p:cViewPr>
        <p:scale>
          <a:sx n="66" d="100"/>
          <a:sy n="66" d="100"/>
        </p:scale>
        <p:origin x="-2400" y="-103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27.05.2014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27.05.2014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Benchmark products Automatica 2014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Benchmark products Automatica 2014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Benchmark products Automatica 2014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Short </a:t>
            </a:r>
            <a:r>
              <a:rPr lang="de-DE" b="0" dirty="0" err="1" smtClean="0">
                <a:ea typeface="ＭＳ Ｐゴシック"/>
              </a:rPr>
              <a:t>presentation</a:t>
            </a:r>
            <a:r>
              <a:rPr lang="de-DE" b="0" dirty="0" smtClean="0">
                <a:ea typeface="ＭＳ Ｐゴシック"/>
              </a:rPr>
              <a:t> SRU-mini-Speed</a:t>
            </a:r>
            <a:endParaRPr lang="de-DE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970089" y="1694538"/>
            <a:ext cx="6028733" cy="4749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Unique selling points: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Patented shock absorber-</a:t>
            </a:r>
            <a:r>
              <a:rPr lang="en-US" sz="1600" dirty="0" err="1" smtClean="0">
                <a:solidFill>
                  <a:schemeClr val="tx1"/>
                </a:solidFill>
              </a:rPr>
              <a:t>elastomer</a:t>
            </a:r>
            <a:r>
              <a:rPr lang="en-US" sz="1600" dirty="0" smtClean="0">
                <a:solidFill>
                  <a:schemeClr val="tx1"/>
                </a:solidFill>
              </a:rPr>
              <a:t>-damper as a new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benchmark for rotary units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Matching variant design in minimally altered outside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/>
              <a:t> dimensions for optimal use in any application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Universal modularity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Further product features: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Tried and tested hydraulic high-performance shock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absorber combined with </a:t>
            </a:r>
            <a:r>
              <a:rPr lang="en-US" sz="1600" dirty="0" err="1" smtClean="0">
                <a:solidFill>
                  <a:schemeClr val="tx1"/>
                </a:solidFill>
              </a:rPr>
              <a:t>elastomer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Faster cycle time and the highest rate in the same loading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Higher energy absorption then previous shock absorbers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Higher compact performance with regard to loading, cycle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time, and cycle per hour</a:t>
            </a:r>
            <a:endParaRPr lang="en-US" sz="16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Benchmark products Automatica 2014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249735"/>
            <a:ext cx="8242535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SRU-mini Speed 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 </a:t>
            </a:r>
            <a:r>
              <a:rPr lang="en-US" sz="2000" dirty="0" smtClean="0"/>
              <a:t>Shortest cycle times at maximum frequency. The new benchmark for rotary units in terms of cycle time and frequency </a:t>
            </a:r>
            <a:r>
              <a:rPr lang="de-DE" sz="2000" dirty="0" smtClean="0"/>
              <a:t>	</a:t>
            </a:r>
            <a:br>
              <a:rPr lang="de-DE" sz="20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5" name="Textfeld 14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t="18425" b="19635"/>
          <a:stretch>
            <a:fillRect/>
          </a:stretch>
        </p:blipFill>
        <p:spPr bwMode="auto">
          <a:xfrm>
            <a:off x="24496" y="1387473"/>
            <a:ext cx="2960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1" y="2946439"/>
            <a:ext cx="3388046" cy="22065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802167"/>
            <a:ext cx="8066089" cy="42798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Cost Effectiveness</a:t>
            </a:r>
            <a:r>
              <a:rPr lang="de-DE" b="1" dirty="0" smtClean="0">
                <a:solidFill>
                  <a:schemeClr val="tx1"/>
                </a:solidFill>
              </a:rPr>
              <a:t>/ Customer </a:t>
            </a:r>
            <a:r>
              <a:rPr lang="en-US" b="1" dirty="0" smtClean="0">
                <a:solidFill>
                  <a:schemeClr val="tx1"/>
                </a:solidFill>
              </a:rPr>
              <a:t>Benefits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More compact plant design, since a higher load at the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same installation space is possible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Higher plant productivity due to reduced cycle times,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and higher number of cycles per hour </a:t>
            </a:r>
            <a:r>
              <a:rPr lang="de-DE" sz="2400" dirty="0" smtClean="0">
                <a:solidFill>
                  <a:schemeClr val="tx1"/>
                </a:solidFill>
              </a:rPr>
              <a:t>	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Benchmark products Automatica 2014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9910" y="43519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SRU-mini Speed 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 </a:t>
            </a:r>
            <a:r>
              <a:rPr lang="en-US" sz="2000" dirty="0" smtClean="0"/>
              <a:t>Shortest cycle times at maximum frequency. The new benchmark for rotary units in terms of cycle time and frequency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151757" y="1549400"/>
            <a:ext cx="4992243" cy="2467835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Basic </a:t>
            </a:r>
            <a:r>
              <a:rPr lang="de-DE" b="1" dirty="0" err="1" smtClean="0">
                <a:solidFill>
                  <a:schemeClr val="tx1"/>
                </a:solidFill>
              </a:rPr>
              <a:t>technical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data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Sizes: 10, 12, 14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Mass: 0.2 – 0.5 kg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Axial force: 255 N – 330 N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Torque: 0,28 – 1,15 Nm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Bending moment: 2.5 – 4.5 Nm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Cycles per hour</a:t>
            </a: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14 bis 4200</a:t>
            </a:r>
            <a:endParaRPr lang="de-DE" sz="1600" dirty="0" smtClean="0">
              <a:solidFill>
                <a:srgbClr val="E20000"/>
              </a:solidFill>
            </a:endParaRP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12 bis 4200 </a:t>
            </a: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10 bis 3700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177800" lvl="2" indent="-177800">
              <a:lnSpc>
                <a:spcPts val="2400"/>
              </a:lnSpc>
              <a:spcBef>
                <a:spcPts val="55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/>
                <a:cs typeface="Calibri"/>
              </a:rPr>
              <a:t>Swiveling times</a:t>
            </a: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14 ab 0,21 (s)</a:t>
            </a:r>
            <a:endParaRPr lang="de-DE" sz="1600" dirty="0" smtClean="0">
              <a:solidFill>
                <a:srgbClr val="E20000"/>
              </a:solidFill>
            </a:endParaRP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12 ab 0,16 (s)</a:t>
            </a:r>
            <a:endParaRPr lang="de-DE" sz="1600" dirty="0" smtClean="0">
              <a:solidFill>
                <a:srgbClr val="E20000"/>
              </a:solidFill>
            </a:endParaRP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SRU-mini 10 ab 0,16 (s)</a:t>
            </a:r>
            <a:endParaRPr lang="de-DE" sz="1600" b="1" dirty="0" smtClean="0">
              <a:solidFill>
                <a:srgbClr val="E20000"/>
              </a:solidFill>
              <a:cs typeface="Times New Roman" pitchFamily="18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600" dirty="0" smtClean="0"/>
          </a:p>
          <a:p>
            <a:endParaRPr lang="de-DE" dirty="0"/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Benchmark products Automatica 2014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" name="Titel 2"/>
          <p:cNvSpPr>
            <a:spLocks noGrp="1"/>
          </p:cNvSpPr>
          <p:nvPr>
            <p:ph type="title"/>
          </p:nvPr>
        </p:nvSpPr>
        <p:spPr bwMode="auto">
          <a:xfrm>
            <a:off x="351132" y="43519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SRU-mini Speed 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 </a:t>
            </a:r>
            <a:r>
              <a:rPr lang="en-US" sz="2000" dirty="0" smtClean="0"/>
              <a:t>Shortest cycle times at maximum frequency. The new benchmark for rotary units in terms of cycle time and frequency 	</a:t>
            </a:r>
            <a:br>
              <a:rPr lang="en-US" sz="2000" dirty="0" smtClean="0"/>
            </a:br>
            <a:endParaRPr lang="en-US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  <p:pic>
        <p:nvPicPr>
          <p:cNvPr id="16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2"/>
          <a:srcRect l="34085"/>
          <a:stretch>
            <a:fillRect/>
          </a:stretch>
        </p:blipFill>
        <p:spPr bwMode="auto">
          <a:xfrm>
            <a:off x="5395350" y="1890497"/>
            <a:ext cx="301362" cy="152400"/>
          </a:xfrm>
          <a:prstGeom prst="rect">
            <a:avLst/>
          </a:prstGeom>
          <a:noFill/>
        </p:spPr>
      </p:pic>
      <p:pic>
        <p:nvPicPr>
          <p:cNvPr id="18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2"/>
          <a:srcRect l="34085"/>
          <a:stretch>
            <a:fillRect/>
          </a:stretch>
        </p:blipFill>
        <p:spPr bwMode="auto">
          <a:xfrm>
            <a:off x="7209781" y="4601029"/>
            <a:ext cx="301362" cy="152400"/>
          </a:xfrm>
          <a:prstGeom prst="rect">
            <a:avLst/>
          </a:prstGeom>
          <a:noFill/>
        </p:spPr>
      </p:pic>
      <p:pic>
        <p:nvPicPr>
          <p:cNvPr id="19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2"/>
          <a:srcRect l="34085"/>
          <a:stretch>
            <a:fillRect/>
          </a:stretch>
        </p:blipFill>
        <p:spPr bwMode="auto">
          <a:xfrm>
            <a:off x="7434751" y="5856493"/>
            <a:ext cx="301362" cy="152400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1019288" y="4410075"/>
            <a:ext cx="204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b="1" dirty="0" smtClean="0"/>
              <a:t>Drive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 err="1" smtClean="0"/>
              <a:t>Pinion</a:t>
            </a:r>
            <a:endParaRPr lang="de-DE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b="1" dirty="0" err="1" smtClean="0"/>
              <a:t>Housing</a:t>
            </a:r>
            <a:endParaRPr lang="de-DE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b="1" dirty="0" err="1" smtClean="0"/>
              <a:t>Damping</a:t>
            </a:r>
            <a:endParaRPr lang="de-DE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b="1" dirty="0" err="1" smtClean="0"/>
              <a:t>Kinematics</a:t>
            </a:r>
            <a:endParaRPr lang="de-DE" sz="1600" b="1" dirty="0"/>
          </a:p>
        </p:txBody>
      </p:sp>
      <p:pic>
        <p:nvPicPr>
          <p:cNvPr id="21" name="Picture 4" descr="http://pimappl.schunk.int/preview/SCHUNK/Image/IM0013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4" y="1724025"/>
            <a:ext cx="2921454" cy="212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164</Words>
  <Application>Microsoft Office PowerPoint</Application>
  <PresentationFormat>Bildschirmpräsentation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 SRU-mini-Speed</vt:lpstr>
      <vt:lpstr>SRU-mini Speed   #1 Shortest cycle times at maximum frequency. The new benchmark for rotary units in terms of cycle time and frequency   </vt:lpstr>
      <vt:lpstr>SRU-mini Speed   #1 Shortest cycle times at maximum frequency. The new benchmark for rotary units in terms of cycle time and frequency  </vt:lpstr>
      <vt:lpstr>SRU-mini Speed   #1 Shortest cycle times at maximum frequency. The new benchmark for rotary units in terms of cycle time and frequency 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1997</cp:revision>
  <dcterms:created xsi:type="dcterms:W3CDTF">2012-04-16T06:22:40Z</dcterms:created>
  <dcterms:modified xsi:type="dcterms:W3CDTF">2014-05-27T08:41:36Z</dcterms:modified>
</cp:coreProperties>
</file>