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2" r:id="rId4"/>
    <p:sldId id="263" r:id="rId5"/>
    <p:sldId id="260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9" clrIdx="2"/>
  <p:cmAuthor id="3" name=" .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009EE0"/>
    <a:srgbClr val="1BBBE9"/>
    <a:srgbClr val="99CCFF"/>
    <a:srgbClr val="D7E2ED"/>
    <a:srgbClr val="003D6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519" autoAdjust="0"/>
  </p:normalViewPr>
  <p:slideViewPr>
    <p:cSldViewPr snapToGrid="0" snapToObjects="1">
      <p:cViewPr>
        <p:scale>
          <a:sx n="70" d="100"/>
          <a:sy n="70" d="100"/>
        </p:scale>
        <p:origin x="-2340" y="-906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24.09.2014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24.09.2014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RVK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3355455" y="1191751"/>
            <a:ext cx="5540303" cy="423756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Alleinstellungsmerkmale:</a:t>
            </a:r>
            <a:endParaRPr lang="de-DE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indent="182563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„</a:t>
            </a:r>
            <a:r>
              <a:rPr lang="en-US" sz="1800" dirty="0" smtClean="0">
                <a:solidFill>
                  <a:schemeClr val="tx1"/>
                </a:solidFill>
              </a:rPr>
              <a:t>Collect </a:t>
            </a:r>
            <a:r>
              <a:rPr lang="de-DE" sz="1800" dirty="0" smtClean="0">
                <a:solidFill>
                  <a:schemeClr val="tx1"/>
                </a:solidFill>
              </a:rPr>
              <a:t>und Place“ Anwendungen einfach realisierbar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Standardmäßg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anbaubar</a:t>
            </a:r>
            <a:r>
              <a:rPr lang="de-DE" sz="1800" dirty="0" smtClean="0">
                <a:solidFill>
                  <a:schemeClr val="tx1"/>
                </a:solidFill>
              </a:rPr>
              <a:t> an ERS 135, ERS 170 und</a:t>
            </a:r>
          </a:p>
          <a:p>
            <a:pPr lvl="0" indent="182563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RST-D 087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Wahlweise auch Anbau an Roboter mit Mittenbohrung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oder an Drehmodule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4 oder 6 Greifer anpassbar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Pneumatische und elektrische Durchführungen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Der Greifer, der in der Arbeitsposition steht, kann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unabhängig von den anderen Greifern betätigt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werden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Die Greifer, die nicht in der Arbeitsposition sind,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bleiben in der Greifposition unter Druck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Alle Greifer sind immer abfragbar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in einer </a:t>
            </a:r>
            <a:r>
              <a:rPr lang="de-DE" sz="1800" dirty="0" err="1" smtClean="0">
                <a:solidFill>
                  <a:schemeClr val="tx1"/>
                </a:solidFill>
              </a:rPr>
              <a:t>Notaus</a:t>
            </a:r>
            <a:r>
              <a:rPr lang="de-DE" sz="1800" dirty="0" smtClean="0">
                <a:solidFill>
                  <a:schemeClr val="tx1"/>
                </a:solidFill>
              </a:rPr>
              <a:t> Situation kann man alle Werkstücke</a:t>
            </a:r>
          </a:p>
          <a:p>
            <a:pPr indent="182563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der RVK einfach entleeren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b="1" dirty="0" smtClean="0">
                <a:solidFill>
                  <a:srgbClr val="00446B"/>
                </a:solidFill>
                <a:cs typeface="Times New Roman" pitchFamily="18" charset="0"/>
              </a:rPr>
              <a:t/>
            </a:r>
            <a:br>
              <a:rPr lang="de-DE" sz="1600" b="1" dirty="0" smtClean="0">
                <a:solidFill>
                  <a:srgbClr val="00446B"/>
                </a:solidFill>
                <a:cs typeface="Times New Roman" pitchFamily="18" charset="0"/>
              </a:rPr>
            </a:br>
            <a:endParaRPr lang="de-DE" sz="1100" b="1" dirty="0" smtClean="0">
              <a:solidFill>
                <a:srgbClr val="00446B"/>
              </a:solidFill>
              <a:cs typeface="Times New Roman" pitchFamily="18" charset="0"/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RVK Kurzpräsentation, 24.09.2014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xfrm>
            <a:off x="260327" y="231049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RVK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Der </a:t>
            </a:r>
            <a:r>
              <a:rPr lang="de-DE" sz="2000" dirty="0" err="1" smtClean="0"/>
              <a:t>Sammelgreifer</a:t>
            </a:r>
            <a:r>
              <a:rPr lang="de-DE" sz="2000" dirty="0" smtClean="0"/>
              <a:t>, der Zykluszeit und </a:t>
            </a:r>
            <a:r>
              <a:rPr lang="de-DE" sz="2000" dirty="0" err="1" smtClean="0"/>
              <a:t>Verfahrwege</a:t>
            </a:r>
            <a:r>
              <a:rPr lang="de-DE" sz="2000" dirty="0" smtClean="0"/>
              <a:t> minimieren kann </a:t>
            </a:r>
            <a:br>
              <a:rPr lang="de-DE" sz="2000" dirty="0" smtClean="0"/>
            </a:b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7" name="Textfeld 16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60327" y="4280059"/>
            <a:ext cx="31713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 smtClean="0">
                <a:cs typeface="Times New Roman" pitchFamily="18" charset="0"/>
              </a:rPr>
              <a:t>Weitere Produktmerkmale:</a:t>
            </a: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/>
              <a:t>In Anwendungen in denen Platz ein Problem ist, </a:t>
            </a:r>
            <a:br>
              <a:rPr lang="de-DE" dirty="0" smtClean="0"/>
            </a:br>
            <a:r>
              <a:rPr lang="de-DE" dirty="0" smtClean="0"/>
              <a:t>kann der RVK ein Schnellwechselsystem ersetzen</a:t>
            </a:r>
          </a:p>
          <a:p>
            <a:endParaRPr lang="de-DE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/>
          <a:srcRect l="11445" t="4923" r="4803"/>
          <a:stretch>
            <a:fillRect/>
          </a:stretch>
        </p:blipFill>
        <p:spPr bwMode="auto">
          <a:xfrm>
            <a:off x="372155" y="1191750"/>
            <a:ext cx="2721935" cy="31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RVK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Der </a:t>
            </a:r>
            <a:r>
              <a:rPr lang="de-DE" sz="2000" dirty="0" err="1" smtClean="0"/>
              <a:t>Sammelgreifer</a:t>
            </a:r>
            <a:r>
              <a:rPr lang="de-DE" sz="2000" dirty="0" smtClean="0"/>
              <a:t>, der Zykluszeit und </a:t>
            </a:r>
            <a:r>
              <a:rPr lang="de-DE" sz="2000" dirty="0" err="1" smtClean="0"/>
              <a:t>Verfahrwege</a:t>
            </a:r>
            <a:r>
              <a:rPr lang="de-DE" sz="2000" dirty="0" smtClean="0"/>
              <a:t> minimieren kann 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1443" y="1430266"/>
            <a:ext cx="8574090" cy="42798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Kundenmehrwert / Verkaufsargumentation:</a:t>
            </a:r>
          </a:p>
          <a:p>
            <a:pPr lvl="0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Bei Pick &amp; Place Systeme höhere Anlagenproduktivität durch das </a:t>
            </a:r>
            <a:r>
              <a:rPr lang="en-US" sz="1800" dirty="0" smtClean="0">
                <a:solidFill>
                  <a:schemeClr val="tx1"/>
                </a:solidFill>
              </a:rPr>
              <a:t>Collect &amp;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   Place Prinzip möglich</a:t>
            </a:r>
          </a:p>
          <a:p>
            <a:pPr lvl="0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Kompakte Bauweise durch optimiertes Anlagen-und Systemdesign möglich</a:t>
            </a:r>
          </a:p>
          <a:p>
            <a:pPr lvl="0"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Integrierte Ventiltechnik um die Greifer zu bedienen</a:t>
            </a:r>
          </a:p>
          <a:p>
            <a:pPr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Integrierte elektrische- &amp; pneumatische Drehdurchführungen um die Greifer zu 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   bedienen und abzufragen</a:t>
            </a:r>
            <a:endParaRPr lang="de-DE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58371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RVK Kurzpräsentation, 24.09.2014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" name="Gruppieren 11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1" name="Textfeld 10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3964440" y="1604435"/>
            <a:ext cx="5179560" cy="35162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Technische Basisfunktionen:</a:t>
            </a:r>
          </a:p>
          <a:p>
            <a:pPr lvl="0" indent="174625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Baugröße: 100</a:t>
            </a:r>
          </a:p>
          <a:p>
            <a:pPr indent="174625"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Eigenmasse: 1,9… 2,0 kg; ohne RST-D oder ERS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   bzw. Greifer</a:t>
            </a:r>
          </a:p>
          <a:p>
            <a:pPr indent="174625">
              <a:lnSpc>
                <a:spcPct val="10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Betätigung Zeit: 0,1 s</a:t>
            </a:r>
          </a:p>
          <a:p>
            <a:pPr marL="174625" lvl="1" indent="-174625">
              <a:lnSpc>
                <a:spcPct val="100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Betriebsdruck: 4 …8 bar</a:t>
            </a:r>
          </a:p>
          <a:p>
            <a:pPr marL="174625" lvl="1" indent="-174625">
              <a:lnSpc>
                <a:spcPct val="100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Max. Umdrehung: 240 [1/min]</a:t>
            </a:r>
          </a:p>
          <a:p>
            <a:pPr marL="174625" lvl="1" indent="-174625">
              <a:lnSpc>
                <a:spcPct val="100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Anzahl Elektrodurchführung Kanäle: 14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</a:pPr>
            <a:endParaRPr lang="de-DE" sz="1600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endParaRPr lang="de-DE" sz="1600" dirty="0" smtClean="0">
              <a:solidFill>
                <a:srgbClr val="00446B"/>
              </a:solidFill>
            </a:endParaRPr>
          </a:p>
          <a:p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RVK Kurzpräsentation, 24.09.2014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RVK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Der </a:t>
            </a:r>
            <a:r>
              <a:rPr lang="de-DE" sz="2000" dirty="0" err="1" smtClean="0"/>
              <a:t>Sammelgreifer</a:t>
            </a:r>
            <a:r>
              <a:rPr lang="de-DE" sz="2000" dirty="0" smtClean="0"/>
              <a:t>, der Zykluszeit und </a:t>
            </a:r>
            <a:r>
              <a:rPr lang="de-DE" sz="2000" dirty="0" err="1" smtClean="0"/>
              <a:t>Verfahrwege</a:t>
            </a:r>
            <a:r>
              <a:rPr lang="de-DE" sz="2000" dirty="0" smtClean="0"/>
              <a:t> minimieren kann 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8" name="Textfeld 17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  <p:pic>
        <p:nvPicPr>
          <p:cNvPr id="23554" name="Picture 2" descr="http://www.schunk.int/pimexport/IM0013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44" y="1753260"/>
            <a:ext cx="2334156" cy="2615301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561444" y="4621153"/>
            <a:ext cx="2729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Aktive </a:t>
            </a:r>
            <a:r>
              <a:rPr lang="de-DE" sz="1600" b="1" dirty="0" err="1" smtClean="0"/>
              <a:t>Greiferposition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Aktivierungskolben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Passive </a:t>
            </a:r>
            <a:r>
              <a:rPr lang="de-DE" sz="1600" b="1" dirty="0" err="1" smtClean="0"/>
              <a:t>Greiferposition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Flexible </a:t>
            </a:r>
            <a:r>
              <a:rPr lang="de-DE" sz="1600" b="1" dirty="0" err="1" smtClean="0"/>
              <a:t>Greiferanbindung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Elektrische Durchführung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Robuste Lagerung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198</Words>
  <Application>Microsoft Office PowerPoint</Application>
  <PresentationFormat>Bildschirmpräsentation (4:3)</PresentationFormat>
  <Paragraphs>66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RVK #1: Der Sammelgreifer, der Zykluszeit und Verfahrwege minimieren kann  </vt:lpstr>
      <vt:lpstr>RVK #1: Der Sammelgreifer, der Zykluszeit und Verfahrwege minimieren kann  </vt:lpstr>
      <vt:lpstr>RVK #1: Der Sammelgreifer, der Zykluszeit und Verfahrwege minimieren kann  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DIPLPMG2</cp:lastModifiedBy>
  <cp:revision>1477</cp:revision>
  <dcterms:created xsi:type="dcterms:W3CDTF">2012-04-16T06:22:40Z</dcterms:created>
  <dcterms:modified xsi:type="dcterms:W3CDTF">2014-09-24T09:10:40Z</dcterms:modified>
</cp:coreProperties>
</file>