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Delta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Delta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11199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1119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1119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Delta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The most comprehensive modular system for linear axes.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Up to 12,000 N driving force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Flat linear module with either toothed belt drive or spindle drive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Flat. Modular. Loadable.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Covering tape made of plastic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Profiled rail guide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Aluminum profile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Toothed belt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Spindle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The slide is driven by a toothed belt or a ball screw spindle and is precisely guided by a roller or (double) profiled rail guide. The cover band runs through the slide and covers the drive and guidance. The servomotor is connected to the profile via the drive shaft.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Extremely flat design </a:t>
            </a:r>
            <a:r>
              <a:rPr lang="de-DE" sz="1200">
                <a:solidFill>
                  <a:srgbClr val="003D6A"/>
                </a:solidFill>
              </a:rPr>
              <a:t>for minimal interfering contours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Double-profiled rail guide </a:t>
            </a:r>
            <a:r>
              <a:rPr lang="de-DE" sz="1200">
                <a:solidFill>
                  <a:srgbClr val="003D6A"/>
                </a:solidFill>
              </a:rPr>
              <a:t>for highest rigidity and precision in the application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Optional belt or spindle driven </a:t>
            </a:r>
            <a:r>
              <a:rPr lang="de-DE" sz="1200">
                <a:solidFill>
                  <a:srgbClr val="003D6A"/>
                </a:solidFill>
              </a:rPr>
              <a:t>for the optimum drive for your application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Various guide options </a:t>
            </a:r>
            <a:r>
              <a:rPr lang="de-DE" sz="1200">
                <a:solidFill>
                  <a:srgbClr val="003D6A"/>
                </a:solidFill>
              </a:rPr>
              <a:t>for optimal adaption to your application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Adaptable drive motor </a:t>
            </a:r>
            <a:r>
              <a:rPr lang="de-DE" sz="1200">
                <a:solidFill>
                  <a:srgbClr val="003D6A"/>
                </a:solidFill>
              </a:rPr>
              <a:t>for versatile approach and easy integration into existing control concepts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Integrated cover tape  </a:t>
            </a:r>
            <a:r>
              <a:rPr lang="de-DE" sz="1200">
                <a:solidFill>
                  <a:srgbClr val="003D6A"/>
                </a:solidFill>
              </a:rPr>
              <a:t>for versatility and a long tool life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Fixing via T-nuts or slot nut possible </a:t>
            </a:r>
            <a:r>
              <a:rPr lang="de-DE" sz="1200">
                <a:solidFill>
                  <a:srgbClr val="003D6A"/>
                </a:solidFill>
              </a:rPr>
              <a:t>for flexibility in the integration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2088294"/>
                <a:gridCol xmlns:rel="http://schemas.openxmlformats.org/package/2006/relationships" xmlns:f="http://www.f.com" w="2088294"/>
                <a:gridCol xmlns:rel="http://schemas.openxmlformats.org/package/2006/relationships" xmlns:f="http://www.f.com" w="2088294"/>
                <a:gridCol xmlns:rel="http://schemas.openxmlformats.org/package/2006/relationships" xmlns:f="http://www.f.com" w="2088294"/>
              </a:tblGrid>
              <a:tr xmlns:rel="http://schemas.openxmlformats.org/package/2006/relationships" xmlns:f="http://www.f.com" h="253080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driving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stroke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acceleration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[m/s²]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800 .. 1000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1245 .. 3720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20 .. 30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1100 .. 2000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5370 .. 7820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20 .. 40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2000 .. 4000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5300 .. 7760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20 .. 40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6000 .. 10000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1520 .. 1620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20 .. 60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3800 .. 12000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5400 .. 7540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20 .. 60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