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Delta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Delta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119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119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119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Delta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Das umfangreichste modulare Baukastensystem für Linearachsen.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12.000 N Antriebskraft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Flaches Linearmodul mit wahlweise Zahnriemen- oder Spindelantrieb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Flach. Modular. Belastbar.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Abdeckband aus Kunststoff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Profilschienenführung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Aluminiumprofil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Zahnriemen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Spindel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Schlitten wird über einen Zahnriemen oder eine Kugelgewindespindel angetrieben und mittels einer Rollen- oder Doppelprofilschienenführung präzise geführt. Das Abdeckband läuft durch den Schlitten und deckt den Antrieb und die Führung ab. Der Servomotor wird mit der Antriebswelle am Profil verbunden.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Extrem flache Bauweise </a:t>
            </a:r>
            <a:r>
              <a:rPr lang="de-DE" sz="1200">
                <a:solidFill>
                  <a:srgbClr val="003D6A"/>
                </a:solidFill>
              </a:rPr>
              <a:t>für minimale Störkonturen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Doppelprofilschienenführung </a:t>
            </a:r>
            <a:r>
              <a:rPr lang="de-DE" sz="1200">
                <a:solidFill>
                  <a:srgbClr val="003D6A"/>
                </a:solidFill>
              </a:rPr>
              <a:t>für höchste Steifigkeiten und Präzision in der Anwendung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Wahlweise Zahnriemen- oder Spindelantrieb </a:t>
            </a:r>
            <a:r>
              <a:rPr lang="de-DE" sz="1200">
                <a:solidFill>
                  <a:srgbClr val="003D6A"/>
                </a:solidFill>
              </a:rPr>
              <a:t>für den optimalen Antrieb bei Ihrer Anwendung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Verschiedene Führungsoptionen </a:t>
            </a:r>
            <a:r>
              <a:rPr lang="de-DE" sz="1200">
                <a:solidFill>
                  <a:srgbClr val="003D6A"/>
                </a:solidFill>
              </a:rPr>
              <a:t>zur optimalen Anpassung an Ihre Anwendung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Adaptierbarer Antriebsmotor </a:t>
            </a:r>
            <a:r>
              <a:rPr lang="de-DE" sz="1200">
                <a:solidFill>
                  <a:srgbClr val="003D6A"/>
                </a:solidFill>
              </a:rPr>
              <a:t>zur flexiblen Ansteuerung und einfachen Einbindung in bestehende Steuerungskonzepte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Integriertes Kunststoffabdeckband </a:t>
            </a:r>
            <a:r>
              <a:rPr lang="de-DE" sz="1200">
                <a:solidFill>
                  <a:srgbClr val="003D6A"/>
                </a:solidFill>
              </a:rPr>
              <a:t>für universellen Einsatz und lange Lebensdauer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über Nutensteine oder Befestigungsleisten </a:t>
            </a:r>
            <a:r>
              <a:rPr lang="de-DE" sz="1200">
                <a:solidFill>
                  <a:srgbClr val="003D6A"/>
                </a:solidFill>
              </a:rPr>
              <a:t>für Flexibilität in der Anbindung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</a:tblGrid>
              <a:tr xmlns:rel="http://schemas.openxmlformats.org/package/2006/relationships" xmlns:f="http://www.f.com"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Antriebskraft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Hub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Beschleunigung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[m/s²]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800 .. 1000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1245 .. 3720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1100 .. 2000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5370 .. 7820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2000 .. 4000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5300 .. 7760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6000 .. 10000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1520 .. 1620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3800 .. 12000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5400 .. 7540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