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4" r:id="rId2"/>
    <p:sldId id="514" r:id="rId3"/>
    <p:sldId id="531" r:id="rId4"/>
    <p:sldId id="517" r:id="rId5"/>
    <p:sldId id="518" r:id="rId6"/>
    <p:sldId id="523" r:id="rId7"/>
    <p:sldId id="500" r:id="rId8"/>
    <p:sldId id="524" r:id="rId9"/>
    <p:sldId id="501" r:id="rId10"/>
    <p:sldId id="525" r:id="rId11"/>
    <p:sldId id="526" r:id="rId12"/>
    <p:sldId id="533" r:id="rId13"/>
    <p:sldId id="279" r:id="rId14"/>
  </p:sldIdLst>
  <p:sldSz cx="9144000" cy="6858000" type="screen4x3"/>
  <p:notesSz cx="6797675" cy="9926638"/>
  <p:custDataLst>
    <p:tags r:id="rId17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50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ROTA-S flex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Videos/ROTA-S_flex_Anwendung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Baukastenfillm_Drehfutter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ROTA-S flex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Manual Lathe Chucks</a:t>
            </a: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4108852B-11C8-4F75-A5D7-E301173DB2A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66" y="552450"/>
            <a:ext cx="507006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22" y="1704548"/>
            <a:ext cx="6374597" cy="3600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 anchor="t"/>
          <a:lstStyle/>
          <a:p>
            <a:r>
              <a:rPr lang="de-DE" dirty="0"/>
              <a:t>ROTA-S </a:t>
            </a:r>
            <a:r>
              <a:rPr lang="de-DE" dirty="0" err="1"/>
              <a:t>flex</a:t>
            </a:r>
            <a:br>
              <a:rPr lang="de-DE" dirty="0"/>
            </a:br>
            <a:r>
              <a:rPr lang="de-DE" sz="1800" dirty="0" err="1"/>
              <a:t>Application</a:t>
            </a:r>
            <a:endParaRPr lang="de-DE" sz="18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068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ROTA-S </a:t>
            </a:r>
            <a:r>
              <a:rPr lang="de-DE" dirty="0" err="1"/>
              <a:t>flex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907395"/>
              </p:ext>
            </p:extLst>
          </p:nvPr>
        </p:nvGraphicFramePr>
        <p:xfrm>
          <a:off x="449028" y="2319252"/>
          <a:ext cx="8186969" cy="208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4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RPM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torque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550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700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1200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1400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503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86063" y="452607"/>
            <a:ext cx="3427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03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1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2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4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Manual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492280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hteck 100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2" name="Rechteck 101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4" name="Rechteck 103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5" name="Rechteck 104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1" name="Gerader Verbinder 110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0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874080" y="1508053"/>
            <a:ext cx="2490107" cy="1259672"/>
            <a:chOff x="-274348" y="1296415"/>
            <a:chExt cx="280376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803765" cy="1532048"/>
              <a:chOff x="-93326" y="708363"/>
              <a:chExt cx="280376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877046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318194" y="3091454"/>
            <a:ext cx="2433519" cy="1264297"/>
            <a:chOff x="1342967" y="3845342"/>
            <a:chExt cx="2660393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342967" y="3845342"/>
              <a:ext cx="2660393" cy="1582571"/>
              <a:chOff x="1342967" y="3845342"/>
              <a:chExt cx="2660393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342967" y="3845342"/>
                <a:ext cx="2660393" cy="1582571"/>
                <a:chOff x="4704" y="687388"/>
                <a:chExt cx="2660393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4704" y="713891"/>
                  <a:ext cx="878327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23" name="Gruppieren 241"/>
          <p:cNvGrpSpPr/>
          <p:nvPr/>
        </p:nvGrpSpPr>
        <p:grpSpPr>
          <a:xfrm>
            <a:off x="4731479" y="1508925"/>
            <a:ext cx="2712787" cy="1246663"/>
            <a:chOff x="4583363" y="2324100"/>
            <a:chExt cx="2712787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83363" y="2371776"/>
              <a:ext cx="2681632" cy="1408390"/>
              <a:chOff x="-183900" y="811398"/>
              <a:chExt cx="2681632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616670" cy="1408390"/>
                <a:chOff x="823912" y="835439"/>
                <a:chExt cx="1616670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546945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183900" y="828869"/>
                <a:ext cx="1051489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923423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  und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time </a:t>
            </a:r>
            <a:r>
              <a:rPr lang="de-DE" dirty="0" err="1">
                <a:solidFill>
                  <a:srgbClr val="003D6A"/>
                </a:solidFill>
              </a:rPr>
              <a:t>optimization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17250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09901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5131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Manual </a:t>
            </a:r>
            <a:r>
              <a:rPr lang="de-DE" dirty="0" err="1"/>
              <a:t>Lathe</a:t>
            </a:r>
            <a:r>
              <a:rPr lang="de-DE" dirty="0"/>
              <a:t> Chucks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53" y="1704548"/>
            <a:ext cx="643189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9389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rId2" action="ppaction://hlinksldjump"/>
          </p:cNvPr>
          <p:cNvSpPr/>
          <p:nvPr/>
        </p:nvSpPr>
        <p:spPr>
          <a:xfrm>
            <a:off x="3318503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</a:p>
        </p:txBody>
      </p:sp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6374688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62319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Manual </a:t>
            </a:r>
            <a:r>
              <a:rPr lang="de-DE" sz="1800" dirty="0" err="1"/>
              <a:t>Lathe</a:t>
            </a:r>
            <a:r>
              <a:rPr lang="de-DE" sz="1800" dirty="0"/>
              <a:t> Chuck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3318503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ROTA-S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flex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374688" y="2291117"/>
            <a:ext cx="252813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SPK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8" name="Grafik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0" y="2695916"/>
            <a:ext cx="1961278" cy="1980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4" y="2791199"/>
            <a:ext cx="2036048" cy="1800000"/>
          </a:xfrm>
          <a:prstGeom prst="rect">
            <a:avLst/>
          </a:prstGeom>
        </p:spPr>
      </p:pic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38" y="2932806"/>
            <a:ext cx="2281530" cy="1620000"/>
          </a:xfrm>
          <a:prstGeom prst="rect">
            <a:avLst/>
          </a:prstGeom>
        </p:spPr>
      </p:pic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62319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ROTA-S plus 2.0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</a:t>
            </a:r>
            <a:r>
              <a:rPr lang="de-DE" dirty="0" err="1"/>
              <a:t>flex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055" r="1108"/>
          <a:stretch/>
        </p:blipFill>
        <p:spPr>
          <a:xfrm>
            <a:off x="561443" y="1629000"/>
            <a:ext cx="513397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ROTA-S </a:t>
            </a:r>
            <a:r>
              <a:rPr lang="de-DE" sz="1400" dirty="0" err="1"/>
              <a:t>flex</a:t>
            </a:r>
            <a:r>
              <a:rPr lang="de-DE" sz="1400" dirty="0"/>
              <a:t> 1200 on a </a:t>
            </a:r>
            <a:r>
              <a:rPr lang="de-DE" sz="1400" dirty="0" err="1"/>
              <a:t>milling</a:t>
            </a:r>
            <a:r>
              <a:rPr lang="de-DE" sz="1400" dirty="0"/>
              <a:t>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turning</a:t>
            </a:r>
            <a:r>
              <a:rPr lang="de-DE" sz="1400" dirty="0"/>
              <a:t> </a:t>
            </a:r>
            <a:r>
              <a:rPr lang="de-DE" sz="1400" dirty="0" err="1"/>
              <a:t>option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I.D.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aluminium</a:t>
            </a:r>
            <a:r>
              <a:rPr lang="de-DE" sz="1400" dirty="0"/>
              <a:t> </a:t>
            </a:r>
            <a:r>
              <a:rPr lang="de-DE" sz="1400" dirty="0" err="1"/>
              <a:t>rim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finishing</a:t>
            </a:r>
            <a:r>
              <a:rPr lang="de-DE" sz="1400" dirty="0"/>
              <a:t> on a </a:t>
            </a:r>
            <a:r>
              <a:rPr lang="de-DE" sz="1400" dirty="0" err="1"/>
              <a:t>mill</a:t>
            </a:r>
            <a:r>
              <a:rPr lang="de-DE" sz="1400" dirty="0"/>
              <a:t>/turn </a:t>
            </a:r>
            <a:r>
              <a:rPr lang="de-DE" sz="1400" dirty="0" err="1"/>
              <a:t>machine</a:t>
            </a:r>
            <a:r>
              <a:rPr lang="de-DE" sz="1400" dirty="0"/>
              <a:t>.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flexibility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best</a:t>
            </a:r>
            <a:r>
              <a:rPr lang="de-DE" sz="1400" dirty="0"/>
              <a:t> </a:t>
            </a:r>
            <a:r>
              <a:rPr lang="de-DE" sz="1400" dirty="0" err="1"/>
              <a:t>accessibility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driven</a:t>
            </a:r>
            <a:r>
              <a:rPr lang="de-DE" sz="1400" dirty="0"/>
              <a:t> </a:t>
            </a:r>
            <a:r>
              <a:rPr lang="de-DE" sz="1400" dirty="0" err="1"/>
              <a:t>tools</a:t>
            </a:r>
            <a:r>
              <a:rPr lang="de-DE" sz="1400" dirty="0"/>
              <a:t> at a </a:t>
            </a:r>
            <a:r>
              <a:rPr lang="de-DE" sz="1400" dirty="0" err="1"/>
              <a:t>minimum</a:t>
            </a:r>
            <a:r>
              <a:rPr lang="de-DE" sz="1400" dirty="0"/>
              <a:t> </a:t>
            </a:r>
            <a:r>
              <a:rPr lang="de-DE" sz="1400" dirty="0" err="1"/>
              <a:t>own</a:t>
            </a:r>
            <a:r>
              <a:rPr lang="de-DE" sz="1400" dirty="0"/>
              <a:t> </a:t>
            </a:r>
            <a:r>
              <a:rPr lang="de-DE" sz="1400" dirty="0" err="1"/>
              <a:t>weight</a:t>
            </a:r>
            <a:r>
              <a:rPr lang="de-DE" sz="1400" dirty="0"/>
              <a:t>.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500181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" y="1553331"/>
            <a:ext cx="5583198" cy="39334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</a:t>
            </a:r>
            <a:r>
              <a:rPr lang="de-DE" dirty="0" err="1"/>
              <a:t>flex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524304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bar </a:t>
            </a:r>
            <a:r>
              <a:rPr lang="de-DE" sz="1400" dirty="0" err="1">
                <a:solidFill>
                  <a:srgbClr val="00446B"/>
                </a:solidFill>
              </a:rPr>
              <a:t>actuation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quick-change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angled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r>
              <a:rPr lang="de-DE" sz="1400" dirty="0">
                <a:solidFill>
                  <a:srgbClr val="00446B"/>
                </a:solidFill>
              </a:rPr>
              <a:t> (SFG)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Exchangeable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guideway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extension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Dirt-resistant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Push </a:t>
            </a:r>
            <a:r>
              <a:rPr lang="de-DE" sz="1400" dirty="0" err="1">
                <a:solidFill>
                  <a:srgbClr val="00446B"/>
                </a:solidFill>
              </a:rPr>
              <a:t>button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change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Push </a:t>
            </a:r>
            <a:r>
              <a:rPr lang="de-DE" sz="1400" dirty="0" err="1">
                <a:solidFill>
                  <a:srgbClr val="00446B"/>
                </a:solidFill>
              </a:rPr>
              <a:t>button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extension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Centering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pin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86875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58097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37127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65649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94282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23312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726655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01824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32001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24578" y="283533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706676" y="375013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583208" y="400659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449792" y="296257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115853" y="358444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502610" y="3441626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4759879" y="4069541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661122" y="3457503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332746" y="379834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9105" y="4605576"/>
            <a:ext cx="309294" cy="198000"/>
            <a:chOff x="4569280" y="733042"/>
            <a:chExt cx="41566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2030113" y="3906325"/>
            <a:ext cx="309294" cy="198000"/>
            <a:chOff x="4569280" y="733042"/>
            <a:chExt cx="415665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87151" y="4896598"/>
            <a:ext cx="309294" cy="198000"/>
            <a:chOff x="4569280" y="733042"/>
            <a:chExt cx="41566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843640" y="4428564"/>
            <a:ext cx="309294" cy="198000"/>
            <a:chOff x="4569280" y="733042"/>
            <a:chExt cx="41566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2870636" y="4269209"/>
            <a:ext cx="309294" cy="198000"/>
            <a:chOff x="4569280" y="733042"/>
            <a:chExt cx="415665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89105" y="5194264"/>
            <a:ext cx="309294" cy="198000"/>
            <a:chOff x="4569280" y="733042"/>
            <a:chExt cx="415665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97" name="Gruppieren 96"/>
          <p:cNvGrpSpPr/>
          <p:nvPr/>
        </p:nvGrpSpPr>
        <p:grpSpPr>
          <a:xfrm>
            <a:off x="2502058" y="3181350"/>
            <a:ext cx="198000" cy="198000"/>
            <a:chOff x="4643403" y="733042"/>
            <a:chExt cx="266095" cy="271350"/>
          </a:xfrm>
        </p:grpSpPr>
        <p:sp>
          <p:nvSpPr>
            <p:cNvPr id="98" name="Ellipse 9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541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498967" cy="960702"/>
          </a:xfrm>
        </p:spPr>
        <p:txBody>
          <a:bodyPr anchor="t"/>
          <a:lstStyle/>
          <a:p>
            <a:r>
              <a:rPr lang="de-DE" dirty="0"/>
              <a:t>ROTA-S </a:t>
            </a:r>
            <a:r>
              <a:rPr lang="de-DE" dirty="0" err="1"/>
              <a:t>flex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b="12630"/>
          <a:stretch/>
        </p:blipFill>
        <p:spPr>
          <a:xfrm>
            <a:off x="1894857" y="1323993"/>
            <a:ext cx="6418321" cy="425384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910466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500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139066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800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708356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700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413092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1000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4974002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1000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5656567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1200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6215909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1200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6886084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1400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7476292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1400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2470735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550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337646" y="1979503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1500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335961" y="2527511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1250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339274" y="3094050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1000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1341122" y="3651161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750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1340662" y="4208905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500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1340663" y="4772378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250</a:t>
            </a:r>
          </a:p>
        </p:txBody>
      </p:sp>
      <p:sp>
        <p:nvSpPr>
          <p:cNvPr id="12" name="Rechteck 11"/>
          <p:cNvSpPr/>
          <p:nvPr/>
        </p:nvSpPr>
        <p:spPr>
          <a:xfrm>
            <a:off x="7032484" y="1619483"/>
            <a:ext cx="443807" cy="383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/>
          <p:cNvSpPr txBox="1"/>
          <p:nvPr/>
        </p:nvSpPr>
        <p:spPr>
          <a:xfrm rot="16200000">
            <a:off x="-619572" y="3357171"/>
            <a:ext cx="3915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Weight</a:t>
            </a:r>
            <a:r>
              <a:rPr lang="de-DE" sz="1200" dirty="0">
                <a:solidFill>
                  <a:srgbClr val="003D6A"/>
                </a:solidFill>
              </a:rPr>
              <a:t> [kg]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340662" y="1425495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1750</a:t>
            </a:r>
          </a:p>
        </p:txBody>
      </p:sp>
      <p:sp>
        <p:nvSpPr>
          <p:cNvPr id="54" name="Rechteck 53"/>
          <p:cNvSpPr/>
          <p:nvPr/>
        </p:nvSpPr>
        <p:spPr>
          <a:xfrm>
            <a:off x="2030743" y="5131947"/>
            <a:ext cx="443807" cy="3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hteck 54"/>
          <p:cNvSpPr/>
          <p:nvPr/>
        </p:nvSpPr>
        <p:spPr>
          <a:xfrm>
            <a:off x="3275956" y="4378422"/>
            <a:ext cx="443807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/>
          <p:cNvSpPr/>
          <p:nvPr/>
        </p:nvSpPr>
        <p:spPr>
          <a:xfrm>
            <a:off x="5774509" y="2810082"/>
            <a:ext cx="443807" cy="264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/>
          <p:cNvSpPr/>
          <p:nvPr/>
        </p:nvSpPr>
        <p:spPr>
          <a:xfrm>
            <a:off x="4525768" y="3874842"/>
            <a:ext cx="443807" cy="158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327109" y="1136731"/>
            <a:ext cx="6848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Weight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Reduction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by</a:t>
            </a:r>
            <a:r>
              <a:rPr lang="de-DE" sz="1600" b="1" dirty="0">
                <a:solidFill>
                  <a:srgbClr val="003D6A"/>
                </a:solidFill>
              </a:rPr>
              <a:t> ROTA-S </a:t>
            </a:r>
            <a:r>
              <a:rPr lang="de-DE" sz="1600" b="1" dirty="0" err="1">
                <a:solidFill>
                  <a:srgbClr val="003D6A"/>
                </a:solidFill>
              </a:rPr>
              <a:t>flex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compared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to</a:t>
            </a:r>
            <a:r>
              <a:rPr lang="de-DE" sz="1600" b="1" dirty="0">
                <a:solidFill>
                  <a:srgbClr val="003D6A"/>
                </a:solidFill>
              </a:rPr>
              <a:t> ROTA-S plus</a:t>
            </a:r>
          </a:p>
        </p:txBody>
      </p:sp>
    </p:spTree>
    <p:extLst>
      <p:ext uri="{BB962C8B-B14F-4D97-AF65-F5344CB8AC3E}">
        <p14:creationId xmlns:p14="http://schemas.microsoft.com/office/powerpoint/2010/main" val="86124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0" y="4099456"/>
            <a:ext cx="2338614" cy="170081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range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ROTA-S </a:t>
            </a:r>
            <a:r>
              <a:rPr lang="de-DE" sz="1600" b="1" dirty="0" err="1">
                <a:solidFill>
                  <a:srgbClr val="003D6A"/>
                </a:solidFill>
              </a:rPr>
              <a:t>flex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</a:t>
            </a:r>
            <a:r>
              <a:rPr lang="de-DE" dirty="0" err="1"/>
              <a:t>flex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ROTA-S </a:t>
            </a:r>
            <a:r>
              <a:rPr lang="de-DE" sz="1600" b="1" dirty="0" err="1">
                <a:solidFill>
                  <a:srgbClr val="003D6A"/>
                </a:solidFill>
              </a:rPr>
              <a:t>flex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without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extended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guideways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755013" y="4341444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99615" y="410740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311520" y="4962924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758558" y="5056963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897868" y="4288807"/>
            <a:ext cx="1551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Hard </a:t>
            </a:r>
            <a:r>
              <a:rPr lang="de-DE" sz="1200" dirty="0" err="1">
                <a:solidFill>
                  <a:srgbClr val="003D6A"/>
                </a:solidFill>
              </a:rPr>
              <a:t>stepped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jaws</a:t>
            </a:r>
            <a:r>
              <a:rPr lang="de-DE" sz="1200" dirty="0">
                <a:solidFill>
                  <a:srgbClr val="003D6A"/>
                </a:solidFill>
              </a:rPr>
              <a:t> at </a:t>
            </a:r>
            <a:r>
              <a:rPr lang="de-DE" sz="1200" dirty="0" err="1">
                <a:solidFill>
                  <a:srgbClr val="003D6A"/>
                </a:solidFill>
              </a:rPr>
              <a:t>minimum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Hard </a:t>
            </a:r>
            <a:r>
              <a:rPr lang="de-DE" sz="1200" dirty="0" err="1">
                <a:solidFill>
                  <a:srgbClr val="003D6A"/>
                </a:solidFill>
              </a:rPr>
              <a:t>stepped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jaws</a:t>
            </a:r>
            <a:r>
              <a:rPr lang="de-DE" sz="1200" dirty="0">
                <a:solidFill>
                  <a:srgbClr val="003D6A"/>
                </a:solidFill>
              </a:rPr>
              <a:t> at </a:t>
            </a:r>
            <a:r>
              <a:rPr lang="de-DE" sz="1200" dirty="0" err="1">
                <a:solidFill>
                  <a:srgbClr val="003D6A"/>
                </a:solidFill>
              </a:rPr>
              <a:t>maximum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20" y="1317253"/>
            <a:ext cx="2308321" cy="19554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47" y="1329266"/>
            <a:ext cx="2653936" cy="1896165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260881" y="99514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ROTA-S </a:t>
            </a:r>
            <a:r>
              <a:rPr lang="de-DE" sz="1600" b="1" dirty="0" err="1">
                <a:solidFill>
                  <a:srgbClr val="003D6A"/>
                </a:solidFill>
              </a:rPr>
              <a:t>flex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extended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guideways</a:t>
            </a:r>
            <a:endParaRPr lang="de-DE" sz="1600" b="1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96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442</Words>
  <Application>Microsoft Office PowerPoint</Application>
  <PresentationFormat>Bildschirmpräsentation (4:3)</PresentationFormat>
  <Paragraphs>179</Paragraphs>
  <Slides>13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ROTA Manual Lathe Chucks</vt:lpstr>
      <vt:lpstr>ROTA overview Manual Lathe Chuck</vt:lpstr>
      <vt:lpstr>ROTA-S flex Example of application</vt:lpstr>
      <vt:lpstr>ROTA-S flex</vt:lpstr>
      <vt:lpstr>ROTA-S flex</vt:lpstr>
      <vt:lpstr>ROTA-S flex</vt:lpstr>
      <vt:lpstr>ROTA-S flex Application</vt:lpstr>
      <vt:lpstr>Variants ROTA-S flex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604</cp:revision>
  <cp:lastPrinted>2018-01-05T10:34:27Z</cp:lastPrinted>
  <dcterms:created xsi:type="dcterms:W3CDTF">2015-04-07T09:55:40Z</dcterms:created>
  <dcterms:modified xsi:type="dcterms:W3CDTF">2021-07-28T12:14:11Z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A59A0D02-741F-4E50-89CF-E25FDD7DD069</vt:lpwstr>
  </property>
  <property fmtid="{D5CDD505-2E9C-101B-9397-08002B2CF9AE}" pid="3" name="ArticulatePath">
    <vt:lpwstr>Handspannfutter_EN</vt:lpwstr>
  </property>
</Properties>
</file>