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538" r:id="rId2"/>
    <p:sldId id="506" r:id="rId3"/>
    <p:sldId id="504" r:id="rId4"/>
    <p:sldId id="505" r:id="rId5"/>
    <p:sldId id="526" r:id="rId6"/>
    <p:sldId id="489" r:id="rId7"/>
    <p:sldId id="488" r:id="rId8"/>
    <p:sldId id="508" r:id="rId9"/>
    <p:sldId id="527" r:id="rId10"/>
    <p:sldId id="279" r:id="rId11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4530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NCM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eg"/><Relationship Id="rId3" Type="http://schemas.openxmlformats.org/officeDocument/2006/relationships/image" Target="../media/image9.jpg"/><Relationship Id="rId7" Type="http://schemas.openxmlformats.org/officeDocument/2006/relationships/image" Target="../media/image7.jpg"/><Relationship Id="rId12" Type="http://schemas.openxmlformats.org/officeDocument/2006/relationships/image" Target="../media/image1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6.jpeg"/><Relationship Id="rId5" Type="http://schemas.openxmlformats.org/officeDocument/2006/relationships/image" Target="../media/image11.jpg"/><Relationship Id="rId15" Type="http://schemas.openxmlformats.org/officeDocument/2006/relationships/image" Target="../media/image20.png"/><Relationship Id="rId10" Type="http://schemas.openxmlformats.org/officeDocument/2006/relationships/image" Target="../media/image15.jpg"/><Relationship Id="rId4" Type="http://schemas.openxmlformats.org/officeDocument/2006/relationships/image" Target="../media/image10.jpg"/><Relationship Id="rId9" Type="http://schemas.openxmlformats.org/officeDocument/2006/relationships/image" Target="../media/image14.jpg"/><Relationship Id="rId1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1.jpg"/><Relationship Id="rId7" Type="http://schemas.openxmlformats.org/officeDocument/2006/relationships/image" Target="../media/image7.jp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Relationship Id="rId9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NCM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Hybrid Chucks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DDF4D58D-D68A-43AA-AE32-86DB7955605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974" y="572708"/>
            <a:ext cx="3782831" cy="364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09920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Manual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</a:t>
            </a:r>
            <a:r>
              <a:rPr lang="de-DE" sz="900" b="1" dirty="0" err="1">
                <a:solidFill>
                  <a:srgbClr val="003D6A"/>
                </a:solidFill>
              </a:rPr>
              <a:t>Jaw</a:t>
            </a:r>
            <a:r>
              <a:rPr lang="de-DE" sz="900" b="1" dirty="0">
                <a:solidFill>
                  <a:srgbClr val="003D6A"/>
                </a:solidFill>
              </a:rPr>
              <a:t> Quick-change System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without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Pneumatic</a:t>
            </a:r>
            <a:r>
              <a:rPr lang="de-DE" sz="900" b="1" dirty="0">
                <a:solidFill>
                  <a:srgbClr val="003D6A"/>
                </a:solidFill>
              </a:rPr>
              <a:t> Power Chucks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7" name="Gerader Verbinder 76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Steady</a:t>
            </a:r>
            <a:r>
              <a:rPr lang="de-DE" sz="900" b="1" dirty="0">
                <a:solidFill>
                  <a:srgbClr val="003D6A"/>
                </a:solidFill>
              </a:rPr>
              <a:t> Rests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Quick-change Systems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9EE3"/>
                </a:solidFill>
              </a:rPr>
              <a:t>Customized</a:t>
            </a:r>
            <a:r>
              <a:rPr lang="de-DE" sz="900" b="1" dirty="0">
                <a:solidFill>
                  <a:srgbClr val="009EE3"/>
                </a:solidFill>
              </a:rPr>
              <a:t> Solutions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Gerader Verbinder 100"/>
          <p:cNvCxnSpPr/>
          <p:nvPr/>
        </p:nvCxnSpPr>
        <p:spPr>
          <a:xfrm>
            <a:off x="4500593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Grafik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Grafik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Grafik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rafik 10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07" name="Rechteck 106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8" name="Rechteck 3"/>
          <p:cNvSpPr>
            <a:spLocks noChangeArrowheads="1"/>
          </p:cNvSpPr>
          <p:nvPr/>
        </p:nvSpPr>
        <p:spPr bwMode="auto">
          <a:xfrm>
            <a:off x="259515" y="3730942"/>
            <a:ext cx="998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09" name="Rechteck 51"/>
          <p:cNvSpPr>
            <a:spLocks noChangeArrowheads="1"/>
          </p:cNvSpPr>
          <p:nvPr/>
        </p:nvSpPr>
        <p:spPr bwMode="auto">
          <a:xfrm>
            <a:off x="5902516" y="3722920"/>
            <a:ext cx="1151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0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1" name="Rechteck 110"/>
          <p:cNvSpPr/>
          <p:nvPr/>
        </p:nvSpPr>
        <p:spPr>
          <a:xfrm>
            <a:off x="1805568" y="3724267"/>
            <a:ext cx="175631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2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2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113" name="Rechteck 112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4" name="Rechteck 113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5" name="Rechteck 114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6" name="Rechteck 115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17" name="Gerader Verbinder 116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Gerader Verbinder 117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Gerader Verbinder 118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Gerader Verbinder 119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Gerader Verbinder 120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537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eck 36">
            <a:hlinkClick r:id="" action="ppaction://noaction"/>
          </p:cNvPr>
          <p:cNvSpPr/>
          <p:nvPr/>
        </p:nvSpPr>
        <p:spPr>
          <a:xfrm>
            <a:off x="3588869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hlinkClick r:id="" action="ppaction://noaction"/>
          </p:cNvPr>
          <p:cNvSpPr/>
          <p:nvPr/>
        </p:nvSpPr>
        <p:spPr>
          <a:xfrm>
            <a:off x="5809613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hlinkClick r:id="" action="ppaction://noaction"/>
          </p:cNvPr>
          <p:cNvSpPr/>
          <p:nvPr/>
        </p:nvSpPr>
        <p:spPr>
          <a:xfrm>
            <a:off x="2465081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hlinkClick r:id="" action="ppaction://noaction"/>
          </p:cNvPr>
          <p:cNvSpPr/>
          <p:nvPr/>
        </p:nvSpPr>
        <p:spPr>
          <a:xfrm>
            <a:off x="4698843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>
            <a:hlinkClick r:id="" action="ppaction://noaction"/>
          </p:cNvPr>
          <p:cNvSpPr/>
          <p:nvPr/>
        </p:nvSpPr>
        <p:spPr>
          <a:xfrm>
            <a:off x="6932605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>
            <a:hlinkClick r:id="" action="ppaction://noaction"/>
          </p:cNvPr>
          <p:cNvSpPr/>
          <p:nvPr/>
        </p:nvSpPr>
        <p:spPr>
          <a:xfrm>
            <a:off x="254183" y="3976829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" action="ppaction://noaction"/>
          </p:cNvPr>
          <p:cNvSpPr/>
          <p:nvPr/>
        </p:nvSpPr>
        <p:spPr>
          <a:xfrm>
            <a:off x="1368125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</a:t>
            </a:r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 err="1"/>
              <a:t>Customized</a:t>
            </a:r>
            <a:r>
              <a:rPr lang="de-DE" sz="1800" dirty="0"/>
              <a:t> Solutions</a:t>
            </a:r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2465081" y="3676834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BEV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809613" y="1300540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3588868" y="1304160"/>
            <a:ext cx="198000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NCM-L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4698844" y="3676015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4B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1368125" y="1293149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1" name="Rechteck 20">
            <a:hlinkClick r:id="" action="ppaction://noaction"/>
          </p:cNvPr>
          <p:cNvSpPr/>
          <p:nvPr/>
        </p:nvSpPr>
        <p:spPr>
          <a:xfrm>
            <a:off x="254184" y="3673748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DFF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6" name="Rechteck 25">
            <a:hlinkClick r:id="" action="ppaction://noaction"/>
          </p:cNvPr>
          <p:cNvSpPr/>
          <p:nvPr/>
        </p:nvSpPr>
        <p:spPr>
          <a:xfrm>
            <a:off x="6932606" y="3667364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11" y="4196928"/>
            <a:ext cx="1800000" cy="1369154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8" y="4025647"/>
            <a:ext cx="1511729" cy="1728000"/>
          </a:xfrm>
          <a:prstGeom prst="rect">
            <a:avLst/>
          </a:prstGeom>
        </p:spPr>
      </p:pic>
      <p:pic>
        <p:nvPicPr>
          <p:cNvPr id="10" name="Grafik 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r="8085"/>
          <a:stretch/>
        </p:blipFill>
        <p:spPr>
          <a:xfrm>
            <a:off x="6999660" y="4046114"/>
            <a:ext cx="1869454" cy="1620000"/>
          </a:xfrm>
          <a:prstGeom prst="rect">
            <a:avLst/>
          </a:prstGeom>
        </p:spPr>
      </p:pic>
      <p:pic>
        <p:nvPicPr>
          <p:cNvPr id="14" name="Grafik 13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081" y="4349464"/>
            <a:ext cx="1800000" cy="1188543"/>
          </a:xfrm>
          <a:prstGeom prst="rect">
            <a:avLst/>
          </a:prstGeom>
        </p:spPr>
      </p:pic>
      <p:pic>
        <p:nvPicPr>
          <p:cNvPr id="15" name="Grafik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56" y="1649056"/>
            <a:ext cx="1750426" cy="1684455"/>
          </a:xfrm>
          <a:prstGeom prst="rect">
            <a:avLst/>
          </a:prstGeom>
        </p:spPr>
      </p:pic>
      <p:pic>
        <p:nvPicPr>
          <p:cNvPr id="16" name="Grafik 1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072" y="1819886"/>
            <a:ext cx="1917593" cy="1391459"/>
          </a:xfrm>
          <a:prstGeom prst="rect">
            <a:avLst/>
          </a:prstGeom>
        </p:spPr>
      </p:pic>
      <p:pic>
        <p:nvPicPr>
          <p:cNvPr id="17" name="Grafik 16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740" y="1645283"/>
            <a:ext cx="1699746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48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NCM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</a:t>
            </a:r>
            <a:r>
              <a:rPr lang="de-DE" sz="1400" b="1" u="sng" dirty="0" err="1"/>
              <a:t>device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Hybrid </a:t>
            </a:r>
            <a:r>
              <a:rPr lang="de-DE" sz="1400" dirty="0" err="1"/>
              <a:t>chuck</a:t>
            </a:r>
            <a:r>
              <a:rPr lang="de-DE" sz="1400" dirty="0"/>
              <a:t> ROTA NCM 400.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 err="1"/>
              <a:t>Three</a:t>
            </a:r>
            <a:r>
              <a:rPr lang="de-DE" sz="1400" dirty="0"/>
              <a:t> </a:t>
            </a:r>
            <a:r>
              <a:rPr lang="de-DE" sz="1400" dirty="0" err="1"/>
              <a:t>centering</a:t>
            </a:r>
            <a:r>
              <a:rPr lang="de-DE" sz="1400" dirty="0"/>
              <a:t> </a:t>
            </a:r>
            <a:r>
              <a:rPr lang="de-DE" sz="1400" dirty="0" err="1"/>
              <a:t>jaws</a:t>
            </a:r>
            <a:r>
              <a:rPr lang="de-DE" sz="1400" dirty="0"/>
              <a:t> </a:t>
            </a:r>
            <a:r>
              <a:rPr lang="de-DE" sz="1400" dirty="0" err="1"/>
              <a:t>center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workpiece</a:t>
            </a:r>
            <a:r>
              <a:rPr lang="de-DE" sz="1400" dirty="0"/>
              <a:t> </a:t>
            </a:r>
            <a:r>
              <a:rPr lang="de-DE" sz="1400" dirty="0" err="1"/>
              <a:t>fully</a:t>
            </a:r>
            <a:r>
              <a:rPr lang="de-DE" sz="1400" dirty="0"/>
              <a:t> </a:t>
            </a:r>
            <a:r>
              <a:rPr lang="de-DE" sz="1400" dirty="0" err="1"/>
              <a:t>automated</a:t>
            </a:r>
            <a:r>
              <a:rPr lang="de-DE" sz="1400" dirty="0"/>
              <a:t> </a:t>
            </a:r>
            <a:r>
              <a:rPr lang="de-DE" sz="1400" dirty="0" err="1"/>
              <a:t>within</a:t>
            </a:r>
            <a:r>
              <a:rPr lang="de-DE" sz="1400" dirty="0"/>
              <a:t> </a:t>
            </a:r>
            <a:r>
              <a:rPr lang="de-DE" sz="1400" dirty="0" err="1"/>
              <a:t>seconds</a:t>
            </a:r>
            <a:r>
              <a:rPr lang="de-DE" sz="1400" dirty="0"/>
              <a:t>.</a:t>
            </a:r>
          </a:p>
          <a:p>
            <a:pPr>
              <a:lnSpc>
                <a:spcPct val="100000"/>
              </a:lnSpc>
            </a:pPr>
            <a:r>
              <a:rPr lang="de-DE" sz="1400" dirty="0" err="1"/>
              <a:t>Workpiece</a:t>
            </a:r>
            <a:r>
              <a:rPr lang="de-DE" sz="1400" dirty="0"/>
              <a:t>: </a:t>
            </a:r>
            <a:r>
              <a:rPr lang="de-DE" sz="1400" dirty="0" err="1"/>
              <a:t>pneumatic</a:t>
            </a:r>
            <a:r>
              <a:rPr lang="de-DE" sz="1400" dirty="0"/>
              <a:t> </a:t>
            </a:r>
            <a:r>
              <a:rPr lang="de-DE" sz="1400" dirty="0" err="1"/>
              <a:t>cylinder</a:t>
            </a:r>
            <a:endParaRPr lang="de-DE" sz="1400" dirty="0"/>
          </a:p>
          <a:p>
            <a:pPr>
              <a:lnSpc>
                <a:spcPct val="100000"/>
              </a:lnSpc>
            </a:pPr>
            <a:r>
              <a:rPr lang="de-DE" sz="1400" dirty="0"/>
              <a:t>Processing: </a:t>
            </a:r>
            <a:r>
              <a:rPr lang="de-DE" sz="1400" dirty="0" err="1"/>
              <a:t>finishing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piston</a:t>
            </a:r>
            <a:r>
              <a:rPr lang="de-DE" sz="1400" dirty="0"/>
              <a:t> </a:t>
            </a:r>
            <a:r>
              <a:rPr lang="de-DE" sz="1400" dirty="0" err="1"/>
              <a:t>surface</a:t>
            </a:r>
            <a:r>
              <a:rPr lang="de-DE" sz="1400" dirty="0"/>
              <a:t>.</a:t>
            </a:r>
            <a:endParaRPr lang="de-DE" sz="1400" dirty="0">
              <a:solidFill>
                <a:srgbClr val="FF000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273" r="812"/>
          <a:stretch/>
        </p:blipFill>
        <p:spPr>
          <a:xfrm>
            <a:off x="561443" y="1629000"/>
            <a:ext cx="5134495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267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NCM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</a:t>
            </a:r>
            <a:r>
              <a:rPr lang="de-DE" sz="1400" b="1" u="sng" dirty="0" err="1"/>
              <a:t>device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Hybrid </a:t>
            </a:r>
            <a:r>
              <a:rPr lang="de-DE" sz="1400" dirty="0" err="1"/>
              <a:t>chuck</a:t>
            </a:r>
            <a:r>
              <a:rPr lang="de-DE" sz="1400" dirty="0"/>
              <a:t> ROTA NCM 1300.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 err="1"/>
              <a:t>Three</a:t>
            </a:r>
            <a:r>
              <a:rPr lang="de-DE" sz="1400" dirty="0"/>
              <a:t> </a:t>
            </a:r>
            <a:r>
              <a:rPr lang="de-DE" sz="1400" dirty="0" err="1"/>
              <a:t>centering</a:t>
            </a:r>
            <a:r>
              <a:rPr lang="de-DE" sz="1400" dirty="0"/>
              <a:t> </a:t>
            </a:r>
            <a:r>
              <a:rPr lang="de-DE" sz="1400" dirty="0" err="1"/>
              <a:t>jaws</a:t>
            </a:r>
            <a:r>
              <a:rPr lang="de-DE" sz="1400" dirty="0"/>
              <a:t> </a:t>
            </a:r>
            <a:r>
              <a:rPr lang="de-DE" sz="1400" dirty="0" err="1"/>
              <a:t>center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workpiece</a:t>
            </a:r>
            <a:r>
              <a:rPr lang="de-DE" sz="1400" dirty="0"/>
              <a:t> </a:t>
            </a:r>
            <a:r>
              <a:rPr lang="de-DE" sz="1400" dirty="0" err="1"/>
              <a:t>fully</a:t>
            </a:r>
            <a:r>
              <a:rPr lang="de-DE" sz="1400" dirty="0"/>
              <a:t> </a:t>
            </a:r>
            <a:r>
              <a:rPr lang="de-DE" sz="1400" dirty="0" err="1"/>
              <a:t>automated</a:t>
            </a:r>
            <a:r>
              <a:rPr lang="de-DE" sz="1400" dirty="0"/>
              <a:t> </a:t>
            </a:r>
            <a:r>
              <a:rPr lang="de-DE" sz="1400" dirty="0" err="1"/>
              <a:t>within</a:t>
            </a:r>
            <a:r>
              <a:rPr lang="de-DE" sz="1400" dirty="0"/>
              <a:t> </a:t>
            </a:r>
            <a:r>
              <a:rPr lang="de-DE" sz="1400" dirty="0" err="1"/>
              <a:t>seconds</a:t>
            </a:r>
            <a:r>
              <a:rPr lang="de-DE" sz="1400" dirty="0"/>
              <a:t>.</a:t>
            </a:r>
          </a:p>
          <a:p>
            <a:pPr>
              <a:lnSpc>
                <a:spcPct val="100000"/>
              </a:lnSpc>
            </a:pPr>
            <a:r>
              <a:rPr lang="de-DE" sz="1400" dirty="0" err="1"/>
              <a:t>Centering</a:t>
            </a:r>
            <a:r>
              <a:rPr lang="de-DE" sz="1400" dirty="0"/>
              <a:t> </a:t>
            </a:r>
            <a:r>
              <a:rPr lang="de-DE" sz="1400" dirty="0" err="1"/>
              <a:t>chuck</a:t>
            </a:r>
            <a:r>
              <a:rPr lang="de-DE" sz="1400" dirty="0"/>
              <a:t> ROTA NCO.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D05B8EF-0BB7-4E31-A94F-A6FD2BA29A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0" r="12657"/>
          <a:stretch/>
        </p:blipFill>
        <p:spPr>
          <a:xfrm>
            <a:off x="561443" y="1629000"/>
            <a:ext cx="5113867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9292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2" y="1865797"/>
            <a:ext cx="5297294" cy="326356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NCM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308078"/>
            <a:ext cx="2880000" cy="2300619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Encapsuled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centering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chuck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Integrated </a:t>
            </a:r>
            <a:r>
              <a:rPr lang="de-DE" sz="1400" dirty="0" err="1">
                <a:solidFill>
                  <a:srgbClr val="00446B"/>
                </a:solidFill>
              </a:rPr>
              <a:t>actuation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cylinder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Power </a:t>
            </a:r>
            <a:r>
              <a:rPr lang="de-DE" sz="1400" dirty="0" err="1">
                <a:solidFill>
                  <a:srgbClr val="00446B"/>
                </a:solidFill>
              </a:rPr>
              <a:t>supply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Magnet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Base </a:t>
            </a:r>
            <a:r>
              <a:rPr lang="de-DE" sz="1400" dirty="0" err="1">
                <a:solidFill>
                  <a:srgbClr val="00446B"/>
                </a:solidFill>
              </a:rPr>
              <a:t>jaws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Overwound</a:t>
            </a:r>
            <a:r>
              <a:rPr lang="de-DE" sz="1400" dirty="0">
                <a:solidFill>
                  <a:srgbClr val="00446B"/>
                </a:solidFill>
              </a:rPr>
              <a:t>/</a:t>
            </a:r>
            <a:r>
              <a:rPr lang="de-DE" sz="1400" dirty="0" err="1">
                <a:solidFill>
                  <a:srgbClr val="00446B"/>
                </a:solidFill>
              </a:rPr>
              <a:t>exchangeable</a:t>
            </a:r>
            <a:r>
              <a:rPr lang="de-DE" sz="1400" dirty="0">
                <a:solidFill>
                  <a:srgbClr val="00446B"/>
                </a:solidFill>
              </a:rPr>
              <a:t> pole </a:t>
            </a:r>
            <a:r>
              <a:rPr lang="de-DE" sz="1400" dirty="0" err="1">
                <a:solidFill>
                  <a:srgbClr val="00446B"/>
                </a:solidFill>
              </a:rPr>
              <a:t>shoes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T-slots</a:t>
            </a: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652533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364748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924463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233534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55457" y="3519866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801459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4314687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2591161" y="3759075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3119969" y="3606203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3467686" y="4336593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1524259" y="4194482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5145457" y="2760065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879684" y="2505675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5384935" y="3575259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705" y="4103692"/>
            <a:ext cx="1629573" cy="1684538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Energy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transmission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Control </a:t>
            </a:r>
            <a:r>
              <a:rPr lang="de-DE" sz="1600" b="1" dirty="0" err="1">
                <a:solidFill>
                  <a:srgbClr val="003D6A"/>
                </a:solidFill>
              </a:rPr>
              <a:t>unit</a:t>
            </a:r>
            <a:r>
              <a:rPr lang="de-DE" sz="1600" b="1" dirty="0">
                <a:solidFill>
                  <a:srgbClr val="003D6A"/>
                </a:solidFill>
              </a:rPr>
              <a:t> (internal)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NCM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Secure hold due </a:t>
            </a:r>
            <a:r>
              <a:rPr lang="de-DE" sz="1600" b="1" dirty="0" err="1">
                <a:solidFill>
                  <a:srgbClr val="003D6A"/>
                </a:solidFill>
              </a:rPr>
              <a:t>to</a:t>
            </a:r>
            <a:r>
              <a:rPr lang="de-DE" sz="1600" b="1" dirty="0">
                <a:solidFill>
                  <a:srgbClr val="003D6A"/>
                </a:solidFill>
              </a:rPr>
              <a:t> permanent </a:t>
            </a:r>
            <a:r>
              <a:rPr lang="de-DE" sz="1600" b="1" dirty="0" err="1">
                <a:solidFill>
                  <a:srgbClr val="003D6A"/>
                </a:solidFill>
              </a:rPr>
              <a:t>magnets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Centered</a:t>
            </a:r>
            <a:r>
              <a:rPr lang="de-DE" sz="1600" b="1" dirty="0">
                <a:solidFill>
                  <a:srgbClr val="003D6A"/>
                </a:solidFill>
              </a:rPr>
              <a:t> in </a:t>
            </a:r>
            <a:r>
              <a:rPr lang="de-DE" sz="1600" b="1" dirty="0" err="1">
                <a:solidFill>
                  <a:srgbClr val="003D6A"/>
                </a:solidFill>
              </a:rPr>
              <a:t>seconds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6511162" y="4874135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7316022" y="4666958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6474792" y="5307754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7320019" y="5041774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7483032" y="4637291"/>
            <a:ext cx="1327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Slip ring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2-fold </a:t>
            </a:r>
            <a:r>
              <a:rPr lang="de-DE" sz="1200" dirty="0" err="1">
                <a:solidFill>
                  <a:srgbClr val="003D6A"/>
                </a:solidFill>
              </a:rPr>
              <a:t>rotary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distributor</a:t>
            </a:r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8" y="1398790"/>
            <a:ext cx="2245998" cy="184645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254" y="1389087"/>
            <a:ext cx="1884572" cy="185616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74" y="3911359"/>
            <a:ext cx="2675792" cy="194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34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ROTA NCM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818648"/>
              </p:ext>
            </p:extLst>
          </p:nvPr>
        </p:nvGraphicFramePr>
        <p:xfrm>
          <a:off x="449028" y="1950382"/>
          <a:ext cx="8186972" cy="278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3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38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38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38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7880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Centering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de-DE" sz="1200" b="1" baseline="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Magnet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range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Number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of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centering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jaws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Nm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Height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NCM 400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150-400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NCM 630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200-630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NCM 800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250-800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NCM 1000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250-1000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NCM 1400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300-1400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3/6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NCM 2000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500-2000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3/6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NCM 2500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500-2500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3/6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5595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NCM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497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348</Words>
  <Application>Microsoft Office PowerPoint</Application>
  <PresentationFormat>Bildschirmpräsentation (4:3)</PresentationFormat>
  <Paragraphs>144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ROTA overview Customized Solutions</vt:lpstr>
      <vt:lpstr>ROTA NCM Example of application</vt:lpstr>
      <vt:lpstr>ROTA NCM Example of application</vt:lpstr>
      <vt:lpstr>ROTA NCM</vt:lpstr>
      <vt:lpstr>ROTA NCM</vt:lpstr>
      <vt:lpstr>Variants ROTA NCM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580</cp:revision>
  <cp:lastPrinted>2018-01-05T10:34:27Z</cp:lastPrinted>
  <dcterms:created xsi:type="dcterms:W3CDTF">2015-04-07T09:55:40Z</dcterms:created>
  <dcterms:modified xsi:type="dcterms:W3CDTF">2021-09-13T07:32:38Z</dcterms:modified>
</cp:coreProperties>
</file>