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38" r:id="rId2"/>
    <p:sldId id="516" r:id="rId3"/>
    <p:sldId id="514" r:id="rId4"/>
    <p:sldId id="518" r:id="rId5"/>
    <p:sldId id="525" r:id="rId6"/>
    <p:sldId id="489" r:id="rId7"/>
    <p:sldId id="488" r:id="rId8"/>
    <p:sldId id="503" r:id="rId9"/>
    <p:sldId id="526" r:id="rId10"/>
    <p:sldId id="279" r:id="rId1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36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7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19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NCM	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Hybridspannfutter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40154186-5BA0-46E6-AFAD-66C2584FE3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17" y="732610"/>
            <a:ext cx="3303365" cy="31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Hybridfutter ROTA NCM 400.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Drei Zentrierbacken zentrieren das Werkstück vollautomatisch in Sekunden.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Werkstück: </a:t>
            </a:r>
            <a:r>
              <a:rPr lang="de-DE" sz="1400" dirty="0" err="1"/>
              <a:t>Pneumatikzylinder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Bearbeitung: Fertigdrehen Kolbensitz.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73" r="812"/>
          <a:stretch/>
        </p:blipFill>
        <p:spPr>
          <a:xfrm>
            <a:off x="561443" y="1629000"/>
            <a:ext cx="513449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31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Hybridfutter ROTA NCM 1300.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Drei Zentrierbacken zentrieren das Werkstück vollautomatisch in Sekunden.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Zentrierfutter ROTA NCO.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12657"/>
          <a:stretch/>
        </p:blipFill>
        <p:spPr>
          <a:xfrm>
            <a:off x="561443" y="1629000"/>
            <a:ext cx="51138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78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2" y="1961977"/>
            <a:ext cx="5297294" cy="32635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61602"/>
            <a:ext cx="2880000" cy="2300619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Gekapseltes Zentrierfutter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Integrierter Betätigungszylinder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Energieversorgung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Magnetsystem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Überdrehbare/auswechselbare Polschuhe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T-Nuten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0605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1827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77798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08705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337339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54983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16821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91161" y="385525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119969" y="370238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467686" y="443277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524259" y="429066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5145457" y="2856245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879684" y="260185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384935" y="367143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05" y="4103692"/>
            <a:ext cx="1629573" cy="168453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Energieübertragung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Steuerung (intern)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Sicherer Halt dank Permanentmagneten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Sekundenschnell zentriert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6511162" y="487413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316022" y="466695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474792" y="530775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320019" y="504177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483032" y="4637291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Schleifring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2fach Drehverteiler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8" y="1398790"/>
            <a:ext cx="2245998" cy="18464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54" y="1389087"/>
            <a:ext cx="1884572" cy="18561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" y="3911359"/>
            <a:ext cx="2675792" cy="19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86392"/>
              </p:ext>
            </p:extLst>
          </p:nvPr>
        </p:nvGraphicFramePr>
        <p:xfrm>
          <a:off x="449028" y="1950382"/>
          <a:ext cx="8186972" cy="278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788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Zentrierkraft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Magnetspannbereich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Anzahl Zentrierbacken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Bauhöhe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150-400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200-630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250-800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250-1000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1400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300-1400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3/6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2000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500-2000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3/6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2500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500-2500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3/6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9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87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284</Words>
  <Application>Microsoft Office PowerPoint</Application>
  <PresentationFormat>Bildschirmpräsentation (4:3)</PresentationFormat>
  <Paragraphs>151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NCM Anwendungsbeispiel</vt:lpstr>
      <vt:lpstr>ROTA NCM Anwendungsbeispiel</vt:lpstr>
      <vt:lpstr>ROTA NCM</vt:lpstr>
      <vt:lpstr>ROTA NCM</vt:lpstr>
      <vt:lpstr>Baureihen ROTA NCM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592</cp:revision>
  <cp:lastPrinted>2018-01-05T10:34:27Z</cp:lastPrinted>
  <dcterms:created xsi:type="dcterms:W3CDTF">2015-04-07T09:55:40Z</dcterms:created>
  <dcterms:modified xsi:type="dcterms:W3CDTF">2021-09-13T07:21:05Z</dcterms:modified>
</cp:coreProperties>
</file>