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ELB</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ELB</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9032.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90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135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ELB</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schnellste elektrische Linearmodul für die Montageautomation.</a:t>
            </a:r>
            <a:endParaRPr lang="de-DE" sz="1013" b="1">
              <a:solidFill>
                <a:srgbClr val="003D6A"/>
              </a:solidFill>
            </a:endParaRPr>
          </a:p>
          <a:p>
            <a:endParaRPr lang="de-DE" sz="1013" b="1">
              <a:solidFill>
                <a:srgbClr val="00446B"/>
              </a:solidFill>
            </a:endParaRPr>
          </a:p>
          <a:p>
            <a:r>
              <a:rPr lang="de-DE" sz="1013" b="1">
                <a:solidFill>
                  <a:srgbClr val="00446B"/>
                </a:solidFill>
              </a:rPr>
              <a:t>100 m/s2 Beschleunigung</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Kurzhubachse mit Lineardirektantrieb und Kreuzrollenführungen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Präzise. Zuverlässig. Flexibel.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Wegmesssystem</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Kreuzrollenführung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Grundkörper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Baukastenlochbild</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Motor und Messsystem in der Achse </a:t>
            </a:r>
            <a:r>
              <a:rPr lang="de-DE" sz="1200">
                <a:solidFill>
                  <a:srgbClr val="003D6A"/>
                </a:solidFill>
              </a:rPr>
              <a:t>minimiert Störkonturen und Platzbedarf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Ausrüstbar mit absolutem Wegmesssystem </a:t>
            </a:r>
            <a:r>
              <a:rPr lang="de-DE" sz="1200">
                <a:solidFill>
                  <a:srgbClr val="003D6A"/>
                </a:solidFill>
              </a:rPr>
              <a:t>für weniger Programmieraufwand und Zeitersparnis bei der Inbetriebnahme und im Betrieb</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Dynamik für kürzere Zykluszeiten </a:t>
            </a:r>
            <a:r>
              <a:rPr lang="de-DE" sz="120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keine Verschleißteile </a:t>
            </a:r>
            <a:r>
              <a:rPr lang="de-DE" sz="1200">
                <a:solidFill>
                  <a:srgbClr val="003D6A"/>
                </a:solidFill>
              </a:rPr>
              <a:t>für eine lange Lebensdauer</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Vorgespannte Kreuzrollenführungen </a:t>
            </a:r>
            <a:r>
              <a:rPr lang="de-DE" sz="1200">
                <a:solidFill>
                  <a:srgbClr val="003D6A"/>
                </a:solidFill>
              </a:rPr>
              <a:t>dadurch absolut spielfrei</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Standardisierte Befestigungsbohrungen </a:t>
            </a:r>
            <a:r>
              <a:rPr lang="de-DE" sz="1200">
                <a:solidFill>
                  <a:srgbClr val="003D6A"/>
                </a:solidFill>
              </a:rPr>
              <a:t>für vielfältige Kombinationen mit anderen Bausteinen aus dem Montagebaukasten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pneumatische oder elektrische Haltebremse als Absenksperre </a:t>
            </a:r>
            <a:r>
              <a:rPr lang="de-DE" sz="120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tblGrid>
              <a:tr xmlns:rel="http://schemas.openxmlformats.org/package/2006/relationships" xmlns:f="http://www.f.com"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Hub</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Nutzlast (horizontal)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Beschleunigung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50 .. 125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3 .. 6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2 .. 3.12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