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Default Extension="png" ContentType="image/png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4" r:id="rId2"/>
  </p:sldMasterIdLst>
  <p:notesMasterIdLst>
    <p:notesMasterId r:id="rId5"/>
  </p:notesMasterIdLst>
  <p:handoutMasterIdLst>
    <p:handoutMasterId r:id="rId6"/>
  </p:handoutMasterIdLst>
  <p:sldIdLst>
    <p:sldId id="256" r:id="rId3"/>
    <p:sldId id="285" r:id="rId4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003D6A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07" autoAdjust="0"/>
  </p:normalViewPr>
  <p:slideViewPr>
    <p:cSldViewPr snapToGrid="0" snapToObjects="1">
      <p:cViewPr>
        <p:scale>
          <a:sx n="100" d="100"/>
          <a:sy n="100" d="100"/>
        </p:scale>
        <p:origin x="-1224" y="-174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15.05.2013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15.05.2013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865252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41299" y="206907"/>
            <a:ext cx="8661401" cy="762529"/>
          </a:xfrm>
          <a:prstGeom prst="rect">
            <a:avLst/>
          </a:prstGeom>
        </p:spPr>
        <p:txBody>
          <a:bodyPr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</a:t>
            </a:r>
            <a:r>
              <a:rPr lang="de-DE" dirty="0" err="1" smtClean="0"/>
              <a:t>Powerpoint</a:t>
            </a:r>
            <a:r>
              <a:rPr lang="de-DE" dirty="0" smtClean="0"/>
              <a:t>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260327" y="909638"/>
            <a:ext cx="8642373" cy="5072062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Präsentationstitel, Verfasser, Datum</a:t>
            </a:r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0"/>
          </p:nvPr>
        </p:nvSpPr>
        <p:spPr>
          <a:xfrm>
            <a:off x="260327" y="1066800"/>
            <a:ext cx="4298973" cy="4914899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41299" y="206907"/>
            <a:ext cx="8661401" cy="762529"/>
          </a:xfrm>
          <a:prstGeom prst="rect">
            <a:avLst/>
          </a:prstGeom>
        </p:spPr>
        <p:txBody>
          <a:bodyPr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</a:t>
            </a:r>
            <a:r>
              <a:rPr lang="de-DE" dirty="0" err="1" smtClean="0"/>
              <a:t>Powerpoint</a:t>
            </a:r>
            <a:r>
              <a:rPr lang="de-DE" dirty="0" smtClean="0"/>
              <a:t>-Folie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909638"/>
            <a:ext cx="4140200" cy="5072062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Präsentationstitel, Verfasser, Datum</a:t>
            </a:r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Präsentationstitel, Verfasser, Datum</a:t>
            </a:r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Wettbewerbsvergleich Innengreifer, </a:t>
            </a:r>
            <a:r>
              <a:rPr lang="de-DE" dirty="0" err="1" smtClean="0"/>
              <a:t>Rechkemmer</a:t>
            </a:r>
            <a:r>
              <a:rPr lang="de-DE" dirty="0" smtClean="0"/>
              <a:t>, 08.10.2012</a:t>
            </a:r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686859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Präsentationstitel, Verfasser, Datum</a:t>
            </a:r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261100"/>
            <a:ext cx="9143696" cy="5969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Präsentationstitel, Verfasser, Datum</a:t>
            </a:r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6095118"/>
            <a:ext cx="9144000" cy="61553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33398" y="2400300"/>
            <a:ext cx="8229600" cy="1428750"/>
          </a:xfrm>
        </p:spPr>
        <p:txBody>
          <a:bodyPr/>
          <a:lstStyle/>
          <a:p>
            <a:r>
              <a:rPr lang="de-DE" dirty="0" smtClean="0"/>
              <a:t>Wettbewerbsvergleich</a:t>
            </a:r>
            <a:br>
              <a:rPr lang="de-DE" dirty="0" smtClean="0"/>
            </a:br>
            <a:r>
              <a:rPr lang="de-DE" sz="2800" dirty="0" smtClean="0"/>
              <a:t>3-Backen-Zentrischgreifer</a:t>
            </a:r>
            <a:br>
              <a:rPr lang="de-DE" sz="2800" dirty="0" smtClean="0"/>
            </a:br>
            <a:r>
              <a:rPr lang="de-DE" sz="2800" dirty="0" smtClean="0"/>
              <a:t>mit großem Hub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533397" y="4029075"/>
            <a:ext cx="7153277" cy="648756"/>
          </a:xfrm>
        </p:spPr>
        <p:txBody>
          <a:bodyPr/>
          <a:lstStyle/>
          <a:p>
            <a:r>
              <a:rPr lang="de-DE" sz="4000" dirty="0" smtClean="0"/>
              <a:t>Schunk PZH+ / Sommer GD-Serie </a:t>
            </a:r>
            <a:endParaRPr lang="de-DE" sz="4000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19288" y="6496052"/>
            <a:ext cx="5222763" cy="252000"/>
          </a:xfrm>
        </p:spPr>
        <p:txBody>
          <a:bodyPr/>
          <a:lstStyle/>
          <a:p>
            <a:r>
              <a:rPr lang="de-DE" sz="1100" dirty="0" smtClean="0"/>
              <a:t>Wettbewerbsvergleich 3-Backen-Zentrischgreifer mit großem Hub</a:t>
            </a:r>
          </a:p>
          <a:p>
            <a:r>
              <a:rPr lang="de-DE" sz="1100" dirty="0" smtClean="0"/>
              <a:t>Korte 14.05.2013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514172" y="4038600"/>
            <a:ext cx="271856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rgbClr val="00446B"/>
                </a:solidFill>
              </a:rPr>
              <a:t>Verkaufsargumente PZH+ :</a:t>
            </a:r>
          </a:p>
          <a:p>
            <a:endParaRPr lang="de-DE" b="1" dirty="0" smtClean="0">
              <a:solidFill>
                <a:srgbClr val="00446B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de-DE" b="1" dirty="0" smtClean="0">
                <a:solidFill>
                  <a:srgbClr val="00446B"/>
                </a:solidFill>
              </a:rPr>
              <a:t> flachere Bauweise</a:t>
            </a:r>
          </a:p>
          <a:p>
            <a:pPr>
              <a:buFont typeface="Arial" pitchFamily="34" charset="0"/>
              <a:buChar char="•"/>
            </a:pPr>
            <a:r>
              <a:rPr lang="de-DE" b="1" dirty="0" smtClean="0">
                <a:solidFill>
                  <a:srgbClr val="00446B"/>
                </a:solidFill>
              </a:rPr>
              <a:t> geringere Eigenmasse</a:t>
            </a:r>
          </a:p>
          <a:p>
            <a:pPr>
              <a:buFont typeface="Arial" pitchFamily="34" charset="0"/>
              <a:buChar char="•"/>
            </a:pPr>
            <a:r>
              <a:rPr lang="de-DE" b="1" dirty="0" smtClean="0">
                <a:solidFill>
                  <a:srgbClr val="00446B"/>
                </a:solidFill>
              </a:rPr>
              <a:t> Mittenbohrung</a:t>
            </a:r>
          </a:p>
          <a:p>
            <a:pPr>
              <a:buFont typeface="Arial" pitchFamily="34" charset="0"/>
              <a:buChar char="•"/>
            </a:pPr>
            <a:r>
              <a:rPr lang="de-DE" b="1" dirty="0" smtClean="0">
                <a:solidFill>
                  <a:srgbClr val="00446B"/>
                </a:solidFill>
              </a:rPr>
              <a:t> höhere Leistungsdichte</a:t>
            </a:r>
          </a:p>
          <a:p>
            <a:pPr>
              <a:buFont typeface="Arial" pitchFamily="34" charset="0"/>
              <a:buChar char="•"/>
            </a:pPr>
            <a:r>
              <a:rPr lang="de-DE" b="1" dirty="0" smtClean="0">
                <a:solidFill>
                  <a:srgbClr val="00446B"/>
                </a:solidFill>
              </a:rPr>
              <a:t> Vielzahnführung</a:t>
            </a:r>
          </a:p>
          <a:p>
            <a:pPr>
              <a:buFont typeface="Arial" pitchFamily="34" charset="0"/>
              <a:buChar char="•"/>
            </a:pPr>
            <a:endParaRPr lang="de-DE" dirty="0" smtClean="0">
              <a:solidFill>
                <a:srgbClr val="00446B"/>
              </a:solidFill>
            </a:endParaRPr>
          </a:p>
          <a:p>
            <a:endParaRPr lang="de-DE" dirty="0">
              <a:solidFill>
                <a:srgbClr val="00446B"/>
              </a:solidFill>
            </a:endParaRPr>
          </a:p>
        </p:txBody>
      </p:sp>
      <p:pic>
        <p:nvPicPr>
          <p:cNvPr id="28680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77024" y="4343401"/>
            <a:ext cx="1647825" cy="149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1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08476" y="4098381"/>
            <a:ext cx="1701799" cy="1735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Grafik 11" descr="WV_Schunk_Sommer.xlsx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327" y="323850"/>
            <a:ext cx="8553451" cy="34279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2717_wettbewerbsvergleich_LO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 SCH_PPT_Vorlage_4-3_0802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p2717_wettbewerbsvergleich_LOG</Template>
  <TotalTime>0</TotalTime>
  <Words>32</Words>
  <Application>Microsoft Office PowerPoint</Application>
  <PresentationFormat>Bildschirmpräsentation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4" baseType="lpstr">
      <vt:lpstr>p2717_wettbewerbsvergleich_LOG</vt:lpstr>
      <vt:lpstr> SCH_PPT_Vorlage_4-3_080212</vt:lpstr>
      <vt:lpstr>Wettbewerbsvergleich 3-Backen-Zentrischgreifer mit großem Hub  </vt:lpstr>
      <vt:lpstr>Folie 2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Wettbewerbsvergleich Innengreifer</dc:title>
  <dc:creator>Student</dc:creator>
  <cp:lastModifiedBy>LUTZ</cp:lastModifiedBy>
  <cp:revision>84</cp:revision>
  <dcterms:created xsi:type="dcterms:W3CDTF">2012-10-08T08:41:46Z</dcterms:created>
  <dcterms:modified xsi:type="dcterms:W3CDTF">2013-05-15T08:25:10Z</dcterms:modified>
</cp:coreProperties>
</file>