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4ECA4-36CA-419D-931F-CE2C91F7EA5D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B75E-46DD-46CD-BFD7-01CE4A8660F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print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Benchmark-Produkte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err="1" smtClean="0">
                <a:solidFill>
                  <a:srgbClr val="FFFFFF"/>
                </a:solidFill>
              </a:rPr>
              <a:t>Automatica</a:t>
            </a:r>
            <a:r>
              <a:rPr lang="de-DE" sz="1500" dirty="0" smtClean="0">
                <a:solidFill>
                  <a:srgbClr val="FFFFFF"/>
                </a:solidFill>
              </a:rPr>
              <a:t> 2014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382862" y="1452457"/>
            <a:ext cx="4608738" cy="42375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</a:t>
            </a:r>
            <a:endParaRPr lang="de-DE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1938" lvl="0" indent="-261938">
              <a:buFont typeface="Courier New" pitchFamily="49" charset="0"/>
              <a:buChar char="o"/>
              <a:tabLst>
                <a:tab pos="261938" algn="l"/>
              </a:tabLst>
            </a:pPr>
            <a:r>
              <a:rPr lang="de-DE" dirty="0" smtClean="0">
                <a:solidFill>
                  <a:schemeClr val="tx1"/>
                </a:solidFill>
              </a:rPr>
              <a:t>Extrem flache Bauweise </a:t>
            </a:r>
          </a:p>
          <a:p>
            <a:pPr marL="261938" indent="-261938">
              <a:buFont typeface="Courier New" pitchFamily="49" charset="0"/>
              <a:buChar char="o"/>
              <a:tabLst>
                <a:tab pos="261938" algn="l"/>
              </a:tabLst>
            </a:pPr>
            <a:r>
              <a:rPr lang="de-DE" dirty="0" smtClean="0">
                <a:solidFill>
                  <a:schemeClr val="tx1"/>
                </a:solidFill>
              </a:rPr>
              <a:t>Patentiertes selbsterhaltendes   Verriegelungssystem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 </a:t>
            </a:r>
          </a:p>
          <a:p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Weitere Produktmerkmale: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 Integrierte Luftdurchführung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Integrierte Elektrodurchführung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Ab sofort lieferbar</a:t>
            </a:r>
          </a:p>
          <a:p>
            <a:pPr marL="174625" indent="-174625">
              <a:buFont typeface="Courier New" pitchFamily="49" charset="0"/>
              <a:buChar char="o"/>
            </a:pP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SWS -001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Das kleinste automatisches Roboterwechselsystem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11" name="Grafik 10" descr="http://pimappl.schunk.int/daten/Archiv/Image/2013/1/22/IM0012163/IM001216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9633" y="1662430"/>
            <a:ext cx="2885055" cy="180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9"/>
          <p:cNvGrpSpPr/>
          <p:nvPr/>
        </p:nvGrpSpPr>
        <p:grpSpPr>
          <a:xfrm>
            <a:off x="5696712" y="13316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SWS -001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Das kleinste automatisches Roboterwechselsystem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430266"/>
            <a:ext cx="8574090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</a:t>
            </a:r>
          </a:p>
          <a:p>
            <a:pPr marL="261938" lvl="0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Prädestiniert für kleine Robotertypen, wo viele Werkzeugwechsel nötig ist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Patentiertes selbsterhaltendes Verriegelungssystem für eine sichere Verbindung zwischen Schnellwechselkopf und Schnellwechseladapter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Integrierte Luft- und Elektrodurchführung zur sicheren Energieversorgung der Handhabungsmodule und Werkzeuge 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Mit ISO-Flanschbild für die einfache Montage an die meisten Robotertypen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13316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964440" y="1604435"/>
            <a:ext cx="5179560" cy="246783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 lvl="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 Baugröße: 001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</a:t>
            </a:r>
            <a:r>
              <a:rPr lang="en-US" dirty="0" smtClean="0">
                <a:solidFill>
                  <a:schemeClr val="tx1"/>
                </a:solidFill>
              </a:rPr>
              <a:t>Handlings</a:t>
            </a:r>
            <a:r>
              <a:rPr lang="de-DE" dirty="0" err="1" smtClean="0">
                <a:solidFill>
                  <a:schemeClr val="tx1"/>
                </a:solidFill>
              </a:rPr>
              <a:t>gewicht</a:t>
            </a:r>
            <a:r>
              <a:rPr lang="de-DE" dirty="0" smtClean="0">
                <a:solidFill>
                  <a:schemeClr val="tx1"/>
                </a:solidFill>
              </a:rPr>
              <a:t>: 1,4 kg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</a:t>
            </a:r>
            <a:r>
              <a:rPr lang="de-DE" dirty="0" err="1" smtClean="0">
                <a:solidFill>
                  <a:schemeClr val="tx1"/>
                </a:solidFill>
              </a:rPr>
              <a:t>Momentenbelastung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Mx</a:t>
            </a:r>
            <a:r>
              <a:rPr lang="de-DE" dirty="0" smtClean="0">
                <a:solidFill>
                  <a:schemeClr val="tx1"/>
                </a:solidFill>
              </a:rPr>
              <a:t>, </a:t>
            </a:r>
            <a:r>
              <a:rPr lang="de-DE" dirty="0" err="1" smtClean="0">
                <a:solidFill>
                  <a:schemeClr val="tx1"/>
                </a:solidFill>
              </a:rPr>
              <a:t>My</a:t>
            </a:r>
            <a:r>
              <a:rPr lang="de-DE" dirty="0" smtClean="0">
                <a:solidFill>
                  <a:schemeClr val="tx1"/>
                </a:solidFill>
              </a:rPr>
              <a:t>: 3 </a:t>
            </a:r>
            <a:r>
              <a:rPr lang="de-DE" dirty="0" err="1" smtClean="0">
                <a:solidFill>
                  <a:schemeClr val="tx1"/>
                </a:solidFill>
              </a:rPr>
              <a:t>Nm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Luftdurchführung: 4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 Elektrodurchführung: 8</a:t>
            </a:r>
          </a:p>
          <a:p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marL="174625" lvl="1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74625" lvl="1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</a:pPr>
            <a:endParaRPr lang="de-DE" sz="16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defRPr/>
            </a:pPr>
            <a:endParaRPr lang="de-DE" sz="1600" dirty="0" smtClean="0">
              <a:solidFill>
                <a:srgbClr val="FF0000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SWS -001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Das kleinste automatisches Roboterwechselsystem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5208" y="4491906"/>
            <a:ext cx="43331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dirty="0" smtClean="0">
                <a:ea typeface="Times New Roman"/>
                <a:cs typeface="Arial"/>
              </a:rPr>
              <a:t>Antrieb</a:t>
            </a:r>
            <a:endParaRPr lang="de-DE" sz="1400" b="1" dirty="0" smtClean="0">
              <a:latin typeface="Calibri" pitchFamily="34" charset="0"/>
              <a:ea typeface="Times New Roman"/>
              <a:cs typeface="Times New Roman"/>
            </a:endParaRPr>
          </a:p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dirty="0" smtClean="0">
                <a:ea typeface="Times New Roman"/>
                <a:cs typeface="Arial"/>
              </a:rPr>
              <a:t>Verriegelungsmechanik</a:t>
            </a:r>
            <a:endParaRPr lang="de-DE" sz="1400" b="1" dirty="0" smtClean="0">
              <a:latin typeface="Calibri" pitchFamily="34" charset="0"/>
              <a:ea typeface="Times New Roman"/>
              <a:cs typeface="Times New Roman"/>
            </a:endParaRPr>
          </a:p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dirty="0" smtClean="0">
                <a:ea typeface="Times New Roman"/>
                <a:cs typeface="Arial"/>
              </a:rPr>
              <a:t>Gehäuse</a:t>
            </a:r>
            <a:endParaRPr lang="de-DE" sz="1400" b="1" dirty="0" smtClean="0">
              <a:latin typeface="Calibri" pitchFamily="34" charset="0"/>
              <a:ea typeface="Times New Roman"/>
              <a:cs typeface="Times New Roman"/>
            </a:endParaRPr>
          </a:p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dirty="0" smtClean="0">
                <a:ea typeface="Times New Roman"/>
                <a:cs typeface="Arial"/>
              </a:rPr>
              <a:t>Zentrier- und Befestigungsmöglichkeiten</a:t>
            </a:r>
            <a:endParaRPr lang="de-DE" sz="1400" b="1" dirty="0" smtClean="0">
              <a:latin typeface="Calibri" pitchFamily="34" charset="0"/>
              <a:ea typeface="Times New Roman"/>
              <a:cs typeface="Times New Roman"/>
            </a:endParaRPr>
          </a:p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dirty="0" smtClean="0">
                <a:ea typeface="Times New Roman"/>
                <a:cs typeface="Arial"/>
              </a:rPr>
              <a:t>Elektrodurchführungen</a:t>
            </a:r>
            <a:endParaRPr lang="de-DE" sz="1400" b="1" dirty="0" smtClean="0">
              <a:latin typeface="Calibri" pitchFamily="34" charset="0"/>
              <a:ea typeface="Times New Roman"/>
              <a:cs typeface="Times New Roman"/>
            </a:endParaRPr>
          </a:p>
          <a:p>
            <a:pPr marL="182563" lvl="0" indent="-182563">
              <a:spcAft>
                <a:spcPts val="0"/>
              </a:spcAft>
              <a:buFont typeface="+mj-lt"/>
              <a:buAutoNum type="arabicPeriod"/>
              <a:tabLst>
                <a:tab pos="990600" algn="l"/>
              </a:tabLst>
            </a:pPr>
            <a:r>
              <a:rPr lang="de-DE" sz="1400" b="1" smtClean="0">
                <a:ea typeface="Times New Roman"/>
                <a:cs typeface="Arial"/>
              </a:rPr>
              <a:t>Luftdurchführung</a:t>
            </a:r>
            <a:endParaRPr lang="de-DE" sz="1400" b="1" dirty="0">
              <a:latin typeface="Calibri" pitchFamily="34" charset="0"/>
              <a:ea typeface="Times New Roman"/>
              <a:cs typeface="Times New Roman"/>
            </a:endParaRPr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13316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53250" name="Picture 2" descr="http://pimappl.schunk.int/preview/SCHUNK/Image/IM00121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150" y="1350172"/>
            <a:ext cx="3487964" cy="2537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Bildschirmpräsentation (4:3)</PresentationFormat>
  <Paragraphs>55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SWS -001 #1: Das kleinste automatisches Roboterwechselsystem  </vt:lpstr>
      <vt:lpstr>SWS -001 #1: Das kleinste automatisches Roboterwechselsystem </vt:lpstr>
      <vt:lpstr>SWS -001 #1: Das kleinste automatisches Roboterwechselsystem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Ferien Jobber</dc:creator>
  <cp:lastModifiedBy>Ferien Jobber</cp:lastModifiedBy>
  <cp:revision>9</cp:revision>
  <dcterms:created xsi:type="dcterms:W3CDTF">2014-05-27T06:54:37Z</dcterms:created>
  <dcterms:modified xsi:type="dcterms:W3CDTF">2014-05-27T07:02:10Z</dcterms:modified>
</cp:coreProperties>
</file>