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0" r:id="rId2"/>
    <p:sldId id="545" r:id="rId3"/>
    <p:sldId id="546" r:id="rId4"/>
    <p:sldId id="547" r:id="rId5"/>
    <p:sldId id="486" r:id="rId6"/>
  </p:sldIdLst>
  <p:sldSz cx="9144000" cy="6858000" type="screen4x3"/>
  <p:notesSz cx="6648450" cy="98504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  <p:cmAuthor id="1" name="Tim Sibold" initials="SG&amp;CK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009EE0"/>
    <a:srgbClr val="1BBBE9"/>
    <a:srgbClr val="99CCFF"/>
    <a:srgbClr val="E20000"/>
    <a:srgbClr val="D7E2ED"/>
    <a:srgbClr val="3E3D40"/>
    <a:srgbClr val="003D6A"/>
  </p:clrMru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49" autoAdjust="0"/>
    <p:restoredTop sz="94519" autoAdjust="0"/>
  </p:normalViewPr>
  <p:slideViewPr>
    <p:cSldViewPr snapToGrid="0" snapToObjects="1">
      <p:cViewPr varScale="1">
        <p:scale>
          <a:sx n="68" d="100"/>
          <a:sy n="68" d="100"/>
        </p:scale>
        <p:origin x="-102" y="-864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25.03.2013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25.03.2013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FTL, 21.03.2013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FTL, 21.03.2013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FTL, 21.03.2013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609" y="280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3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Kurzpräsentation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smtClean="0">
                <a:solidFill>
                  <a:srgbClr val="FFFFFF"/>
                </a:solidFill>
              </a:rPr>
              <a:t>FTL</a:t>
            </a: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382862" y="1452457"/>
            <a:ext cx="4608738" cy="423756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Alleinstellungsmerkmale: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lvl="0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Elektronik integriert in Sensor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3-Facher Überlastungsschutz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endParaRPr lang="de-DE" b="1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Weitere Produktmerkmale:</a:t>
            </a:r>
          </a:p>
          <a:p>
            <a:pPr lvl="0">
              <a:buFont typeface="Courier New" pitchFamily="49" charset="0"/>
              <a:buChar char="o"/>
            </a:pP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Messbereich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Fxyz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150 N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Messbereich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Mxyz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3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Nm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Kommunikation: CAN-Bus oder RS232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6 unabhängige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Lastmessbereiche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Stromversorgung: 12 – 24 V DC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Ab April 2013 Lieferbar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Preis auf Anfrage</a:t>
            </a:r>
            <a:endParaRPr lang="de-DE" b="1" dirty="0" smtClean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r>
              <a:rPr lang="de-DE" dirty="0" smtClean="0">
                <a:solidFill>
                  <a:srgbClr val="FF0000"/>
                </a:solidFill>
              </a:rPr>
              <a:t> </a:t>
            </a:r>
          </a:p>
          <a:p>
            <a:pPr lvl="0"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Kurzpräsentation FTL, 21.03.2013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FTL -75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de-DE" sz="2000" dirty="0" smtClean="0"/>
              <a:t>Kraft-Momenten-Sensor für einfache Anwendungen</a:t>
            </a:r>
            <a:br>
              <a:rPr lang="de-DE" sz="2000" dirty="0" smtClean="0"/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grpSp>
        <p:nvGrpSpPr>
          <p:cNvPr id="2" name="Gruppieren 11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6" name="Textfeld 15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rgbClr val="00446B"/>
                  </a:solidFill>
                </a:rPr>
                <a:t>Baureihen-</a:t>
              </a:r>
              <a:r>
                <a:rPr lang="de-DE" sz="1200" dirty="0" err="1" smtClean="0">
                  <a:solidFill>
                    <a:srgbClr val="00446B"/>
                  </a:solidFill>
                </a:rPr>
                <a:t>erweiterung</a:t>
              </a:r>
              <a:endParaRPr lang="de-DE" sz="1200" dirty="0">
                <a:solidFill>
                  <a:srgbClr val="00446B"/>
                </a:solidFill>
              </a:endParaRPr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pic>
        <p:nvPicPr>
          <p:cNvPr id="11" name="Grafik 1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6543" y="1727199"/>
            <a:ext cx="2773000" cy="2307772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FTL -75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de-DE" sz="2000" dirty="0" smtClean="0"/>
              <a:t>Kraft-Momenten-Sensor für einfache Anwendungen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430266"/>
            <a:ext cx="8574090" cy="427989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b="1" dirty="0" smtClean="0">
                <a:cs typeface="Times New Roman" pitchFamily="18" charset="0"/>
              </a:rPr>
              <a:t>Kundenmehrwert / Verkaufsargumentation</a:t>
            </a:r>
          </a:p>
          <a:p>
            <a:pPr lvl="0">
              <a:buFont typeface="Courier New" pitchFamily="49" charset="0"/>
              <a:buChar char="o"/>
            </a:pPr>
            <a:r>
              <a:rPr lang="de-DE" dirty="0" smtClean="0"/>
              <a:t> Für eine Vielzahl von Anwendungen die richtige Bus Anbindung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 6 unabhängige </a:t>
            </a:r>
            <a:r>
              <a:rPr lang="de-DE" dirty="0" err="1" smtClean="0"/>
              <a:t>Lastmessbereiche</a:t>
            </a:r>
            <a:r>
              <a:rPr lang="de-DE" dirty="0" smtClean="0"/>
              <a:t> für vollständige umfassende </a:t>
            </a:r>
            <a:r>
              <a:rPr lang="de-DE" dirty="0" err="1" smtClean="0"/>
              <a:t>Sensorik</a:t>
            </a:r>
            <a:endParaRPr lang="de-DE" dirty="0" smtClean="0"/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 Echtzeitmessung/-</a:t>
            </a:r>
            <a:r>
              <a:rPr lang="de-DE" dirty="0" err="1" smtClean="0"/>
              <a:t>datenausgabe</a:t>
            </a:r>
            <a:r>
              <a:rPr lang="de-DE" dirty="0" smtClean="0"/>
              <a:t> für hochdynamische Regelungskonzepte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 Einfachste Inbetriebnahme durch CAN-Bus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 Überlastschutz für sichere Funktionalität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/>
              <a:t> Temperaturkompensation für zuverlässige </a:t>
            </a:r>
            <a:r>
              <a:rPr lang="de-DE" dirty="0" err="1" smtClean="0"/>
              <a:t>Messergebnisse</a:t>
            </a:r>
            <a:endParaRPr lang="de-DE" dirty="0"/>
          </a:p>
        </p:txBody>
      </p:sp>
      <p:sp>
        <p:nvSpPr>
          <p:cNvPr id="58371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Kurzpräsentation FTL, 21.03.2013</a:t>
            </a: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2" name="Gruppieren 10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2" name="Textfeld 11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rgbClr val="00446B"/>
                  </a:solidFill>
                </a:rPr>
                <a:t>Baureihen-</a:t>
              </a:r>
              <a:r>
                <a:rPr lang="de-DE" sz="1200" dirty="0" err="1" smtClean="0">
                  <a:solidFill>
                    <a:srgbClr val="00446B"/>
                  </a:solidFill>
                </a:rPr>
                <a:t>erweiterung</a:t>
              </a:r>
              <a:endParaRPr lang="de-DE" sz="1200" dirty="0">
                <a:solidFill>
                  <a:srgbClr val="00446B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3964440" y="1604435"/>
            <a:ext cx="5179560" cy="246783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de-DE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Technische Basisfunktionen:</a:t>
            </a:r>
          </a:p>
          <a:p>
            <a:pPr lvl="0"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Baugröße: 75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Messbereich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Fxyz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150 N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Messbereich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Mxyz</a:t>
            </a: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3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Nm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Abtastrate (intern / Bus): 1.5 kHz / 100 Hz</a:t>
            </a: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Auflösung AD-Wandler: 12 </a:t>
            </a:r>
            <a:r>
              <a:rPr lang="de-DE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bit</a:t>
            </a:r>
            <a:endParaRPr lang="de-DE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Courier New" pitchFamily="49" charset="0"/>
              <a:buChar char="o"/>
            </a:pPr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Stromversorgung: 12 – 24 V DC</a:t>
            </a:r>
          </a:p>
          <a:p>
            <a:r>
              <a:rPr lang="de-D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</a:p>
          <a:p>
            <a:pPr marL="174625" lvl="1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endParaRPr lang="de-DE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174625" lvl="1" indent="-174625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  <a:defRPr/>
            </a:pPr>
            <a:endParaRPr lang="de-DE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182563" lvl="0" indent="-182563">
              <a:lnSpc>
                <a:spcPct val="100000"/>
              </a:lnSpc>
              <a:spcBef>
                <a:spcPts val="0"/>
              </a:spcBef>
            </a:pPr>
            <a:endParaRPr lang="de-DE" sz="1600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182563" indent="-182563">
              <a:lnSpc>
                <a:spcPct val="100000"/>
              </a:lnSpc>
              <a:spcBef>
                <a:spcPts val="0"/>
              </a:spcBef>
              <a:defRPr/>
            </a:pPr>
            <a:endParaRPr lang="de-DE" sz="1600" dirty="0" smtClean="0"/>
          </a:p>
          <a:p>
            <a:endParaRPr lang="de-DE" dirty="0"/>
          </a:p>
        </p:txBody>
      </p:sp>
      <p:sp>
        <p:nvSpPr>
          <p:cNvPr id="573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93656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Kurzpräsentation FTL, 21.03.2013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7346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FTL -75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de-DE" sz="2000" dirty="0" smtClean="0"/>
              <a:t>Kraft-Momenten-Sensor für einfache Anwendungen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734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grpSp>
        <p:nvGrpSpPr>
          <p:cNvPr id="2" name="Gruppieren 16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8" name="Textfeld 17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9" name="Textfeld 18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rgbClr val="00446B"/>
                  </a:solidFill>
                </a:rPr>
                <a:t>Baureihen-</a:t>
              </a:r>
              <a:r>
                <a:rPr lang="de-DE" sz="1200" dirty="0" err="1" smtClean="0">
                  <a:solidFill>
                    <a:srgbClr val="00446B"/>
                  </a:solidFill>
                </a:rPr>
                <a:t>erweiterung</a:t>
              </a:r>
              <a:endParaRPr lang="de-DE" sz="1200" dirty="0">
                <a:solidFill>
                  <a:srgbClr val="00446B"/>
                </a:solidFill>
              </a:endParaRPr>
            </a:p>
          </p:txBody>
        </p:sp>
        <p:sp>
          <p:nvSpPr>
            <p:cNvPr id="20" name="Textfeld 19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solidFill>
              <a:srgbClr val="00446B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pic>
        <p:nvPicPr>
          <p:cNvPr id="12" name="Grafik 1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9288" y="1815256"/>
            <a:ext cx="2391569" cy="2257014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84150" y="4947138"/>
            <a:ext cx="48541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80975" marR="0" lvl="0" indent="-180975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990600" algn="l"/>
              </a:tabLst>
            </a:pPr>
            <a:r>
              <a:rPr lang="de-DE" sz="1200" b="1" dirty="0" smtClean="0"/>
              <a:t>Elektronik</a:t>
            </a:r>
          </a:p>
          <a:p>
            <a:pPr marL="180975" marR="0" lvl="0" indent="-180975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990600" algn="l"/>
              </a:tabLst>
            </a:pPr>
            <a:r>
              <a:rPr lang="de-DE" sz="1200" b="1" dirty="0" smtClean="0"/>
              <a:t>Großer Signal-Rausch-Abstand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6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97</Words>
  <Application>Microsoft Office PowerPoint</Application>
  <PresentationFormat>Bildschirmpräsentation (4:3)</PresentationFormat>
  <Paragraphs>58</Paragraphs>
  <Slides>5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Folie 1</vt:lpstr>
      <vt:lpstr>FTL -75 #1: Kraft-Momenten-Sensor für einfache Anwendungen </vt:lpstr>
      <vt:lpstr>FTL -75 #1: Kraft-Momenten-Sensor für einfache Anwendungen </vt:lpstr>
      <vt:lpstr>FTL -75 #1: Kraft-Momenten-Sensor für einfache Anwendungen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 .</cp:lastModifiedBy>
  <cp:revision>1034</cp:revision>
  <dcterms:created xsi:type="dcterms:W3CDTF">2012-04-16T06:22:40Z</dcterms:created>
  <dcterms:modified xsi:type="dcterms:W3CDTF">2013-03-25T08:04:30Z</dcterms:modified>
</cp:coreProperties>
</file>