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FC3AA-A0F3-4708-A68C-BB5F57378191}" type="datetimeFigureOut">
              <a:rPr lang="en-US" smtClean="0"/>
              <a:t>11/8/2012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DED59-5DD9-4D51-8DF2-1F6A11C73A5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61" r:id="rId8"/>
    <p:sldLayoutId id="2147483662" r:id="rId9"/>
  </p:sldLayoutIdLst>
  <p:transition/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 cstate="print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6513" y="4586288"/>
            <a:ext cx="9144000" cy="68421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marL="84138" algn="l">
              <a:lnSpc>
                <a:spcPts val="3200"/>
              </a:lnSpc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  <a:latin typeface="Calibri" pitchFamily="34" charset="0"/>
              </a:rPr>
              <a:t>SRU-MINI</a:t>
            </a:r>
            <a:endParaRPr lang="de-DE" sz="3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0164" y="5045075"/>
            <a:ext cx="3681060" cy="482600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marL="84138" algn="l"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  <a:latin typeface="Calibri" pitchFamily="34" charset="0"/>
              </a:rPr>
              <a:t>Short </a:t>
            </a:r>
            <a:r>
              <a:rPr lang="de-DE" sz="1500" dirty="0" err="1" smtClean="0">
                <a:solidFill>
                  <a:srgbClr val="FFFFFF"/>
                </a:solidFill>
                <a:latin typeface="Calibri" pitchFamily="34" charset="0"/>
              </a:rPr>
              <a:t>Presentation</a:t>
            </a:r>
            <a:endParaRPr lang="de-DE" sz="15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SRU-mini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SRU-mini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22" y="1963738"/>
            <a:ext cx="7947462" cy="37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8" t="18804" b="11148"/>
          <a:stretch>
            <a:fillRect/>
          </a:stretch>
        </p:blipFill>
        <p:spPr bwMode="auto">
          <a:xfrm>
            <a:off x="-72516" y="2492896"/>
            <a:ext cx="4895528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SRU-mini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SRU-mini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4608004" y="1292562"/>
            <a:ext cx="45359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</a:rPr>
              <a:t>Powerful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, double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pistion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pneumatic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drive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2000" dirty="0" smtClean="0">
              <a:solidFill>
                <a:srgbClr val="003D6A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</a:rPr>
              <a:t>Robust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pinion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to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output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rotary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motion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2000" dirty="0" smtClean="0">
              <a:solidFill>
                <a:srgbClr val="003D6A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Hard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anodized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, </a:t>
            </a:r>
            <a:r>
              <a:rPr lang="de-DE" sz="2000" b="1" dirty="0" err="1" smtClean="0">
                <a:solidFill>
                  <a:srgbClr val="003D6A"/>
                </a:solidFill>
                <a:latin typeface="Calibri" pitchFamily="34" charset="0"/>
              </a:rPr>
              <a:t>light-weight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aluminum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alloy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housing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2000" dirty="0">
              <a:solidFill>
                <a:srgbClr val="003D6A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Economical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elastomer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dampers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or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3D6A"/>
                </a:solidFill>
                <a:latin typeface="Calibri" pitchFamily="34" charset="0"/>
              </a:rPr>
              <a:t>high</a:t>
            </a: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3D6A"/>
                </a:solidFill>
                <a:latin typeface="Calibri" pitchFamily="34" charset="0"/>
              </a:rPr>
              <a:t>performance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hydraulic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shock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absorbers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2000" dirty="0" smtClean="0">
              <a:solidFill>
                <a:srgbClr val="003D6A"/>
              </a:solidFill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Simple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and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3D6A"/>
                </a:solidFill>
                <a:latin typeface="Calibri" pitchFamily="34" charset="0"/>
              </a:rPr>
              <a:t>secure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position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monitoring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via MMS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magnetic</a:t>
            </a:r>
            <a:r>
              <a:rPr lang="de-DE" sz="2000" dirty="0" smtClean="0">
                <a:solidFill>
                  <a:srgbClr val="003D6A"/>
                </a:solidFill>
                <a:latin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3D6A"/>
                </a:solidFill>
                <a:latin typeface="Calibri" pitchFamily="34" charset="0"/>
              </a:rPr>
              <a:t>sensors</a:t>
            </a:r>
            <a:endParaRPr lang="de-DE" sz="2000" b="1" dirty="0">
              <a:solidFill>
                <a:srgbClr val="003D6A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SRU-mini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SRU-mini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graphicFrame>
        <p:nvGraphicFramePr>
          <p:cNvPr id="6" name="Inhaltsplatzhalter 5"/>
          <p:cNvGraphicFramePr>
            <a:graphicFrameLocks/>
          </p:cNvGraphicFramePr>
          <p:nvPr/>
        </p:nvGraphicFramePr>
        <p:xfrm>
          <a:off x="468313" y="2060848"/>
          <a:ext cx="8064896" cy="21289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9443"/>
                <a:gridCol w="3995453"/>
              </a:tblGrid>
              <a:tr h="3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Unique</a:t>
                      </a:r>
                      <a:r>
                        <a:rPr lang="de-DE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600" b="1" baseline="0" dirty="0" err="1" smtClean="0">
                          <a:solidFill>
                            <a:schemeClr val="bg1"/>
                          </a:solidFill>
                        </a:rPr>
                        <a:t>Selling</a:t>
                      </a:r>
                      <a:r>
                        <a:rPr lang="de-DE" sz="1600" b="1" baseline="0" dirty="0" smtClean="0">
                          <a:solidFill>
                            <a:schemeClr val="bg1"/>
                          </a:solidFill>
                        </a:rPr>
                        <a:t> Points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4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de-DE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Value</a:t>
                      </a:r>
                      <a:endParaRPr lang="de-DE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46B"/>
                    </a:solidFill>
                  </a:tcPr>
                </a:tc>
              </a:tr>
              <a:tr h="1709612">
                <a:tc>
                  <a:txBody>
                    <a:bodyPr/>
                    <a:lstStyle/>
                    <a:p>
                      <a:pPr marL="265113" lvl="0" indent="-2651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Zero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backlash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5113" lvl="0" indent="-2651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b="0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Hydraulic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dampening</a:t>
                      </a:r>
                      <a:endParaRPr lang="de-DE" sz="1400" b="0" kern="1200" baseline="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5113" lvl="0" indent="-2651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Pneumatic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middle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  <a:endParaRPr lang="de-DE" sz="1400" b="0" kern="1200" baseline="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dirty="0" err="1" smtClean="0">
                          <a:solidFill>
                            <a:srgbClr val="003D6A"/>
                          </a:solidFill>
                        </a:rPr>
                        <a:t>Clearly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graduated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series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with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uniform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torque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increases</a:t>
                      </a:r>
                      <a:endParaRPr lang="de-DE" sz="1400" baseline="0" dirty="0" smtClean="0">
                        <a:solidFill>
                          <a:srgbClr val="003D6A"/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dirty="0" smtClean="0">
                          <a:solidFill>
                            <a:srgbClr val="003D6A"/>
                          </a:solidFill>
                        </a:rPr>
                        <a:t>Large end </a:t>
                      </a:r>
                      <a:r>
                        <a:rPr lang="de-DE" sz="1400" dirty="0" err="1" smtClean="0">
                          <a:solidFill>
                            <a:srgbClr val="003D6A"/>
                          </a:solidFill>
                        </a:rPr>
                        <a:t>position</a:t>
                      </a:r>
                      <a:r>
                        <a:rPr lang="de-DE" sz="140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003D6A"/>
                          </a:solidFill>
                        </a:rPr>
                        <a:t>adjustability</a:t>
                      </a:r>
                      <a:r>
                        <a:rPr lang="de-DE" sz="1400" dirty="0" smtClean="0">
                          <a:solidFill>
                            <a:srgbClr val="003D6A"/>
                          </a:solidFill>
                        </a:rPr>
                        <a:t> (90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degrees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)</a:t>
                      </a:r>
                      <a:endParaRPr lang="de-DE" sz="1400" dirty="0" smtClean="0">
                        <a:solidFill>
                          <a:srgbClr val="003D6A"/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dirty="0" smtClean="0">
                          <a:solidFill>
                            <a:srgbClr val="003D6A"/>
                          </a:solidFill>
                        </a:rPr>
                        <a:t>Fluid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feed-through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gas,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liquids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or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vacuum</a:t>
                      </a:r>
                      <a:endParaRPr lang="de-DE" sz="1400" baseline="0" dirty="0" smtClean="0">
                        <a:solidFill>
                          <a:srgbClr val="003D6A"/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High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accuracy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from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zero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backlash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endParaRPr lang="en-US" dirty="0"/>
          </a:p>
        </p:txBody>
      </p:sp>
      <p:pic>
        <p:nvPicPr>
          <p:cNvPr id="6" name="Picture 6" descr="image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043" y="1520788"/>
            <a:ext cx="5835328" cy="4701051"/>
          </a:xfrm>
          <a:noFill/>
          <a:ln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SRU-mini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23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</Words>
  <Application>Microsoft Office PowerPoint</Application>
  <PresentationFormat>Bildschirmpräsentation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20120423_Titel_title_PGN-plus_singleline_headline</vt:lpstr>
      <vt:lpstr>Folie 1</vt:lpstr>
      <vt:lpstr>SRU-mini</vt:lpstr>
      <vt:lpstr>SRU-mini</vt:lpstr>
      <vt:lpstr>SRU-mini</vt:lpstr>
      <vt:lpstr>Application Example</vt:lpstr>
      <vt:lpstr>Folie 6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Brian Painting</dc:creator>
  <cp:lastModifiedBy>Brian Painting</cp:lastModifiedBy>
  <cp:revision>1</cp:revision>
  <dcterms:created xsi:type="dcterms:W3CDTF">2012-11-08T15:10:04Z</dcterms:created>
  <dcterms:modified xsi:type="dcterms:W3CDTF">2012-11-08T15:14:19Z</dcterms:modified>
</cp:coreProperties>
</file>