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7" r:id="rId4"/>
    <p:sldId id="278" r:id="rId5"/>
    <p:sldId id="288" r:id="rId6"/>
    <p:sldId id="284" r:id="rId7"/>
    <p:sldId id="282" r:id="rId8"/>
    <p:sldId id="287" r:id="rId9"/>
    <p:sldId id="286" r:id="rId10"/>
    <p:sldId id="279" r:id="rId11"/>
    <p:sldId id="285" r:id="rId12"/>
    <p:sldId id="283" r:id="rId13"/>
    <p:sldId id="276" r:id="rId14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A"/>
    <a:srgbClr val="00446B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01" autoAdjust="0"/>
  </p:normalViewPr>
  <p:slideViewPr>
    <p:cSldViewPr snapToGrid="0">
      <p:cViewPr>
        <p:scale>
          <a:sx n="100" d="100"/>
          <a:sy n="100" d="100"/>
        </p:scale>
        <p:origin x="-1224" y="-174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08.11.2012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7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08.11.2012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7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0910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3999" cy="564776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SFL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Detail Technical </a:t>
            </a:r>
            <a:r>
              <a:rPr lang="de-DE" sz="1500" dirty="0" err="1" smtClean="0">
                <a:solidFill>
                  <a:srgbClr val="FFFFFF"/>
                </a:solidFill>
              </a:rPr>
              <a:t>Presentation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</a:t>
            </a:r>
            <a:r>
              <a:rPr lang="de-DE" dirty="0" err="1" smtClean="0"/>
              <a:t>Catalog</a:t>
            </a:r>
            <a:r>
              <a:rPr lang="de-DE" dirty="0" smtClean="0"/>
              <a:t> Pages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3792"/>
            <a:ext cx="9144000" cy="365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–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Order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71255"/>
            <a:ext cx="9144000" cy="490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098" name="Picture 2" descr="http://www.schunk.int/pimexport/IM0003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081" y="1416237"/>
            <a:ext cx="6000676" cy="4839255"/>
          </a:xfrm>
          <a:prstGeom prst="rect">
            <a:avLst/>
          </a:prstGeom>
          <a:noFill/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9911" y="1604434"/>
            <a:ext cx="2886522" cy="310472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Functionality</a:t>
            </a:r>
            <a:endParaRPr lang="de-DE" dirty="0" smtClean="0">
              <a:solidFill>
                <a:srgbClr val="00446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Sizes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Rotation Angle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Dampening</a:t>
            </a:r>
            <a:endParaRPr lang="de-DE" dirty="0" smtClean="0">
              <a:solidFill>
                <a:srgbClr val="00446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Sensors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Catalog</a:t>
            </a:r>
            <a:r>
              <a:rPr lang="de-DE" dirty="0" smtClean="0">
                <a:solidFill>
                  <a:srgbClr val="00446B"/>
                </a:solidFill>
              </a:rPr>
              <a:t> Pages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Ordering</a:t>
            </a:r>
            <a:r>
              <a:rPr lang="de-DE" dirty="0" smtClean="0">
                <a:solidFill>
                  <a:srgbClr val="00446B"/>
                </a:solidFill>
              </a:rPr>
              <a:t> Code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Application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Example</a:t>
            </a:r>
            <a:endParaRPr lang="de-DE" dirty="0" smtClean="0">
              <a:solidFill>
                <a:srgbClr val="00446B"/>
              </a:solidFill>
            </a:endParaRPr>
          </a:p>
          <a:p>
            <a:pPr>
              <a:buFont typeface="Wingdings" pitchFamily="2" charset="2"/>
              <a:buChar char="Ø"/>
            </a:pPr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42" name="Picture 2" descr="http://www.schunk.int/pimexport/IM0003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25" y="1914525"/>
            <a:ext cx="34480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</a:t>
            </a:r>
            <a:r>
              <a:rPr lang="de-DE" dirty="0" err="1" smtClean="0"/>
              <a:t>Functionality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064000" y="1464472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Both"/>
              <a:defRPr/>
            </a:pPr>
            <a:r>
              <a:rPr lang="en-US" i="1" dirty="0" smtClean="0">
                <a:solidFill>
                  <a:srgbClr val="003D6A"/>
                </a:solidFill>
              </a:rPr>
              <a:t>Rough Setting of Rotation Angle</a:t>
            </a:r>
            <a:r>
              <a:rPr lang="en-US" dirty="0" smtClean="0">
                <a:solidFill>
                  <a:srgbClr val="003D6A"/>
                </a:solidFill>
              </a:rPr>
              <a:t/>
            </a:r>
            <a:br>
              <a:rPr lang="en-US" dirty="0" smtClean="0">
                <a:solidFill>
                  <a:srgbClr val="003D6A"/>
                </a:solidFill>
              </a:rPr>
            </a:br>
            <a:r>
              <a:rPr lang="en-US" dirty="0" smtClean="0">
                <a:solidFill>
                  <a:srgbClr val="003D6A"/>
                </a:solidFill>
              </a:rPr>
              <a:t>preset using steel balls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Both"/>
              <a:defRPr/>
            </a:pPr>
            <a:endParaRPr lang="en-US" dirty="0" smtClean="0">
              <a:solidFill>
                <a:srgbClr val="003D6A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Both"/>
              <a:defRPr/>
            </a:pPr>
            <a:r>
              <a:rPr lang="en-US" i="1" dirty="0" smtClean="0">
                <a:solidFill>
                  <a:srgbClr val="003D6A"/>
                </a:solidFill>
              </a:rPr>
              <a:t>Rotary Table</a:t>
            </a:r>
            <a:r>
              <a:rPr lang="en-US" dirty="0" smtClean="0">
                <a:solidFill>
                  <a:srgbClr val="003D6A"/>
                </a:solidFill>
              </a:rPr>
              <a:t/>
            </a:r>
            <a:br>
              <a:rPr lang="en-US" dirty="0" smtClean="0">
                <a:solidFill>
                  <a:srgbClr val="003D6A"/>
                </a:solidFill>
              </a:rPr>
            </a:br>
            <a:r>
              <a:rPr lang="en-US" dirty="0" smtClean="0">
                <a:solidFill>
                  <a:srgbClr val="003D6A"/>
                </a:solidFill>
              </a:rPr>
              <a:t>for mounting tooling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Both"/>
              <a:defRPr/>
            </a:pPr>
            <a:endParaRPr lang="en-US" dirty="0" smtClean="0">
              <a:solidFill>
                <a:srgbClr val="003D6A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en-US" i="1" dirty="0" smtClean="0">
                <a:solidFill>
                  <a:srgbClr val="003D6A"/>
                </a:solidFill>
              </a:rPr>
              <a:t>Fine Adjustment (+/- 3</a:t>
            </a:r>
            <a:r>
              <a:rPr lang="en-US" i="1" baseline="30000" dirty="0" smtClean="0">
                <a:solidFill>
                  <a:srgbClr val="003D6A"/>
                </a:solidFill>
              </a:rPr>
              <a:t>o</a:t>
            </a:r>
            <a:r>
              <a:rPr lang="en-US" i="1" dirty="0" smtClean="0">
                <a:solidFill>
                  <a:srgbClr val="003D6A"/>
                </a:solidFill>
              </a:rPr>
              <a:t>)</a:t>
            </a:r>
            <a:r>
              <a:rPr lang="en-US" dirty="0" smtClean="0">
                <a:solidFill>
                  <a:srgbClr val="003D6A"/>
                </a:solidFill>
              </a:rPr>
              <a:t/>
            </a:r>
            <a:br>
              <a:rPr lang="en-US" dirty="0" smtClean="0">
                <a:solidFill>
                  <a:srgbClr val="003D6A"/>
                </a:solidFill>
              </a:rPr>
            </a:br>
            <a:r>
              <a:rPr lang="en-US" dirty="0" smtClean="0">
                <a:solidFill>
                  <a:srgbClr val="003D6A"/>
                </a:solidFill>
              </a:rPr>
              <a:t>via rotating the stop or shock absorber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en-US" dirty="0" smtClean="0">
              <a:solidFill>
                <a:srgbClr val="003D6A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en-US" i="1" dirty="0" smtClean="0">
                <a:solidFill>
                  <a:srgbClr val="003D6A"/>
                </a:solidFill>
              </a:rPr>
              <a:t>Dampening</a:t>
            </a:r>
            <a:r>
              <a:rPr lang="en-US" dirty="0" smtClean="0">
                <a:solidFill>
                  <a:srgbClr val="003D6A"/>
                </a:solidFill>
              </a:rPr>
              <a:t/>
            </a:r>
            <a:br>
              <a:rPr lang="en-US" dirty="0" smtClean="0">
                <a:solidFill>
                  <a:srgbClr val="003D6A"/>
                </a:solidFill>
              </a:rPr>
            </a:br>
            <a:r>
              <a:rPr lang="en-US" dirty="0" smtClean="0">
                <a:solidFill>
                  <a:srgbClr val="003D6A"/>
                </a:solidFill>
              </a:rPr>
              <a:t>via shock absorbers or </a:t>
            </a:r>
            <a:r>
              <a:rPr lang="en-US" dirty="0" err="1" smtClean="0">
                <a:solidFill>
                  <a:srgbClr val="003D6A"/>
                </a:solidFill>
              </a:rPr>
              <a:t>elastomer</a:t>
            </a:r>
            <a:r>
              <a:rPr lang="en-US" dirty="0" smtClean="0">
                <a:solidFill>
                  <a:srgbClr val="003D6A"/>
                </a:solidFill>
              </a:rPr>
              <a:t> pads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en-US" dirty="0" smtClean="0">
              <a:solidFill>
                <a:srgbClr val="003D6A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i="1" dirty="0" smtClean="0">
                <a:solidFill>
                  <a:srgbClr val="003D6A"/>
                </a:solidFill>
              </a:rPr>
              <a:t>Rotor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defRPr/>
            </a:pPr>
            <a:r>
              <a:rPr lang="de-DE" i="1" dirty="0" smtClean="0">
                <a:solidFill>
                  <a:srgbClr val="003D6A"/>
                </a:solidFill>
              </a:rPr>
              <a:t>	</a:t>
            </a:r>
            <a:r>
              <a:rPr lang="en-US" dirty="0" smtClean="0">
                <a:solidFill>
                  <a:srgbClr val="003D6A"/>
                </a:solidFill>
              </a:rPr>
              <a:t>compact, powerful drive</a:t>
            </a:r>
            <a:endParaRPr lang="de-DE" dirty="0">
              <a:solidFill>
                <a:srgbClr val="003D6A"/>
              </a:solidFill>
            </a:endParaRPr>
          </a:p>
        </p:txBody>
      </p:sp>
      <p:pic>
        <p:nvPicPr>
          <p:cNvPr id="9218" name="Picture 2" descr="http://www.schunk.int/pimexport/IM00038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94" r="22276"/>
          <a:stretch>
            <a:fillRect/>
          </a:stretch>
        </p:blipFill>
        <p:spPr bwMode="auto">
          <a:xfrm>
            <a:off x="117452" y="1590674"/>
            <a:ext cx="3305175" cy="4640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Sizes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Präsentationstitel, Verfasser, Datum/title of presentation, author, date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0"/>
          </p:nvPr>
        </p:nvSpPr>
        <p:spPr>
          <a:xfrm>
            <a:off x="175576" y="2669125"/>
            <a:ext cx="1192214" cy="1953929"/>
          </a:xfrm>
        </p:spPr>
        <p:txBody>
          <a:bodyPr/>
          <a:lstStyle/>
          <a:p>
            <a:r>
              <a:rPr lang="de-DE" sz="2400" dirty="0" smtClean="0">
                <a:solidFill>
                  <a:srgbClr val="00446B"/>
                </a:solidFill>
              </a:rPr>
              <a:t>SFL 25</a:t>
            </a:r>
          </a:p>
          <a:p>
            <a:endParaRPr lang="de-DE" sz="2400" dirty="0" smtClean="0">
              <a:solidFill>
                <a:srgbClr val="00446B"/>
              </a:solidFill>
            </a:endParaRPr>
          </a:p>
          <a:p>
            <a:r>
              <a:rPr lang="de-DE" sz="2400" dirty="0" smtClean="0">
                <a:solidFill>
                  <a:srgbClr val="00446B"/>
                </a:solidFill>
              </a:rPr>
              <a:t>SFL 40</a:t>
            </a:r>
          </a:p>
          <a:p>
            <a:endParaRPr lang="de-DE" sz="2400" dirty="0" smtClean="0">
              <a:solidFill>
                <a:srgbClr val="00446B"/>
              </a:solidFill>
            </a:endParaRPr>
          </a:p>
          <a:p>
            <a:r>
              <a:rPr lang="de-DE" sz="2400" dirty="0" smtClean="0">
                <a:solidFill>
                  <a:srgbClr val="00446B"/>
                </a:solidFill>
              </a:rPr>
              <a:t>SFL 64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898648" y="242191"/>
            <a:ext cx="3124200" cy="2387891"/>
            <a:chOff x="1714500" y="1232030"/>
            <a:chExt cx="2562225" cy="19112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13" t="3383" r="20996" b="24059"/>
            <a:stretch>
              <a:fillRect/>
            </a:stretch>
          </p:blipFill>
          <p:spPr bwMode="auto">
            <a:xfrm>
              <a:off x="1714500" y="1232030"/>
              <a:ext cx="2562225" cy="191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Ellipse 7"/>
            <p:cNvSpPr/>
            <p:nvPr/>
          </p:nvSpPr>
          <p:spPr>
            <a:xfrm>
              <a:off x="1857375" y="1762125"/>
              <a:ext cx="447675" cy="7524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052184" y="155448"/>
            <a:ext cx="2910948" cy="3167063"/>
            <a:chOff x="3038475" y="3419475"/>
            <a:chExt cx="2219325" cy="24145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66" r="25357"/>
            <a:stretch>
              <a:fillRect/>
            </a:stretch>
          </p:blipFill>
          <p:spPr bwMode="auto">
            <a:xfrm>
              <a:off x="3162300" y="3419475"/>
              <a:ext cx="20955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3038475" y="4000500"/>
              <a:ext cx="390525" cy="6667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315075" y="3244198"/>
            <a:ext cx="2781300" cy="2947702"/>
            <a:chOff x="5772150" y="1066800"/>
            <a:chExt cx="2228850" cy="2362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35" t="3403" r="16766" b="2836"/>
            <a:stretch>
              <a:fillRect/>
            </a:stretch>
          </p:blipFill>
          <p:spPr bwMode="auto">
            <a:xfrm>
              <a:off x="5838825" y="1066800"/>
              <a:ext cx="2162175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Ellipse 13"/>
            <p:cNvSpPr/>
            <p:nvPr/>
          </p:nvSpPr>
          <p:spPr>
            <a:xfrm>
              <a:off x="5772150" y="1771650"/>
              <a:ext cx="295275" cy="5524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298449" y="2423160"/>
            <a:ext cx="2821304" cy="3842386"/>
            <a:chOff x="5422899" y="173060"/>
            <a:chExt cx="2244725" cy="3074966"/>
          </a:xfrm>
        </p:grpSpPr>
        <p:pic>
          <p:nvPicPr>
            <p:cNvPr id="1030" name="Picture 6" descr="http://www.schunk.int/pimexport/IM000381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2899" y="173060"/>
              <a:ext cx="2244725" cy="3074966"/>
            </a:xfrm>
            <a:prstGeom prst="rect">
              <a:avLst/>
            </a:prstGeom>
            <a:noFill/>
          </p:spPr>
        </p:pic>
        <p:cxnSp>
          <p:nvCxnSpPr>
            <p:cNvPr id="17" name="Gerade Verbindung mit Pfeil 16"/>
            <p:cNvCxnSpPr/>
            <p:nvPr/>
          </p:nvCxnSpPr>
          <p:spPr>
            <a:xfrm flipV="1">
              <a:off x="5468219" y="463639"/>
              <a:ext cx="1530161" cy="24753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Rotation Angle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11186" t="5086" r="15402" b="7888"/>
          <a:stretch>
            <a:fillRect/>
          </a:stretch>
        </p:blipFill>
        <p:spPr bwMode="auto">
          <a:xfrm>
            <a:off x="898650" y="1307042"/>
            <a:ext cx="2275839" cy="265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 l="20146" t="18630" r="11981" b="14518"/>
          <a:stretch>
            <a:fillRect/>
          </a:stretch>
        </p:blipFill>
        <p:spPr bwMode="auto">
          <a:xfrm>
            <a:off x="871244" y="3976777"/>
            <a:ext cx="3014393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0" y="1699404"/>
            <a:ext cx="130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3D6A"/>
                </a:solidFill>
              </a:rPr>
              <a:t>90</a:t>
            </a:r>
            <a:r>
              <a:rPr lang="de-DE" sz="2000" baseline="30000" dirty="0" smtClean="0">
                <a:solidFill>
                  <a:srgbClr val="003D6A"/>
                </a:solidFill>
              </a:rPr>
              <a:t>o</a:t>
            </a:r>
            <a:r>
              <a:rPr lang="de-DE" sz="2000" dirty="0" smtClean="0">
                <a:solidFill>
                  <a:srgbClr val="003D6A"/>
                </a:solidFill>
              </a:rPr>
              <a:t> Unit</a:t>
            </a:r>
            <a:endParaRPr lang="en-US" sz="2000" dirty="0">
              <a:solidFill>
                <a:srgbClr val="003D6A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4103299"/>
            <a:ext cx="130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3D6A"/>
                </a:solidFill>
              </a:rPr>
              <a:t>180</a:t>
            </a:r>
            <a:r>
              <a:rPr lang="de-DE" sz="2000" baseline="30000" dirty="0" smtClean="0">
                <a:solidFill>
                  <a:srgbClr val="003D6A"/>
                </a:solidFill>
              </a:rPr>
              <a:t>o</a:t>
            </a:r>
            <a:r>
              <a:rPr lang="de-DE" sz="2000" dirty="0" smtClean="0">
                <a:solidFill>
                  <a:srgbClr val="003D6A"/>
                </a:solidFill>
              </a:rPr>
              <a:t> Unit</a:t>
            </a:r>
            <a:endParaRPr lang="en-US" sz="2000" dirty="0">
              <a:solidFill>
                <a:srgbClr val="003D6A"/>
              </a:solidFill>
            </a:endParaRPr>
          </a:p>
        </p:txBody>
      </p:sp>
      <p:pic>
        <p:nvPicPr>
          <p:cNvPr id="21510" name="Picture 6" descr="http://www.swithenbanks.co.uk/product_uploads/1316698302_original_1.jpg"/>
          <p:cNvPicPr>
            <a:picLocks noChangeAspect="1" noChangeArrowheads="1"/>
          </p:cNvPicPr>
          <p:nvPr/>
        </p:nvPicPr>
        <p:blipFill>
          <a:blip r:embed="rId4"/>
          <a:srcRect l="19586" t="6618" r="18577" b="31290"/>
          <a:stretch>
            <a:fillRect/>
          </a:stretch>
        </p:blipFill>
        <p:spPr bwMode="auto">
          <a:xfrm>
            <a:off x="5020552" y="2492979"/>
            <a:ext cx="603849" cy="606334"/>
          </a:xfrm>
          <a:prstGeom prst="ellipse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5589908" y="2251442"/>
            <a:ext cx="1362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003D6A"/>
                </a:solidFill>
              </a:rPr>
              <a:t>= …</a:t>
            </a:r>
            <a:endParaRPr lang="en-US" sz="6000" dirty="0">
              <a:solidFill>
                <a:srgbClr val="003D6A"/>
              </a:solidFill>
            </a:endParaRP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4914160" y="3337898"/>
          <a:ext cx="2694317" cy="1188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38407"/>
                <a:gridCol w="125591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SFL 25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32</a:t>
                      </a:r>
                      <a:r>
                        <a:rPr lang="de-DE" sz="2000" baseline="30000" dirty="0" smtClean="0">
                          <a:solidFill>
                            <a:srgbClr val="003D6A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SFL 40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19</a:t>
                      </a:r>
                      <a:r>
                        <a:rPr lang="de-DE" sz="2000" baseline="30000" dirty="0" smtClean="0">
                          <a:solidFill>
                            <a:srgbClr val="003D6A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SFL 64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13,5</a:t>
                      </a:r>
                      <a:r>
                        <a:rPr lang="de-DE" sz="2000" baseline="30000" dirty="0" smtClean="0">
                          <a:solidFill>
                            <a:srgbClr val="003D6A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Rotation Angle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5116" t="9030" r="4633" b="12207"/>
          <a:stretch>
            <a:fillRect/>
          </a:stretch>
        </p:blipFill>
        <p:spPr bwMode="auto">
          <a:xfrm>
            <a:off x="990713" y="1350172"/>
            <a:ext cx="71436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</a:t>
            </a:r>
            <a:r>
              <a:rPr lang="de-DE" dirty="0" err="1" smtClean="0"/>
              <a:t>Dampening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889772" y="5240802"/>
            <a:ext cx="264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3D6A"/>
                </a:solidFill>
              </a:rPr>
              <a:t>Shock Absorber Version</a:t>
            </a:r>
            <a:endParaRPr lang="en-US" sz="2000" dirty="0">
              <a:solidFill>
                <a:srgbClr val="003D6A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l="7818" t="17135" r="4909"/>
          <a:stretch>
            <a:fillRect/>
          </a:stretch>
        </p:blipFill>
        <p:spPr bwMode="auto">
          <a:xfrm>
            <a:off x="409575" y="1514475"/>
            <a:ext cx="2286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231922" y="4374027"/>
            <a:ext cx="264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3D6A"/>
                </a:solidFill>
              </a:rPr>
              <a:t>Elastomer</a:t>
            </a:r>
            <a:r>
              <a:rPr lang="de-DE" sz="2000" dirty="0" smtClean="0">
                <a:solidFill>
                  <a:srgbClr val="003D6A"/>
                </a:solidFill>
              </a:rPr>
              <a:t> Version</a:t>
            </a:r>
            <a:endParaRPr lang="en-US" sz="2000" dirty="0">
              <a:solidFill>
                <a:srgbClr val="003D6A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5915026" y="1543050"/>
            <a:ext cx="2609850" cy="3581400"/>
            <a:chOff x="5781675" y="1571625"/>
            <a:chExt cx="2314575" cy="3362325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3"/>
            <a:srcRect l="2766" t="2893" r="3191"/>
            <a:stretch>
              <a:fillRect/>
            </a:stretch>
          </p:blipFill>
          <p:spPr bwMode="auto">
            <a:xfrm>
              <a:off x="5895975" y="1571625"/>
              <a:ext cx="2105025" cy="335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hteck 21"/>
            <p:cNvSpPr/>
            <p:nvPr/>
          </p:nvSpPr>
          <p:spPr>
            <a:xfrm>
              <a:off x="5781675" y="4810125"/>
              <a:ext cx="438150" cy="12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7696200" y="4610100"/>
              <a:ext cx="400050" cy="161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Ellipse 26"/>
          <p:cNvSpPr/>
          <p:nvPr/>
        </p:nvSpPr>
        <p:spPr>
          <a:xfrm>
            <a:off x="5791200" y="3448050"/>
            <a:ext cx="2895600" cy="1800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Sensors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8" t="22997" r="28208" b="18252"/>
          <a:stretch>
            <a:fillRect/>
          </a:stretch>
        </p:blipFill>
        <p:spPr bwMode="auto">
          <a:xfrm>
            <a:off x="0" y="1621089"/>
            <a:ext cx="4965405" cy="386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58364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3D6A"/>
                </a:solidFill>
              </a:rPr>
              <a:t>Sensing</a:t>
            </a:r>
            <a:r>
              <a:rPr lang="de-DE" sz="2000" dirty="0" smtClean="0">
                <a:solidFill>
                  <a:srgbClr val="003D6A"/>
                </a:solidFill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</a:rPr>
              <a:t>is</a:t>
            </a:r>
            <a:r>
              <a:rPr lang="de-DE" sz="2000" dirty="0" smtClean="0">
                <a:solidFill>
                  <a:srgbClr val="003D6A"/>
                </a:solidFill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</a:rPr>
              <a:t>only</a:t>
            </a:r>
            <a:r>
              <a:rPr lang="de-DE" sz="2000" dirty="0" smtClean="0">
                <a:solidFill>
                  <a:srgbClr val="003D6A"/>
                </a:solidFill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</a:rPr>
              <a:t>possible</a:t>
            </a:r>
            <a:r>
              <a:rPr lang="de-DE" sz="2000" dirty="0" smtClean="0">
                <a:solidFill>
                  <a:srgbClr val="003D6A"/>
                </a:solidFill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</a:rPr>
              <a:t>at</a:t>
            </a:r>
            <a:r>
              <a:rPr lang="de-DE" sz="2000" dirty="0" smtClean="0">
                <a:solidFill>
                  <a:srgbClr val="003D6A"/>
                </a:solidFill>
              </a:rPr>
              <a:t> 0</a:t>
            </a:r>
            <a:r>
              <a:rPr lang="de-DE" sz="2000" baseline="30000" dirty="0" smtClean="0">
                <a:solidFill>
                  <a:srgbClr val="003D6A"/>
                </a:solidFill>
              </a:rPr>
              <a:t>o</a:t>
            </a:r>
            <a:r>
              <a:rPr lang="de-DE" sz="2000" dirty="0" smtClean="0">
                <a:solidFill>
                  <a:srgbClr val="003D6A"/>
                </a:solidFill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</a:rPr>
              <a:t>and</a:t>
            </a:r>
            <a:r>
              <a:rPr lang="de-DE" sz="2000" dirty="0" smtClean="0">
                <a:solidFill>
                  <a:srgbClr val="003D6A"/>
                </a:solidFill>
              </a:rPr>
              <a:t> 90</a:t>
            </a:r>
            <a:r>
              <a:rPr lang="de-DE" sz="2000" baseline="30000" dirty="0" smtClean="0">
                <a:solidFill>
                  <a:srgbClr val="003D6A"/>
                </a:solidFill>
              </a:rPr>
              <a:t>o</a:t>
            </a:r>
            <a:r>
              <a:rPr lang="de-DE" sz="2000" dirty="0" smtClean="0">
                <a:solidFill>
                  <a:srgbClr val="003D6A"/>
                </a:solidFill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</a:rPr>
              <a:t>or</a:t>
            </a:r>
            <a:r>
              <a:rPr lang="de-DE" sz="2000" dirty="0" smtClean="0">
                <a:solidFill>
                  <a:srgbClr val="003D6A"/>
                </a:solidFill>
              </a:rPr>
              <a:t> 0</a:t>
            </a:r>
            <a:r>
              <a:rPr lang="de-DE" sz="2000" baseline="30000" dirty="0" smtClean="0">
                <a:solidFill>
                  <a:srgbClr val="003D6A"/>
                </a:solidFill>
              </a:rPr>
              <a:t>o</a:t>
            </a:r>
            <a:r>
              <a:rPr lang="de-DE" sz="2000" dirty="0" smtClean="0">
                <a:solidFill>
                  <a:srgbClr val="003D6A"/>
                </a:solidFill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</a:rPr>
              <a:t>and</a:t>
            </a:r>
            <a:r>
              <a:rPr lang="de-DE" sz="2000" dirty="0" smtClean="0">
                <a:solidFill>
                  <a:srgbClr val="003D6A"/>
                </a:solidFill>
              </a:rPr>
              <a:t> 180</a:t>
            </a:r>
            <a:r>
              <a:rPr lang="de-DE" sz="2000" baseline="30000" dirty="0" smtClean="0">
                <a:solidFill>
                  <a:srgbClr val="003D6A"/>
                </a:solidFill>
              </a:rPr>
              <a:t>o</a:t>
            </a:r>
            <a:endParaRPr lang="en-US" sz="2000" dirty="0">
              <a:solidFill>
                <a:srgbClr val="003D6A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99342" y="2383907"/>
            <a:ext cx="3444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de-DE" i="1" dirty="0" smtClean="0">
                <a:solidFill>
                  <a:srgbClr val="00446B"/>
                </a:solidFill>
              </a:rPr>
              <a:t>Electronic </a:t>
            </a:r>
            <a:r>
              <a:rPr lang="de-DE" i="1" dirty="0" err="1" smtClean="0">
                <a:solidFill>
                  <a:srgbClr val="00446B"/>
                </a:solidFill>
              </a:rPr>
              <a:t>Magnetic</a:t>
            </a:r>
            <a:r>
              <a:rPr lang="de-DE" i="1" dirty="0" smtClean="0">
                <a:solidFill>
                  <a:srgbClr val="00446B"/>
                </a:solidFill>
              </a:rPr>
              <a:t> Sensors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Magnets on </a:t>
            </a:r>
            <a:r>
              <a:rPr lang="de-DE" dirty="0" err="1" smtClean="0">
                <a:solidFill>
                  <a:srgbClr val="00446B"/>
                </a:solidFill>
              </a:rPr>
              <a:t>the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piston</a:t>
            </a:r>
            <a:endParaRPr lang="de-DE" dirty="0" smtClean="0">
              <a:solidFill>
                <a:srgbClr val="00446B"/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End </a:t>
            </a:r>
            <a:r>
              <a:rPr lang="de-DE" dirty="0" err="1" smtClean="0">
                <a:solidFill>
                  <a:srgbClr val="00446B"/>
                </a:solidFill>
              </a:rPr>
              <a:t>position</a:t>
            </a:r>
            <a:r>
              <a:rPr lang="de-DE" dirty="0" smtClean="0">
                <a:solidFill>
                  <a:srgbClr val="00446B"/>
                </a:solidFill>
              </a:rPr>
              <a:t> </a:t>
            </a:r>
            <a:r>
              <a:rPr lang="de-DE" dirty="0" err="1" smtClean="0">
                <a:solidFill>
                  <a:srgbClr val="00446B"/>
                </a:solidFill>
              </a:rPr>
              <a:t>sensing</a:t>
            </a:r>
            <a:endParaRPr lang="de-DE" dirty="0" smtClean="0">
              <a:solidFill>
                <a:srgbClr val="00446B"/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MMS Sensors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S_SCHULUNG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GFS_SCHULUNG_EN</Template>
  <TotalTime>0</TotalTime>
  <Words>240</Words>
  <Application>Microsoft Office PowerPoint</Application>
  <PresentationFormat>Bildschirmpräsentation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GFS_SCHULUNG_EN</vt:lpstr>
      <vt:lpstr>Folie 1</vt:lpstr>
      <vt:lpstr>Contents</vt:lpstr>
      <vt:lpstr>SFL</vt:lpstr>
      <vt:lpstr>SFL Functionality</vt:lpstr>
      <vt:lpstr>SFL Sizes</vt:lpstr>
      <vt:lpstr>SFL Rotation Angle</vt:lpstr>
      <vt:lpstr>SFL Rotation Angle</vt:lpstr>
      <vt:lpstr>SFL Dampening</vt:lpstr>
      <vt:lpstr>SFL Sensors</vt:lpstr>
      <vt:lpstr>SFL Catalog Pages</vt:lpstr>
      <vt:lpstr>SFL – How to Order</vt:lpstr>
      <vt:lpstr>SFL Application Example</vt:lpstr>
      <vt:lpstr>Folie 13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Brian Painting</dc:creator>
  <cp:lastModifiedBy>Brian Painting</cp:lastModifiedBy>
  <cp:revision>46</cp:revision>
  <dcterms:created xsi:type="dcterms:W3CDTF">2012-10-31T13:03:24Z</dcterms:created>
  <dcterms:modified xsi:type="dcterms:W3CDTF">2012-11-08T08:35:56Z</dcterms:modified>
</cp:coreProperties>
</file>