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256" r:id="rId2"/>
    <p:sldId id="262" r:id="rId3"/>
    <p:sldId id="277" r:id="rId4"/>
    <p:sldId id="278" r:id="rId5"/>
    <p:sldId id="282" r:id="rId6"/>
    <p:sldId id="279" r:id="rId7"/>
    <p:sldId id="280" r:id="rId8"/>
    <p:sldId id="281" r:id="rId9"/>
    <p:sldId id="283" r:id="rId10"/>
    <p:sldId id="276" r:id="rId11"/>
  </p:sldIdLst>
  <p:sldSz cx="9144000" cy="6858000" type="screen4x3"/>
  <p:notesSz cx="6648450" cy="9850438"/>
  <p:defaultTextStyle>
    <a:defPPr>
      <a:defRPr lang="de-DE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446B"/>
    <a:srgbClr val="003D6A"/>
  </p:clrMru>
  <p:extLst>
    <p:ext uri="{E76CE94A-603C-4142-B9EB-6D1370010A27}">
      <p14:discardImageEditData xmlns:mc="http://schemas.openxmlformats.org/markup-compatibility/2006" xmlns:mv="urn:schemas-microsoft-com:mac:vml" xmlns:p14="http://schemas.microsoft.com/office/powerpoint/2010/main" xmlns="" val="0"/>
    </p:ext>
    <p:ext uri="{D31A062A-798A-4329-ABDD-BBA856620510}">
      <p14:defaultImageDpi xmlns:mc="http://schemas.openxmlformats.org/markup-compatibility/2006" xmlns:mv="urn:schemas-microsoft-com:mac:vml" xmlns:p14="http://schemas.microsoft.com/office/powerpoint/2010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9" autoAdjust="0"/>
    <p:restoredTop sz="94607" autoAdjust="0"/>
  </p:normalViewPr>
  <p:slideViewPr>
    <p:cSldViewPr snapToGrid="0" snapToObjects="1">
      <p:cViewPr>
        <p:scale>
          <a:sx n="90" d="100"/>
          <a:sy n="90" d="100"/>
        </p:scale>
        <p:origin x="-858" y="-402"/>
      </p:cViewPr>
      <p:guideLst>
        <p:guide orient="horz" pos="1085"/>
        <p:guide pos="407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berschriftenplatzhalt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880995" cy="492522"/>
          </a:xfrm>
          <a:prstGeom prst="rect">
            <a:avLst/>
          </a:prstGeom>
        </p:spPr>
        <p:txBody>
          <a:bodyPr vert="horz" lIns="90471" tIns="45235" rIns="90471" bIns="45235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765917" y="0"/>
            <a:ext cx="2880995" cy="492522"/>
          </a:xfrm>
          <a:prstGeom prst="rect">
            <a:avLst/>
          </a:prstGeom>
        </p:spPr>
        <p:txBody>
          <a:bodyPr vert="horz" lIns="90471" tIns="45235" rIns="90471" bIns="45235" rtlCol="0"/>
          <a:lstStyle>
            <a:lvl1pPr algn="r">
              <a:defRPr sz="1200"/>
            </a:lvl1pPr>
          </a:lstStyle>
          <a:p>
            <a:fld id="{405EF0E5-7573-904A-8AD2-3C4D4AB28462}" type="datetimeFigureOut">
              <a:rPr lang="de-DE" smtClean="0"/>
              <a:pPr/>
              <a:t>07.11.2012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1" y="9356207"/>
            <a:ext cx="2880995" cy="492522"/>
          </a:xfrm>
          <a:prstGeom prst="rect">
            <a:avLst/>
          </a:prstGeom>
        </p:spPr>
        <p:txBody>
          <a:bodyPr vert="horz" lIns="90471" tIns="45235" rIns="90471" bIns="45235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765917" y="9356207"/>
            <a:ext cx="2880995" cy="492522"/>
          </a:xfrm>
          <a:prstGeom prst="rect">
            <a:avLst/>
          </a:prstGeom>
        </p:spPr>
        <p:txBody>
          <a:bodyPr vert="horz" lIns="90471" tIns="45235" rIns="90471" bIns="45235" rtlCol="0" anchor="b"/>
          <a:lstStyle>
            <a:lvl1pPr algn="r">
              <a:defRPr sz="1200"/>
            </a:lvl1pPr>
          </a:lstStyle>
          <a:p>
            <a:fld id="{CBD9633C-3AFD-B14F-BF51-76C9B354F05A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="" val="17993495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berschriftenplatzhalt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880995" cy="492522"/>
          </a:xfrm>
          <a:prstGeom prst="rect">
            <a:avLst/>
          </a:prstGeom>
        </p:spPr>
        <p:txBody>
          <a:bodyPr vert="horz" lIns="90471" tIns="45235" rIns="90471" bIns="45235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765917" y="0"/>
            <a:ext cx="2880995" cy="492522"/>
          </a:xfrm>
          <a:prstGeom prst="rect">
            <a:avLst/>
          </a:prstGeom>
        </p:spPr>
        <p:txBody>
          <a:bodyPr vert="horz" lIns="90471" tIns="45235" rIns="90471" bIns="45235" rtlCol="0"/>
          <a:lstStyle>
            <a:lvl1pPr algn="r">
              <a:defRPr sz="1200"/>
            </a:lvl1pPr>
          </a:lstStyle>
          <a:p>
            <a:fld id="{1959C942-6DF7-4645-A323-1FB2403B0B5A}" type="datetimeFigureOut">
              <a:rPr lang="de-DE" smtClean="0"/>
              <a:pPr/>
              <a:t>07.11.2012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862013" y="738188"/>
            <a:ext cx="4924425" cy="36941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471" tIns="45235" rIns="90471" bIns="45235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64845" y="4678958"/>
            <a:ext cx="5318760" cy="4432697"/>
          </a:xfrm>
          <a:prstGeom prst="rect">
            <a:avLst/>
          </a:prstGeom>
        </p:spPr>
        <p:txBody>
          <a:bodyPr vert="horz" lIns="90471" tIns="45235" rIns="90471" bIns="45235" rtlCol="0"/>
          <a:lstStyle/>
          <a:p>
            <a:pPr lvl="0"/>
            <a:r>
              <a:rPr lang="de-DE" smtClean="0"/>
              <a:t>Mastertextformat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1" y="9356207"/>
            <a:ext cx="2880995" cy="492522"/>
          </a:xfrm>
          <a:prstGeom prst="rect">
            <a:avLst/>
          </a:prstGeom>
        </p:spPr>
        <p:txBody>
          <a:bodyPr vert="horz" lIns="90471" tIns="45235" rIns="90471" bIns="45235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765917" y="9356207"/>
            <a:ext cx="2880995" cy="492522"/>
          </a:xfrm>
          <a:prstGeom prst="rect">
            <a:avLst/>
          </a:prstGeom>
        </p:spPr>
        <p:txBody>
          <a:bodyPr vert="horz" lIns="90471" tIns="45235" rIns="90471" bIns="45235" rtlCol="0" anchor="b"/>
          <a:lstStyle>
            <a:lvl1pPr algn="r">
              <a:defRPr sz="1200"/>
            </a:lvl1pPr>
          </a:lstStyle>
          <a:p>
            <a:fld id="{22E218C4-41A8-684B-AF4F-B9D499E35F6B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="" val="2295679623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E218C4-41A8-684B-AF4F-B9D499E35F6B}" type="slidenum">
              <a:rPr lang="de-DE" smtClean="0"/>
              <a:pPr/>
              <a:t>10</a:t>
            </a:fld>
            <a:endParaRPr lang="de-DE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se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hteck 5"/>
          <p:cNvSpPr/>
          <p:nvPr userDrawn="1"/>
        </p:nvSpPr>
        <p:spPr>
          <a:xfrm>
            <a:off x="0" y="0"/>
            <a:ext cx="9143695" cy="6858000"/>
          </a:xfrm>
          <a:prstGeom prst="rect">
            <a:avLst/>
          </a:prstGeom>
          <a:solidFill>
            <a:srgbClr val="003D6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33398" y="3397778"/>
            <a:ext cx="8229600" cy="717022"/>
          </a:xfrm>
          <a:prstGeom prst="rect">
            <a:avLst/>
          </a:prstGeom>
          <a:ln>
            <a:noFill/>
          </a:ln>
        </p:spPr>
        <p:txBody>
          <a:bodyPr/>
          <a:lstStyle>
            <a:lvl1pPr algn="l">
              <a:defRPr sz="4000" b="1" i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de-DE" dirty="0" smtClean="0"/>
              <a:t>Präsentationstitel</a:t>
            </a:r>
            <a:endParaRPr lang="de-DE" dirty="0"/>
          </a:p>
        </p:txBody>
      </p:sp>
      <p:sp>
        <p:nvSpPr>
          <p:cNvPr id="10" name="Textplatzhalter 9"/>
          <p:cNvSpPr>
            <a:spLocks noGrp="1"/>
          </p:cNvSpPr>
          <p:nvPr>
            <p:ph type="body" sz="quarter" idx="10" hasCustomPrompt="1"/>
          </p:nvPr>
        </p:nvSpPr>
        <p:spPr>
          <a:xfrm>
            <a:off x="558800" y="4055531"/>
            <a:ext cx="5333999" cy="406400"/>
          </a:xfrm>
          <a:prstGeom prst="rect">
            <a:avLst/>
          </a:prstGeom>
          <a:ln>
            <a:noFill/>
          </a:ln>
        </p:spPr>
        <p:txBody>
          <a:bodyPr vert="horz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</a:lstStyle>
          <a:p>
            <a:pPr lvl="0"/>
            <a:r>
              <a:rPr lang="de-DE" dirty="0" smtClean="0"/>
              <a:t>Unterüberschrift der Präsentation</a:t>
            </a:r>
          </a:p>
        </p:txBody>
      </p:sp>
      <p:pic>
        <p:nvPicPr>
          <p:cNvPr id="7" name="Bild 6" descr="LOGOBALKEN_NEU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mc="http://schemas.openxmlformats.org/markup-compatibility/2006" xmlns:mv="urn:schemas-microsoft-com:mac:vml"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330912"/>
            <a:ext cx="9143391" cy="1584854"/>
          </a:xfrm>
          <a:prstGeom prst="rect">
            <a:avLst/>
          </a:prstGeom>
        </p:spPr>
      </p:pic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="" val="38652524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else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hteck 5"/>
          <p:cNvSpPr/>
          <p:nvPr userDrawn="1"/>
        </p:nvSpPr>
        <p:spPr>
          <a:xfrm>
            <a:off x="0" y="0"/>
            <a:ext cx="9143695" cy="6858000"/>
          </a:xfrm>
          <a:prstGeom prst="rect">
            <a:avLst/>
          </a:prstGeom>
          <a:solidFill>
            <a:srgbClr val="003D6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33398" y="3319988"/>
            <a:ext cx="4152902" cy="659344"/>
          </a:xfrm>
          <a:prstGeom prst="rect">
            <a:avLst/>
          </a:prstGeom>
          <a:ln>
            <a:noFill/>
          </a:ln>
        </p:spPr>
        <p:txBody>
          <a:bodyPr/>
          <a:lstStyle>
            <a:lvl1pPr algn="l">
              <a:defRPr sz="4000" b="1" i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de-DE" dirty="0" smtClean="0"/>
              <a:t>Präsentationstitel</a:t>
            </a:r>
            <a:endParaRPr lang="de-DE" dirty="0"/>
          </a:p>
        </p:txBody>
      </p:sp>
      <p:sp>
        <p:nvSpPr>
          <p:cNvPr id="10" name="Textplatzhalter 9"/>
          <p:cNvSpPr>
            <a:spLocks noGrp="1"/>
          </p:cNvSpPr>
          <p:nvPr>
            <p:ph type="body" sz="quarter" idx="10" hasCustomPrompt="1"/>
          </p:nvPr>
        </p:nvSpPr>
        <p:spPr>
          <a:xfrm>
            <a:off x="558800" y="3979331"/>
            <a:ext cx="4127499" cy="465669"/>
          </a:xfrm>
          <a:prstGeom prst="rect">
            <a:avLst/>
          </a:prstGeom>
          <a:ln>
            <a:noFill/>
          </a:ln>
        </p:spPr>
        <p:txBody>
          <a:bodyPr vert="horz"/>
          <a:lstStyle>
            <a:lvl1pPr marL="0" indent="0">
              <a:buNone/>
              <a:defRPr sz="2000" baseline="0">
                <a:solidFill>
                  <a:srgbClr val="FFFFFF"/>
                </a:solidFill>
              </a:defRPr>
            </a:lvl1pPr>
          </a:lstStyle>
          <a:p>
            <a:pPr lvl="0"/>
            <a:r>
              <a:rPr lang="de-DE" dirty="0" smtClean="0"/>
              <a:t>Unterüberschrift der Präsentation</a:t>
            </a:r>
          </a:p>
        </p:txBody>
      </p:sp>
      <p:sp>
        <p:nvSpPr>
          <p:cNvPr id="12" name="Bildplatzhalter 6"/>
          <p:cNvSpPr>
            <a:spLocks noGrp="1"/>
          </p:cNvSpPr>
          <p:nvPr>
            <p:ph type="pic" sz="quarter" idx="11"/>
          </p:nvPr>
        </p:nvSpPr>
        <p:spPr>
          <a:xfrm>
            <a:off x="4876800" y="2616200"/>
            <a:ext cx="3683000" cy="3695700"/>
          </a:xfrm>
          <a:prstGeom prst="rect">
            <a:avLst/>
          </a:prstGeom>
        </p:spPr>
        <p:txBody>
          <a:bodyPr vert="horz"/>
          <a:lstStyle/>
          <a:p>
            <a:r>
              <a:rPr lang="de-DE" smtClean="0"/>
              <a:t>Bild durch Klicken auf Symbol hinzufügen</a:t>
            </a:r>
            <a:endParaRPr lang="de-DE" dirty="0"/>
          </a:p>
        </p:txBody>
      </p:sp>
      <p:pic>
        <p:nvPicPr>
          <p:cNvPr id="7" name="Bild 6" descr="LOGOBALKEN_NEU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mc="http://schemas.openxmlformats.org/markup-compatibility/2006" xmlns:mv="urn:schemas-microsoft-com:mac:vml"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330912"/>
            <a:ext cx="9143391" cy="1584854"/>
          </a:xfrm>
          <a:prstGeom prst="rect">
            <a:avLst/>
          </a:prstGeom>
        </p:spPr>
      </p:pic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="" val="39452456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else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hteck 5"/>
          <p:cNvSpPr/>
          <p:nvPr userDrawn="1"/>
        </p:nvSpPr>
        <p:spPr>
          <a:xfrm>
            <a:off x="0" y="0"/>
            <a:ext cx="9143695" cy="6858000"/>
          </a:xfrm>
          <a:prstGeom prst="rect">
            <a:avLst/>
          </a:prstGeom>
          <a:solidFill>
            <a:srgbClr val="003D6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33397" y="2367488"/>
            <a:ext cx="7962903" cy="659344"/>
          </a:xfrm>
          <a:prstGeom prst="rect">
            <a:avLst/>
          </a:prstGeom>
          <a:ln>
            <a:noFill/>
          </a:ln>
        </p:spPr>
        <p:txBody>
          <a:bodyPr/>
          <a:lstStyle>
            <a:lvl1pPr algn="l">
              <a:defRPr sz="4000" b="1" i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de-DE" dirty="0" smtClean="0"/>
              <a:t>Präsentationstitel</a:t>
            </a:r>
            <a:endParaRPr lang="de-DE" dirty="0"/>
          </a:p>
        </p:txBody>
      </p:sp>
      <p:sp>
        <p:nvSpPr>
          <p:cNvPr id="10" name="Textplatzhalter 9"/>
          <p:cNvSpPr>
            <a:spLocks noGrp="1"/>
          </p:cNvSpPr>
          <p:nvPr>
            <p:ph type="body" sz="quarter" idx="10" hasCustomPrompt="1"/>
          </p:nvPr>
        </p:nvSpPr>
        <p:spPr>
          <a:xfrm>
            <a:off x="558801" y="3026831"/>
            <a:ext cx="7937500" cy="440269"/>
          </a:xfrm>
          <a:prstGeom prst="rect">
            <a:avLst/>
          </a:prstGeom>
          <a:ln>
            <a:noFill/>
          </a:ln>
        </p:spPr>
        <p:txBody>
          <a:bodyPr vert="horz"/>
          <a:lstStyle>
            <a:lvl1pPr marL="0" indent="0">
              <a:buNone/>
              <a:defRPr sz="2000" baseline="0">
                <a:solidFill>
                  <a:srgbClr val="FFFFFF"/>
                </a:solidFill>
              </a:defRPr>
            </a:lvl1pPr>
          </a:lstStyle>
          <a:p>
            <a:pPr lvl="0"/>
            <a:r>
              <a:rPr lang="de-DE" dirty="0" smtClean="0"/>
              <a:t>Unterüberschrift der Präsentation</a:t>
            </a:r>
          </a:p>
        </p:txBody>
      </p:sp>
      <p:sp>
        <p:nvSpPr>
          <p:cNvPr id="14" name="Bildplatzhalter 6"/>
          <p:cNvSpPr>
            <a:spLocks noGrp="1"/>
          </p:cNvSpPr>
          <p:nvPr>
            <p:ph type="pic" sz="quarter" idx="11"/>
          </p:nvPr>
        </p:nvSpPr>
        <p:spPr>
          <a:xfrm>
            <a:off x="596901" y="3835400"/>
            <a:ext cx="7899399" cy="2476500"/>
          </a:xfrm>
          <a:prstGeom prst="rect">
            <a:avLst/>
          </a:prstGeom>
        </p:spPr>
        <p:txBody>
          <a:bodyPr vert="horz"/>
          <a:lstStyle/>
          <a:p>
            <a:r>
              <a:rPr lang="de-DE" smtClean="0"/>
              <a:t>Bild durch Klicken auf Symbol hinzufügen</a:t>
            </a:r>
            <a:endParaRPr lang="de-DE" dirty="0"/>
          </a:p>
        </p:txBody>
      </p:sp>
      <p:pic>
        <p:nvPicPr>
          <p:cNvPr id="7" name="Bild 6" descr="LOGOBALKEN_NEU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mc="http://schemas.openxmlformats.org/markup-compatibility/2006" xmlns:mv="urn:schemas-microsoft-com:mac:vml"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330912"/>
            <a:ext cx="9143391" cy="1584854"/>
          </a:xfrm>
          <a:prstGeom prst="rect">
            <a:avLst/>
          </a:prstGeom>
        </p:spPr>
      </p:pic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="" val="40913467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61443" y="389470"/>
            <a:ext cx="8074557" cy="960702"/>
          </a:xfrm>
          <a:prstGeom prst="rect">
            <a:avLst/>
          </a:prstGeom>
        </p:spPr>
        <p:txBody>
          <a:bodyPr anchor="b"/>
          <a:lstStyle>
            <a:lvl1pPr algn="l">
              <a:defRPr sz="3200" b="1" i="0">
                <a:solidFill>
                  <a:srgbClr val="00446B"/>
                </a:solidFill>
                <a:latin typeface="Calibri"/>
                <a:cs typeface="Calibri"/>
              </a:defRPr>
            </a:lvl1pPr>
          </a:lstStyle>
          <a:p>
            <a:r>
              <a:rPr lang="de-DE" dirty="0" smtClean="0"/>
              <a:t>Überschrift Powerpoint-Folie</a:t>
            </a:r>
            <a:endParaRPr lang="de-DE" dirty="0"/>
          </a:p>
        </p:txBody>
      </p:sp>
      <p:sp>
        <p:nvSpPr>
          <p:cNvPr id="15" name="Inhaltsplatzhalter 14"/>
          <p:cNvSpPr>
            <a:spLocks noGrp="1"/>
          </p:cNvSpPr>
          <p:nvPr>
            <p:ph sz="quarter" idx="10"/>
          </p:nvPr>
        </p:nvSpPr>
        <p:spPr>
          <a:xfrm>
            <a:off x="569910" y="1604434"/>
            <a:ext cx="8066089" cy="4279899"/>
          </a:xfrm>
          <a:prstGeom prst="rect">
            <a:avLst/>
          </a:prstGeom>
        </p:spPr>
        <p:txBody>
          <a:bodyPr vert="horz"/>
          <a:lstStyle>
            <a:lvl1pPr marL="0" indent="0">
              <a:lnSpc>
                <a:spcPts val="2400"/>
              </a:lnSpc>
              <a:spcBef>
                <a:spcPts val="550"/>
              </a:spcBef>
              <a:buFontTx/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cs typeface="Calibri"/>
              </a:defRPr>
            </a:lvl1pPr>
            <a:lvl2pPr marL="177800" indent="-177800">
              <a:lnSpc>
                <a:spcPts val="2400"/>
              </a:lnSpc>
              <a:spcBef>
                <a:spcPts val="550"/>
              </a:spcBef>
              <a:buClr>
                <a:srgbClr val="003D6A"/>
              </a:buClr>
              <a:buFont typeface="Arial"/>
              <a:buChar char="•"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cs typeface="Calibri"/>
              </a:defRPr>
            </a:lvl2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</p:txBody>
      </p:sp>
      <p:sp>
        <p:nvSpPr>
          <p:cNvPr id="18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1044687" y="6496050"/>
            <a:ext cx="5971409" cy="252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r>
              <a:rPr lang="de-DE" dirty="0" smtClean="0"/>
              <a:t>Präsentationstitel, Verfasser, Datum/title </a:t>
            </a:r>
            <a:r>
              <a:rPr lang="de-DE" dirty="0" err="1" smtClean="0"/>
              <a:t>of</a:t>
            </a:r>
            <a:r>
              <a:rPr lang="de-DE" dirty="0" smtClean="0"/>
              <a:t> </a:t>
            </a:r>
            <a:r>
              <a:rPr lang="de-DE" dirty="0" err="1" smtClean="0"/>
              <a:t>presentation</a:t>
            </a:r>
            <a:r>
              <a:rPr lang="de-DE" dirty="0" smtClean="0"/>
              <a:t>, </a:t>
            </a:r>
            <a:r>
              <a:rPr lang="de-DE" dirty="0" err="1" smtClean="0"/>
              <a:t>author</a:t>
            </a:r>
            <a:r>
              <a:rPr lang="de-DE" dirty="0" smtClean="0"/>
              <a:t>, </a:t>
            </a:r>
            <a:r>
              <a:rPr lang="de-DE" dirty="0" err="1" smtClean="0"/>
              <a:t>date</a:t>
            </a:r>
            <a:endParaRPr lang="de-DE" dirty="0" smtClean="0"/>
          </a:p>
        </p:txBody>
      </p:sp>
      <p:sp>
        <p:nvSpPr>
          <p:cNvPr id="19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260327" y="6496052"/>
            <a:ext cx="758961" cy="25199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67E460E2-A79B-FD4C-875F-CB1722C97EA1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="" val="28311130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+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Inhaltsplatzhalter 10"/>
          <p:cNvSpPr>
            <a:spLocks noGrp="1"/>
          </p:cNvSpPr>
          <p:nvPr>
            <p:ph sz="quarter" idx="11"/>
          </p:nvPr>
        </p:nvSpPr>
        <p:spPr>
          <a:xfrm>
            <a:off x="4762500" y="1604435"/>
            <a:ext cx="3941233" cy="4237566"/>
          </a:xfrm>
          <a:prstGeom prst="rect">
            <a:avLst/>
          </a:prstGeom>
        </p:spPr>
        <p:txBody>
          <a:bodyPr vert="horz"/>
          <a:lstStyle>
            <a:lvl1pPr marL="0" indent="0">
              <a:lnSpc>
                <a:spcPts val="2400"/>
              </a:lnSpc>
              <a:spcBef>
                <a:spcPts val="550"/>
              </a:spcBef>
              <a:buNone/>
              <a:defRPr sz="2000">
                <a:solidFill>
                  <a:srgbClr val="404040"/>
                </a:solidFill>
                <a:latin typeface="Calibri"/>
                <a:cs typeface="Calibri"/>
              </a:defRPr>
            </a:lvl1pPr>
            <a:lvl2pPr marL="177800" indent="-177800">
              <a:lnSpc>
                <a:spcPts val="2400"/>
              </a:lnSpc>
              <a:spcBef>
                <a:spcPts val="550"/>
              </a:spcBef>
              <a:buClr>
                <a:srgbClr val="003D6A"/>
              </a:buClr>
              <a:buFont typeface="Arial"/>
              <a:buChar char="•"/>
              <a:defRPr sz="2000">
                <a:solidFill>
                  <a:srgbClr val="404040"/>
                </a:solidFill>
                <a:latin typeface="Calibri"/>
                <a:cs typeface="Calibri"/>
              </a:defRPr>
            </a:lvl2pPr>
            <a:lvl3pPr marL="914400" indent="0">
              <a:buNone/>
              <a:defRPr/>
            </a:lvl3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</p:txBody>
      </p:sp>
      <p:sp>
        <p:nvSpPr>
          <p:cNvPr id="2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1044688" y="6496050"/>
            <a:ext cx="6091050" cy="252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r>
              <a:rPr lang="de-DE" dirty="0" smtClean="0"/>
              <a:t>Präsentationstitel, Verfasser, Datum/title </a:t>
            </a:r>
            <a:r>
              <a:rPr lang="de-DE" dirty="0" err="1" smtClean="0"/>
              <a:t>of</a:t>
            </a:r>
            <a:r>
              <a:rPr lang="de-DE" dirty="0" smtClean="0"/>
              <a:t> </a:t>
            </a:r>
            <a:r>
              <a:rPr lang="de-DE" dirty="0" err="1" smtClean="0"/>
              <a:t>presentation</a:t>
            </a:r>
            <a:r>
              <a:rPr lang="de-DE" dirty="0" smtClean="0"/>
              <a:t>, </a:t>
            </a:r>
            <a:r>
              <a:rPr lang="de-DE" dirty="0" err="1" smtClean="0"/>
              <a:t>author</a:t>
            </a:r>
            <a:r>
              <a:rPr lang="de-DE" dirty="0" smtClean="0"/>
              <a:t>, </a:t>
            </a:r>
            <a:r>
              <a:rPr lang="de-DE" dirty="0" err="1" smtClean="0"/>
              <a:t>date</a:t>
            </a:r>
            <a:endParaRPr lang="de-DE" dirty="0" smtClean="0"/>
          </a:p>
        </p:txBody>
      </p:sp>
      <p:sp>
        <p:nvSpPr>
          <p:cNvPr id="2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260327" y="6496052"/>
            <a:ext cx="758961" cy="25199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67E460E2-A79B-FD4C-875F-CB1722C97EA1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8" name="Titel 1"/>
          <p:cNvSpPr>
            <a:spLocks noGrp="1"/>
          </p:cNvSpPr>
          <p:nvPr>
            <p:ph type="title" hasCustomPrompt="1"/>
          </p:nvPr>
        </p:nvSpPr>
        <p:spPr>
          <a:xfrm>
            <a:off x="561444" y="389470"/>
            <a:ext cx="8142290" cy="960702"/>
          </a:xfrm>
          <a:prstGeom prst="rect">
            <a:avLst/>
          </a:prstGeom>
        </p:spPr>
        <p:txBody>
          <a:bodyPr anchor="b"/>
          <a:lstStyle>
            <a:lvl1pPr algn="l">
              <a:defRPr sz="3200" b="1" i="0">
                <a:solidFill>
                  <a:srgbClr val="00446B"/>
                </a:solidFill>
                <a:latin typeface="Calibri"/>
                <a:cs typeface="Calibri"/>
              </a:defRPr>
            </a:lvl1pPr>
          </a:lstStyle>
          <a:p>
            <a:r>
              <a:rPr lang="de-DE" dirty="0" smtClean="0"/>
              <a:t>Überschrift Powerpoint-Folie</a:t>
            </a:r>
            <a:endParaRPr lang="de-DE" dirty="0"/>
          </a:p>
        </p:txBody>
      </p:sp>
      <p:sp>
        <p:nvSpPr>
          <p:cNvPr id="9" name="Inhaltsplatzhalter 14"/>
          <p:cNvSpPr>
            <a:spLocks noGrp="1"/>
          </p:cNvSpPr>
          <p:nvPr>
            <p:ph sz="quarter" idx="12"/>
          </p:nvPr>
        </p:nvSpPr>
        <p:spPr>
          <a:xfrm>
            <a:off x="586844" y="1604434"/>
            <a:ext cx="3951289" cy="4237567"/>
          </a:xfrm>
          <a:prstGeom prst="rect">
            <a:avLst/>
          </a:prstGeom>
        </p:spPr>
        <p:txBody>
          <a:bodyPr vert="horz"/>
          <a:lstStyle>
            <a:lvl1pPr marL="0" indent="0">
              <a:lnSpc>
                <a:spcPts val="2400"/>
              </a:lnSpc>
              <a:spcBef>
                <a:spcPts val="550"/>
              </a:spcBef>
              <a:buFontTx/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cs typeface="Calibri"/>
              </a:defRPr>
            </a:lvl1pPr>
            <a:lvl2pPr marL="177800" indent="-177800">
              <a:lnSpc>
                <a:spcPts val="2400"/>
              </a:lnSpc>
              <a:spcBef>
                <a:spcPts val="550"/>
              </a:spcBef>
              <a:buClr>
                <a:srgbClr val="003D6A"/>
              </a:buClr>
              <a:buFont typeface="Arial"/>
              <a:buChar char="•"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cs typeface="Calibri"/>
              </a:defRPr>
            </a:lvl2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="" val="1529362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bschluss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hteck 2"/>
          <p:cNvSpPr/>
          <p:nvPr userDrawn="1"/>
        </p:nvSpPr>
        <p:spPr>
          <a:xfrm>
            <a:off x="0" y="0"/>
            <a:ext cx="9143695" cy="6858000"/>
          </a:xfrm>
          <a:prstGeom prst="rect">
            <a:avLst/>
          </a:prstGeom>
          <a:solidFill>
            <a:srgbClr val="003D6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2" name="Textfeld 11"/>
          <p:cNvSpPr txBox="1"/>
          <p:nvPr userDrawn="1"/>
        </p:nvSpPr>
        <p:spPr>
          <a:xfrm>
            <a:off x="304" y="6317852"/>
            <a:ext cx="914339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de-DE" sz="1400" dirty="0" err="1" smtClean="0">
                <a:solidFill>
                  <a:srgbClr val="FFFFFF"/>
                </a:solidFill>
                <a:latin typeface="Calibri"/>
                <a:cs typeface="Calibri"/>
              </a:rPr>
              <a:t>www.schunk.com</a:t>
            </a:r>
            <a:endParaRPr lang="de-DE" sz="1400" dirty="0" smtClean="0">
              <a:solidFill>
                <a:srgbClr val="FFFFFF"/>
              </a:solidFill>
              <a:latin typeface="Calibri"/>
              <a:cs typeface="Calibri"/>
            </a:endParaRPr>
          </a:p>
        </p:txBody>
      </p:sp>
      <p:pic>
        <p:nvPicPr>
          <p:cNvPr id="6" name="Bild 5" descr="LOGOBALKEN_NEU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mc="http://schemas.openxmlformats.org/markup-compatibility/2006" xmlns:mv="urn:schemas-microsoft-com:mac:vml"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330912"/>
            <a:ext cx="9143391" cy="1584854"/>
          </a:xfrm>
          <a:prstGeom prst="rect">
            <a:avLst/>
          </a:prstGeom>
        </p:spPr>
      </p:pic>
      <p:pic>
        <p:nvPicPr>
          <p:cNvPr id="7" name="Bild 6" descr="TOOLS_RS_NEU.pn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mc="http://schemas.openxmlformats.org/markup-compatibility/2006" xmlns:mv="urn:schemas-microsoft-com:mac:vml"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614734" y="4457701"/>
            <a:ext cx="1913922" cy="1913922"/>
          </a:xfrm>
          <a:prstGeom prst="rect">
            <a:avLst/>
          </a:prstGeom>
        </p:spPr>
      </p:pic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="" val="36868597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/>
          <p:cNvSpPr/>
          <p:nvPr/>
        </p:nvSpPr>
        <p:spPr>
          <a:xfrm>
            <a:off x="304" y="6324600"/>
            <a:ext cx="9143696" cy="533400"/>
          </a:xfrm>
          <a:prstGeom prst="rect">
            <a:avLst/>
          </a:prstGeom>
          <a:solidFill>
            <a:srgbClr val="003D6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9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1044688" y="6496050"/>
            <a:ext cx="2503508" cy="252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r>
              <a:rPr lang="de-DE" dirty="0" smtClean="0"/>
              <a:t>Präsentationstitel, Verfasser, Datum</a:t>
            </a:r>
          </a:p>
        </p:txBody>
      </p:sp>
      <p:sp>
        <p:nvSpPr>
          <p:cNvPr id="11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260327" y="6496052"/>
            <a:ext cx="758961" cy="25199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67E460E2-A79B-FD4C-875F-CB1722C97EA1}" type="slidenum">
              <a:rPr lang="de-DE" smtClean="0"/>
              <a:pPr/>
              <a:t>‹Nr.›</a:t>
            </a:fld>
            <a:endParaRPr lang="de-DE" dirty="0"/>
          </a:p>
        </p:txBody>
      </p:sp>
      <p:pic>
        <p:nvPicPr>
          <p:cNvPr id="7" name="Bild 6" descr="BALKEN_FOLIE2_NEU.png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mc="http://schemas.openxmlformats.org/markup-compatibility/2006" xmlns:mv="urn:schemas-microsoft-com:mac:vml" xmlns:a14="http://schemas.microsoft.com/office/drawing/2010/main" xmlns="" val="0"/>
              </a:ext>
            </a:extLst>
          </a:blip>
          <a:srcRect l="4846"/>
          <a:stretch>
            <a:fillRect/>
          </a:stretch>
        </p:blipFill>
        <p:spPr>
          <a:xfrm>
            <a:off x="0" y="6165375"/>
            <a:ext cx="9144000" cy="646883"/>
          </a:xfrm>
          <a:prstGeom prst="rect">
            <a:avLst/>
          </a:prstGeom>
        </p:spPr>
      </p:pic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="" val="32027864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  <p:sldLayoutId id="2147483662" r:id="rId2"/>
    <p:sldLayoutId id="2147483663" r:id="rId3"/>
    <p:sldLayoutId id="2147483652" r:id="rId4"/>
    <p:sldLayoutId id="2147483660" r:id="rId5"/>
    <p:sldLayoutId id="2147483657" r:id="rId6"/>
  </p:sldLayoutIdLst>
  <p:hf hdr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ild 15" descr="PGN_ppt_1Zeil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609" y="280"/>
            <a:ext cx="9143999" cy="5647764"/>
          </a:xfrm>
          <a:prstGeom prst="rect">
            <a:avLst/>
          </a:prstGeom>
        </p:spPr>
      </p:pic>
      <p:sp>
        <p:nvSpPr>
          <p:cNvPr id="8" name="Rechteck 7"/>
          <p:cNvSpPr/>
          <p:nvPr/>
        </p:nvSpPr>
        <p:spPr>
          <a:xfrm>
            <a:off x="-304" y="5644445"/>
            <a:ext cx="9143695" cy="1213555"/>
          </a:xfrm>
          <a:prstGeom prst="rect">
            <a:avLst/>
          </a:prstGeom>
          <a:solidFill>
            <a:srgbClr val="003D6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10" name="Bild 9" descr="Fusszeile.png"/>
          <p:cNvPicPr>
            <a:picLocks noChangeAspect="1"/>
          </p:cNvPicPr>
          <p:nvPr/>
        </p:nvPicPr>
        <p:blipFill>
          <a:blip r:embed="rId3"/>
          <a:srcRect l="495" r="153"/>
          <a:stretch>
            <a:fillRect/>
          </a:stretch>
        </p:blipFill>
        <p:spPr>
          <a:xfrm>
            <a:off x="1" y="5379486"/>
            <a:ext cx="9143390" cy="1374092"/>
          </a:xfrm>
          <a:prstGeom prst="rect">
            <a:avLst/>
          </a:prstGeom>
        </p:spPr>
      </p:pic>
      <p:sp>
        <p:nvSpPr>
          <p:cNvPr id="11" name="Titel 1"/>
          <p:cNvSpPr txBox="1">
            <a:spLocks/>
          </p:cNvSpPr>
          <p:nvPr/>
        </p:nvSpPr>
        <p:spPr>
          <a:xfrm>
            <a:off x="460623" y="3948998"/>
            <a:ext cx="9144000" cy="1152879"/>
          </a:xfrm>
          <a:prstGeom prst="rect">
            <a:avLst/>
          </a:prstGeom>
          <a:noFill/>
          <a:ln>
            <a:noFill/>
          </a:ln>
          <a:effectLst>
            <a:outerShdw blurRad="431800" dist="38100" dir="2700000">
              <a:srgbClr val="000000">
                <a:alpha val="43000"/>
              </a:srgbClr>
            </a:outerShdw>
          </a:effectLst>
        </p:spPr>
        <p:txBody>
          <a:bodyPr wrap="square" anchor="ctr" anchorCtr="0">
            <a:noAutofit/>
          </a:bodyPr>
          <a:lstStyle/>
          <a:p>
            <a:pPr marL="84138" lvl="0">
              <a:lnSpc>
                <a:spcPts val="3200"/>
              </a:lnSpc>
              <a:spcBef>
                <a:spcPct val="0"/>
              </a:spcBef>
              <a:spcAft>
                <a:spcPts val="1200"/>
              </a:spcAft>
              <a:defRPr/>
            </a:pPr>
            <a:r>
              <a:rPr lang="de-DE" sz="3000" b="1" dirty="0" smtClean="0">
                <a:solidFill>
                  <a:srgbClr val="FFFFFF"/>
                </a:solidFill>
              </a:rPr>
              <a:t>GFS</a:t>
            </a:r>
            <a:endParaRPr lang="de-DE" sz="3000" dirty="0" smtClean="0">
              <a:solidFill>
                <a:srgbClr val="FFFFFF"/>
              </a:solidFill>
            </a:endParaRPr>
          </a:p>
        </p:txBody>
      </p:sp>
      <p:sp>
        <p:nvSpPr>
          <p:cNvPr id="12" name="Titel 1"/>
          <p:cNvSpPr txBox="1">
            <a:spLocks/>
          </p:cNvSpPr>
          <p:nvPr/>
        </p:nvSpPr>
        <p:spPr>
          <a:xfrm>
            <a:off x="474734" y="4926900"/>
            <a:ext cx="4181931" cy="601129"/>
          </a:xfrm>
          <a:prstGeom prst="rect">
            <a:avLst/>
          </a:prstGeom>
          <a:noFill/>
          <a:ln>
            <a:noFill/>
          </a:ln>
          <a:effectLst>
            <a:outerShdw blurRad="431800" dist="38100" dir="2700000">
              <a:srgbClr val="000000">
                <a:alpha val="43000"/>
              </a:srgbClr>
            </a:outerShdw>
          </a:effectLst>
        </p:spPr>
        <p:txBody>
          <a:bodyPr wrap="square" anchor="ctr" anchorCtr="0">
            <a:noAutofit/>
          </a:bodyPr>
          <a:lstStyle/>
          <a:p>
            <a:pPr marL="84138" lvl="0">
              <a:spcBef>
                <a:spcPct val="0"/>
              </a:spcBef>
              <a:spcAft>
                <a:spcPts val="1200"/>
              </a:spcAft>
              <a:defRPr/>
            </a:pPr>
            <a:r>
              <a:rPr lang="de-DE" sz="1500" dirty="0" smtClean="0">
                <a:solidFill>
                  <a:srgbClr val="FFFFFF"/>
                </a:solidFill>
              </a:rPr>
              <a:t>Detail Technical </a:t>
            </a:r>
            <a:r>
              <a:rPr lang="de-DE" sz="1500" dirty="0" err="1" smtClean="0">
                <a:solidFill>
                  <a:srgbClr val="FFFFFF"/>
                </a:solidFill>
              </a:rPr>
              <a:t>Presentation</a:t>
            </a:r>
            <a:endParaRPr lang="de-DE" sz="1500" dirty="0" smtClean="0">
              <a:solidFill>
                <a:srgbClr val="FFFFFF"/>
              </a:solidFill>
            </a:endParaRPr>
          </a:p>
        </p:txBody>
      </p:sp>
      <p:sp>
        <p:nvSpPr>
          <p:cNvPr id="13" name="Titel 1"/>
          <p:cNvSpPr txBox="1">
            <a:spLocks/>
          </p:cNvSpPr>
          <p:nvPr/>
        </p:nvSpPr>
        <p:spPr>
          <a:xfrm>
            <a:off x="474735" y="6096005"/>
            <a:ext cx="3236488" cy="601129"/>
          </a:xfrm>
          <a:prstGeom prst="rect">
            <a:avLst/>
          </a:prstGeom>
          <a:noFill/>
          <a:ln>
            <a:noFill/>
          </a:ln>
          <a:effectLst>
            <a:outerShdw blurRad="431800" dist="38100" dir="2700000">
              <a:srgbClr val="000000">
                <a:alpha val="43000"/>
              </a:srgbClr>
            </a:outerShdw>
          </a:effectLst>
        </p:spPr>
        <p:txBody>
          <a:bodyPr wrap="square" anchor="ctr" anchorCtr="0">
            <a:noAutofit/>
          </a:bodyPr>
          <a:lstStyle/>
          <a:p>
            <a:pPr marL="84138" lvl="0">
              <a:spcBef>
                <a:spcPct val="0"/>
              </a:spcBef>
              <a:spcAft>
                <a:spcPts val="1200"/>
              </a:spcAft>
              <a:defRPr/>
            </a:pPr>
            <a:r>
              <a:rPr lang="de-DE" sz="1500" b="1" dirty="0" smtClean="0">
                <a:solidFill>
                  <a:schemeClr val="bg1"/>
                </a:solidFill>
                <a:latin typeface="Calibri"/>
                <a:cs typeface="Calibri"/>
              </a:rPr>
              <a:t>Superior </a:t>
            </a:r>
            <a:r>
              <a:rPr lang="de-DE" sz="1500" b="1" dirty="0" err="1" smtClean="0">
                <a:solidFill>
                  <a:schemeClr val="bg1"/>
                </a:solidFill>
                <a:latin typeface="Calibri"/>
                <a:cs typeface="Calibri"/>
              </a:rPr>
              <a:t>Clamping</a:t>
            </a:r>
            <a:r>
              <a:rPr lang="de-DE" sz="1500" b="1" dirty="0" smtClean="0">
                <a:solidFill>
                  <a:schemeClr val="bg1"/>
                </a:solidFill>
                <a:latin typeface="Calibri"/>
                <a:cs typeface="Calibri"/>
              </a:rPr>
              <a:t> and </a:t>
            </a:r>
            <a:r>
              <a:rPr lang="de-DE" sz="1500" b="1" dirty="0" err="1" smtClean="0">
                <a:solidFill>
                  <a:schemeClr val="bg1"/>
                </a:solidFill>
                <a:latin typeface="Calibri"/>
                <a:cs typeface="Calibri"/>
              </a:rPr>
              <a:t>Gripping</a:t>
            </a:r>
            <a:endParaRPr lang="de-DE" sz="1500" b="1" dirty="0" smtClean="0">
              <a:solidFill>
                <a:schemeClr val="bg1"/>
              </a:solidFill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="" val="6876027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Bild 6" descr="SCHLUSSCHART_LEHMANN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33268" cy="6858000"/>
          </a:xfrm>
          <a:prstGeom prst="rect">
            <a:avLst/>
          </a:prstGeom>
        </p:spPr>
      </p:pic>
      <p:sp>
        <p:nvSpPr>
          <p:cNvPr id="3" name="Textfeld 2"/>
          <p:cNvSpPr txBox="1"/>
          <p:nvPr/>
        </p:nvSpPr>
        <p:spPr>
          <a:xfrm>
            <a:off x="6561357" y="6239216"/>
            <a:ext cx="237097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de-DE" sz="1400" dirty="0" err="1" smtClean="0">
                <a:solidFill>
                  <a:srgbClr val="FFFFFF"/>
                </a:solidFill>
                <a:latin typeface="Calibri"/>
                <a:cs typeface="Calibri"/>
              </a:rPr>
              <a:t>www.schunk.com</a:t>
            </a:r>
            <a:endParaRPr lang="de-DE" sz="1400" dirty="0" smtClean="0">
              <a:solidFill>
                <a:srgbClr val="FFFFFF"/>
              </a:solidFill>
              <a:latin typeface="Calibri"/>
              <a:cs typeface="Calibri"/>
            </a:endParaRPr>
          </a:p>
        </p:txBody>
      </p:sp>
      <p:pic>
        <p:nvPicPr>
          <p:cNvPr id="4" name="Bild 3" descr="LOGOBALKEN_NEU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mc="http://schemas.openxmlformats.org/markup-compatibility/2006" xmlns:mv="urn:schemas-microsoft-com:mac:vml"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330912"/>
            <a:ext cx="9143391" cy="1584854"/>
          </a:xfrm>
          <a:prstGeom prst="rect">
            <a:avLst/>
          </a:prstGeom>
        </p:spPr>
      </p:pic>
      <p:pic>
        <p:nvPicPr>
          <p:cNvPr id="5" name="Bild 4" descr="TOOLS_RS_NEU.p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mc="http://schemas.openxmlformats.org/markup-compatibility/2006" xmlns:mv="urn:schemas-microsoft-com:mac:vml"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79233" y="5223117"/>
            <a:ext cx="1376290" cy="1376290"/>
          </a:xfrm>
          <a:prstGeom prst="rect">
            <a:avLst/>
          </a:prstGeom>
        </p:spPr>
      </p:pic>
      <p:pic>
        <p:nvPicPr>
          <p:cNvPr id="6" name="Bild 5" descr="Lehmann_Unterschrift_ weiß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559850" y="5686267"/>
            <a:ext cx="1692507" cy="734376"/>
          </a:xfrm>
          <a:prstGeom prst="rect">
            <a:avLst/>
          </a:prstGeom>
        </p:spPr>
      </p:pic>
      <p:sp>
        <p:nvSpPr>
          <p:cNvPr id="8" name="Textfeld 7"/>
          <p:cNvSpPr txBox="1"/>
          <p:nvPr/>
        </p:nvSpPr>
        <p:spPr>
          <a:xfrm>
            <a:off x="3694779" y="6156940"/>
            <a:ext cx="23709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900" b="1" dirty="0" smtClean="0">
                <a:solidFill>
                  <a:srgbClr val="FFFFFF"/>
                </a:solidFill>
                <a:cs typeface="Calibri"/>
              </a:rPr>
              <a:t>Jens Lehmann, </a:t>
            </a:r>
            <a:r>
              <a:rPr lang="en-US" sz="900" dirty="0" smtClean="0">
                <a:solidFill>
                  <a:srgbClr val="FFFFFF"/>
                </a:solidFill>
                <a:cs typeface="Calibri"/>
              </a:rPr>
              <a:t>a German goalkeeper legend,</a:t>
            </a:r>
          </a:p>
          <a:p>
            <a:pPr lvl="0"/>
            <a:r>
              <a:rPr lang="en-US" sz="900" dirty="0" smtClean="0">
                <a:solidFill>
                  <a:srgbClr val="FFFFFF"/>
                </a:solidFill>
                <a:cs typeface="Calibri"/>
              </a:rPr>
              <a:t>brand ambassador for SCHUNK since 2012</a:t>
            </a:r>
            <a:endParaRPr lang="de-DE" sz="900" dirty="0" smtClean="0">
              <a:solidFill>
                <a:srgbClr val="FFFFFF"/>
              </a:solidFill>
              <a:cs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el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Contents</a:t>
            </a:r>
            <a:endParaRPr lang="de-DE" dirty="0"/>
          </a:p>
        </p:txBody>
      </p:sp>
      <p:sp>
        <p:nvSpPr>
          <p:cNvPr id="11" name="Inhaltsplatzhalter 10"/>
          <p:cNvSpPr>
            <a:spLocks noGrp="1"/>
          </p:cNvSpPr>
          <p:nvPr>
            <p:ph sz="quarter" idx="10"/>
          </p:nvPr>
        </p:nvSpPr>
        <p:spPr>
          <a:xfrm>
            <a:off x="569911" y="1604435"/>
            <a:ext cx="2886522" cy="1989158"/>
          </a:xfrm>
        </p:spPr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de-DE" dirty="0" err="1" smtClean="0">
                <a:solidFill>
                  <a:srgbClr val="00446B"/>
                </a:solidFill>
              </a:rPr>
              <a:t>Functionality</a:t>
            </a:r>
            <a:endParaRPr lang="de-DE" dirty="0" smtClean="0">
              <a:solidFill>
                <a:srgbClr val="00446B"/>
              </a:solidFill>
            </a:endParaRPr>
          </a:p>
          <a:p>
            <a:pPr>
              <a:buFont typeface="Wingdings" pitchFamily="2" charset="2"/>
              <a:buChar char="Ø"/>
            </a:pPr>
            <a:r>
              <a:rPr lang="de-DE" dirty="0" smtClean="0">
                <a:solidFill>
                  <a:srgbClr val="00446B"/>
                </a:solidFill>
              </a:rPr>
              <a:t>Technical </a:t>
            </a:r>
            <a:r>
              <a:rPr lang="de-DE" dirty="0" err="1" smtClean="0">
                <a:solidFill>
                  <a:srgbClr val="00446B"/>
                </a:solidFill>
              </a:rPr>
              <a:t>Specifications</a:t>
            </a:r>
            <a:endParaRPr lang="de-DE" dirty="0" smtClean="0">
              <a:solidFill>
                <a:srgbClr val="00446B"/>
              </a:solidFill>
            </a:endParaRPr>
          </a:p>
          <a:p>
            <a:pPr>
              <a:buFont typeface="Wingdings" pitchFamily="2" charset="2"/>
              <a:buChar char="Ø"/>
            </a:pPr>
            <a:r>
              <a:rPr lang="de-DE" dirty="0" err="1" smtClean="0">
                <a:solidFill>
                  <a:srgbClr val="00446B"/>
                </a:solidFill>
              </a:rPr>
              <a:t>Variations</a:t>
            </a:r>
            <a:endParaRPr lang="de-DE" dirty="0" smtClean="0">
              <a:solidFill>
                <a:srgbClr val="00446B"/>
              </a:solidFill>
            </a:endParaRPr>
          </a:p>
          <a:p>
            <a:pPr>
              <a:buFont typeface="Wingdings" pitchFamily="2" charset="2"/>
              <a:buChar char="Ø"/>
            </a:pPr>
            <a:r>
              <a:rPr lang="de-DE" dirty="0" smtClean="0">
                <a:solidFill>
                  <a:srgbClr val="00446B"/>
                </a:solidFill>
              </a:rPr>
              <a:t>Sensors</a:t>
            </a:r>
          </a:p>
          <a:p>
            <a:pPr>
              <a:buFont typeface="Wingdings" pitchFamily="2" charset="2"/>
              <a:buChar char="Ø"/>
            </a:pPr>
            <a:r>
              <a:rPr lang="de-DE" dirty="0" err="1" smtClean="0">
                <a:solidFill>
                  <a:srgbClr val="00446B"/>
                </a:solidFill>
              </a:rPr>
              <a:t>Application</a:t>
            </a:r>
            <a:r>
              <a:rPr lang="de-DE" dirty="0" smtClean="0">
                <a:solidFill>
                  <a:srgbClr val="00446B"/>
                </a:solidFill>
              </a:rPr>
              <a:t> </a:t>
            </a:r>
            <a:r>
              <a:rPr lang="de-DE" dirty="0" err="1" smtClean="0">
                <a:solidFill>
                  <a:srgbClr val="00446B"/>
                </a:solidFill>
              </a:rPr>
              <a:t>Example</a:t>
            </a:r>
            <a:endParaRPr lang="de-DE" dirty="0">
              <a:solidFill>
                <a:srgbClr val="00446B"/>
              </a:solidFill>
            </a:endParaRP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7E460E2-A79B-FD4C-875F-CB1722C97EA1}" type="slidenum">
              <a:rPr lang="de-DE" smtClean="0"/>
              <a:pPr/>
              <a:t>2</a:t>
            </a:fld>
            <a:endParaRPr lang="de-DE" dirty="0"/>
          </a:p>
        </p:txBody>
      </p:sp>
      <p:sp>
        <p:nvSpPr>
          <p:cNvPr id="7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1044688" y="6496050"/>
            <a:ext cx="6334520" cy="252000"/>
          </a:xfrm>
        </p:spPr>
        <p:txBody>
          <a:bodyPr/>
          <a:lstStyle/>
          <a:p>
            <a:r>
              <a:rPr lang="de-DE" dirty="0" smtClean="0"/>
              <a:t>GFS Technical </a:t>
            </a:r>
            <a:r>
              <a:rPr lang="de-DE" dirty="0" err="1" smtClean="0"/>
              <a:t>Presentation</a:t>
            </a:r>
            <a:r>
              <a:rPr lang="de-DE" dirty="0" smtClean="0"/>
              <a:t>, B. Painting, November 2012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GFS</a:t>
            </a:r>
            <a:endParaRPr lang="en-US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de-DE" dirty="0" smtClean="0"/>
              <a:t>GFS Technical </a:t>
            </a:r>
            <a:r>
              <a:rPr lang="de-DE" dirty="0" err="1" smtClean="0"/>
              <a:t>Presentation</a:t>
            </a:r>
            <a:r>
              <a:rPr lang="de-DE" dirty="0" smtClean="0"/>
              <a:t>, B. Painting, November 2012</a:t>
            </a: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7E460E2-A79B-FD4C-875F-CB1722C97EA1}" type="slidenum">
              <a:rPr lang="de-DE" smtClean="0"/>
              <a:pPr/>
              <a:t>3</a:t>
            </a:fld>
            <a:endParaRPr lang="de-DE" dirty="0"/>
          </a:p>
        </p:txBody>
      </p:sp>
      <p:pic>
        <p:nvPicPr>
          <p:cNvPr id="1026" name="Picture 2" descr="http://www.schunk.int/pimexport/IM0003758.jpg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231456" y="1350172"/>
            <a:ext cx="4663120" cy="498729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GFS </a:t>
            </a:r>
            <a:r>
              <a:rPr lang="de-DE" dirty="0" err="1" smtClean="0"/>
              <a:t>Functionality</a:t>
            </a:r>
            <a:endParaRPr lang="en-US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de-DE" dirty="0" smtClean="0"/>
              <a:t>GFS Technical </a:t>
            </a:r>
            <a:r>
              <a:rPr lang="de-DE" dirty="0" err="1" smtClean="0"/>
              <a:t>Presentation</a:t>
            </a:r>
            <a:r>
              <a:rPr lang="de-DE" dirty="0" smtClean="0"/>
              <a:t>, B. Painting, November 2012</a:t>
            </a: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7E460E2-A79B-FD4C-875F-CB1722C97EA1}" type="slidenum">
              <a:rPr lang="de-DE" smtClean="0"/>
              <a:pPr/>
              <a:t>4</a:t>
            </a:fld>
            <a:endParaRPr lang="de-DE" dirty="0"/>
          </a:p>
        </p:txBody>
      </p:sp>
      <p:pic>
        <p:nvPicPr>
          <p:cNvPr id="3074" name="Picture 2" descr="http://www.schunk.int/pimexport/IM0003738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37287" y="1716023"/>
            <a:ext cx="4059809" cy="4330463"/>
          </a:xfrm>
          <a:prstGeom prst="rect">
            <a:avLst/>
          </a:prstGeom>
          <a:noFill/>
        </p:spPr>
      </p:pic>
      <p:sp>
        <p:nvSpPr>
          <p:cNvPr id="7" name="Rechteck 6"/>
          <p:cNvSpPr/>
          <p:nvPr/>
        </p:nvSpPr>
        <p:spPr>
          <a:xfrm>
            <a:off x="4361688" y="1350172"/>
            <a:ext cx="4572000" cy="4431983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indent="-342900">
              <a:spcBef>
                <a:spcPts val="300"/>
              </a:spcBef>
              <a:spcAft>
                <a:spcPts val="300"/>
              </a:spcAft>
              <a:buAutoNum type="arabicParenBoth"/>
              <a:defRPr/>
            </a:pPr>
            <a:r>
              <a:rPr lang="en-US" i="1" dirty="0" smtClean="0">
                <a:solidFill>
                  <a:srgbClr val="003D6A"/>
                </a:solidFill>
              </a:rPr>
              <a:t>Drive</a:t>
            </a:r>
            <a:r>
              <a:rPr lang="en-US" dirty="0" smtClean="0">
                <a:solidFill>
                  <a:srgbClr val="003D6A"/>
                </a:solidFill>
              </a:rPr>
              <a:t/>
            </a:r>
            <a:br>
              <a:rPr lang="en-US" dirty="0" smtClean="0">
                <a:solidFill>
                  <a:srgbClr val="003D6A"/>
                </a:solidFill>
              </a:rPr>
            </a:br>
            <a:r>
              <a:rPr lang="en-US" dirty="0" smtClean="0">
                <a:solidFill>
                  <a:srgbClr val="003D6A"/>
                </a:solidFill>
              </a:rPr>
              <a:t>pneumatic, double-acting drive piston</a:t>
            </a:r>
          </a:p>
          <a:p>
            <a:pPr marL="342900" indent="-342900">
              <a:spcBef>
                <a:spcPts val="300"/>
              </a:spcBef>
              <a:spcAft>
                <a:spcPts val="300"/>
              </a:spcAft>
              <a:buAutoNum type="arabicParenBoth"/>
              <a:defRPr/>
            </a:pPr>
            <a:r>
              <a:rPr lang="en-US" i="1" dirty="0" smtClean="0">
                <a:solidFill>
                  <a:srgbClr val="003D6A"/>
                </a:solidFill>
              </a:rPr>
              <a:t>Kinematics</a:t>
            </a:r>
            <a:r>
              <a:rPr lang="en-US" dirty="0" smtClean="0">
                <a:solidFill>
                  <a:srgbClr val="003D6A"/>
                </a:solidFill>
              </a:rPr>
              <a:t/>
            </a:r>
            <a:br>
              <a:rPr lang="en-US" dirty="0" smtClean="0">
                <a:solidFill>
                  <a:srgbClr val="003D6A"/>
                </a:solidFill>
              </a:rPr>
            </a:br>
            <a:r>
              <a:rPr lang="en-US" dirty="0" smtClean="0">
                <a:solidFill>
                  <a:srgbClr val="003D6A"/>
                </a:solidFill>
              </a:rPr>
              <a:t>pack and pinion principle with gear transmission to the rotary flange</a:t>
            </a:r>
          </a:p>
          <a:p>
            <a:pPr marL="342900" indent="-342900">
              <a:spcBef>
                <a:spcPts val="300"/>
              </a:spcBef>
              <a:spcAft>
                <a:spcPts val="300"/>
              </a:spcAft>
              <a:buFont typeface="Arial" charset="0"/>
              <a:buAutoNum type="arabicParenBoth"/>
              <a:defRPr/>
            </a:pPr>
            <a:r>
              <a:rPr lang="en-US" i="1" dirty="0" smtClean="0">
                <a:solidFill>
                  <a:srgbClr val="003D6A"/>
                </a:solidFill>
              </a:rPr>
              <a:t>Damping</a:t>
            </a:r>
            <a:r>
              <a:rPr lang="en-US" dirty="0" smtClean="0">
                <a:solidFill>
                  <a:srgbClr val="003D6A"/>
                </a:solidFill>
              </a:rPr>
              <a:t/>
            </a:r>
            <a:br>
              <a:rPr lang="en-US" dirty="0" smtClean="0">
                <a:solidFill>
                  <a:srgbClr val="003D6A"/>
                </a:solidFill>
              </a:rPr>
            </a:br>
            <a:r>
              <a:rPr lang="en-US" dirty="0" smtClean="0">
                <a:solidFill>
                  <a:srgbClr val="003D6A"/>
                </a:solidFill>
              </a:rPr>
              <a:t>powerful, hydraulic shock absorbers for rapid swiveling cycles</a:t>
            </a:r>
          </a:p>
          <a:p>
            <a:pPr marL="342900" indent="-342900">
              <a:spcBef>
                <a:spcPts val="300"/>
              </a:spcBef>
              <a:spcAft>
                <a:spcPts val="300"/>
              </a:spcAft>
              <a:buFont typeface="Arial" charset="0"/>
              <a:buAutoNum type="arabicParenBoth"/>
              <a:defRPr/>
            </a:pPr>
            <a:r>
              <a:rPr lang="en-US" i="1" dirty="0" smtClean="0">
                <a:solidFill>
                  <a:srgbClr val="003D6A"/>
                </a:solidFill>
              </a:rPr>
              <a:t>Rotary flange</a:t>
            </a:r>
            <a:r>
              <a:rPr lang="en-US" dirty="0" smtClean="0">
                <a:solidFill>
                  <a:srgbClr val="003D6A"/>
                </a:solidFill>
              </a:rPr>
              <a:t/>
            </a:r>
            <a:br>
              <a:rPr lang="en-US" dirty="0" smtClean="0">
                <a:solidFill>
                  <a:srgbClr val="003D6A"/>
                </a:solidFill>
              </a:rPr>
            </a:br>
            <a:r>
              <a:rPr lang="en-US" dirty="0" smtClean="0">
                <a:solidFill>
                  <a:srgbClr val="003D6A"/>
                </a:solidFill>
              </a:rPr>
              <a:t>mounted on roller bearings, with center bore</a:t>
            </a:r>
          </a:p>
          <a:p>
            <a:pPr marL="342900" indent="-342900">
              <a:spcBef>
                <a:spcPts val="300"/>
              </a:spcBef>
              <a:spcAft>
                <a:spcPts val="300"/>
              </a:spcAft>
              <a:buFont typeface="Arial" charset="0"/>
              <a:buAutoNum type="arabicParenBoth"/>
              <a:defRPr/>
            </a:pPr>
            <a:r>
              <a:rPr lang="de-DE" i="1" dirty="0" err="1" smtClean="0">
                <a:solidFill>
                  <a:srgbClr val="003D6A"/>
                </a:solidFill>
              </a:rPr>
              <a:t>Mounting</a:t>
            </a:r>
            <a:endParaRPr lang="de-DE" i="1" dirty="0" smtClean="0">
              <a:solidFill>
                <a:srgbClr val="003D6A"/>
              </a:solidFill>
            </a:endParaRPr>
          </a:p>
          <a:p>
            <a:pPr marL="800100" lvl="1" indent="-342900">
              <a:spcBef>
                <a:spcPts val="300"/>
              </a:spcBef>
              <a:spcAft>
                <a:spcPts val="300"/>
              </a:spcAft>
              <a:defRPr/>
            </a:pPr>
            <a:r>
              <a:rPr lang="en-US" dirty="0" smtClean="0">
                <a:solidFill>
                  <a:srgbClr val="003D6A"/>
                </a:solidFill>
              </a:rPr>
              <a:t>Centering and mounting possibilities</a:t>
            </a:r>
          </a:p>
          <a:p>
            <a:pPr marL="800100" lvl="1" indent="-342900">
              <a:spcBef>
                <a:spcPts val="300"/>
              </a:spcBef>
              <a:spcAft>
                <a:spcPts val="300"/>
              </a:spcAft>
              <a:defRPr/>
            </a:pPr>
            <a:r>
              <a:rPr lang="en-US" dirty="0" smtClean="0">
                <a:solidFill>
                  <a:srgbClr val="003D6A"/>
                </a:solidFill>
              </a:rPr>
              <a:t>for universal assembly of the rotary finger</a:t>
            </a:r>
            <a:endParaRPr lang="de-DE" dirty="0">
              <a:solidFill>
                <a:srgbClr val="003D6A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GFS Technical </a:t>
            </a:r>
            <a:r>
              <a:rPr lang="de-DE" dirty="0" err="1" smtClean="0"/>
              <a:t>Specifications</a:t>
            </a:r>
            <a:endParaRPr lang="en-US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de-DE" dirty="0" smtClean="0"/>
              <a:t>GFS Technical </a:t>
            </a:r>
            <a:r>
              <a:rPr lang="de-DE" dirty="0" err="1" smtClean="0"/>
              <a:t>Presentation</a:t>
            </a:r>
            <a:r>
              <a:rPr lang="de-DE" dirty="0" smtClean="0"/>
              <a:t>, B. Painting, November 2012</a:t>
            </a: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7E460E2-A79B-FD4C-875F-CB1722C97EA1}" type="slidenum">
              <a:rPr lang="de-DE" smtClean="0"/>
              <a:pPr/>
              <a:t>5</a:t>
            </a:fld>
            <a:endParaRPr lang="de-DE" dirty="0"/>
          </a:p>
        </p:txBody>
      </p:sp>
      <p:pic>
        <p:nvPicPr>
          <p:cNvPr id="6" name="Picture 2" descr="http://www.schunk.int/pimexport/IM0003738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37287" y="1716023"/>
            <a:ext cx="4059809" cy="4330463"/>
          </a:xfrm>
          <a:prstGeom prst="rect">
            <a:avLst/>
          </a:prstGeom>
          <a:noFill/>
        </p:spPr>
      </p:pic>
      <p:sp>
        <p:nvSpPr>
          <p:cNvPr id="7" name="Rechteck 6"/>
          <p:cNvSpPr/>
          <p:nvPr/>
        </p:nvSpPr>
        <p:spPr>
          <a:xfrm>
            <a:off x="4087368" y="2980944"/>
            <a:ext cx="480060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ü"/>
            </a:pPr>
            <a:r>
              <a:rPr lang="de-DE" dirty="0" smtClean="0">
                <a:solidFill>
                  <a:srgbClr val="003D6A"/>
                </a:solidFill>
              </a:rPr>
              <a:t> </a:t>
            </a:r>
            <a:r>
              <a:rPr lang="de-DE" dirty="0" err="1" smtClean="0">
                <a:solidFill>
                  <a:srgbClr val="003D6A"/>
                </a:solidFill>
              </a:rPr>
              <a:t>Housing</a:t>
            </a:r>
            <a:r>
              <a:rPr lang="de-DE" dirty="0" smtClean="0">
                <a:solidFill>
                  <a:srgbClr val="003D6A"/>
                </a:solidFill>
              </a:rPr>
              <a:t> material: High-</a:t>
            </a:r>
            <a:r>
              <a:rPr lang="de-DE" dirty="0" err="1" smtClean="0">
                <a:solidFill>
                  <a:srgbClr val="003D6A"/>
                </a:solidFill>
              </a:rPr>
              <a:t>strength</a:t>
            </a:r>
            <a:r>
              <a:rPr lang="de-DE" dirty="0" smtClean="0">
                <a:solidFill>
                  <a:srgbClr val="003D6A"/>
                </a:solidFill>
              </a:rPr>
              <a:t>, </a:t>
            </a:r>
            <a:r>
              <a:rPr lang="de-DE" dirty="0" err="1" smtClean="0">
                <a:solidFill>
                  <a:srgbClr val="003D6A"/>
                </a:solidFill>
              </a:rPr>
              <a:t>hard-anodized</a:t>
            </a:r>
            <a:r>
              <a:rPr lang="de-DE" dirty="0" smtClean="0">
                <a:solidFill>
                  <a:srgbClr val="003D6A"/>
                </a:solidFill>
              </a:rPr>
              <a:t> </a:t>
            </a:r>
            <a:r>
              <a:rPr lang="de-DE" dirty="0" err="1" smtClean="0">
                <a:solidFill>
                  <a:srgbClr val="003D6A"/>
                </a:solidFill>
              </a:rPr>
              <a:t>aluminum</a:t>
            </a:r>
            <a:r>
              <a:rPr lang="de-DE" dirty="0" smtClean="0">
                <a:solidFill>
                  <a:srgbClr val="003D6A"/>
                </a:solidFill>
              </a:rPr>
              <a:t> </a:t>
            </a:r>
            <a:r>
              <a:rPr lang="de-DE" dirty="0" err="1" smtClean="0">
                <a:solidFill>
                  <a:srgbClr val="003D6A"/>
                </a:solidFill>
              </a:rPr>
              <a:t>alloy</a:t>
            </a:r>
            <a:endParaRPr lang="de-DE" dirty="0" smtClean="0">
              <a:solidFill>
                <a:srgbClr val="003D6A"/>
              </a:solidFill>
            </a:endParaRPr>
          </a:p>
          <a:p>
            <a:pPr>
              <a:buFont typeface="Wingdings" pitchFamily="2" charset="2"/>
              <a:buChar char="ü"/>
            </a:pPr>
            <a:endParaRPr lang="de-DE" dirty="0" smtClean="0">
              <a:solidFill>
                <a:srgbClr val="003D6A"/>
              </a:solidFill>
            </a:endParaRPr>
          </a:p>
          <a:p>
            <a:pPr>
              <a:buFont typeface="Wingdings" pitchFamily="2" charset="2"/>
              <a:buChar char="ü"/>
            </a:pPr>
            <a:r>
              <a:rPr lang="en-US" dirty="0" smtClean="0">
                <a:solidFill>
                  <a:srgbClr val="003D6A"/>
                </a:solidFill>
              </a:rPr>
              <a:t> Rotary flange, gears and piston: </a:t>
            </a:r>
            <a:r>
              <a:rPr lang="de-DE" dirty="0" err="1" smtClean="0">
                <a:solidFill>
                  <a:srgbClr val="003D6A"/>
                </a:solidFill>
              </a:rPr>
              <a:t>Hardened</a:t>
            </a:r>
            <a:r>
              <a:rPr lang="de-DE" dirty="0" smtClean="0">
                <a:solidFill>
                  <a:srgbClr val="003D6A"/>
                </a:solidFill>
              </a:rPr>
              <a:t> </a:t>
            </a:r>
            <a:r>
              <a:rPr lang="de-DE" dirty="0" err="1" smtClean="0">
                <a:solidFill>
                  <a:srgbClr val="003D6A"/>
                </a:solidFill>
              </a:rPr>
              <a:t>steel</a:t>
            </a:r>
            <a:endParaRPr lang="de-DE" dirty="0" smtClean="0">
              <a:solidFill>
                <a:srgbClr val="003D6A"/>
              </a:solidFill>
            </a:endParaRPr>
          </a:p>
          <a:p>
            <a:pPr>
              <a:buFont typeface="Wingdings" pitchFamily="2" charset="2"/>
              <a:buChar char="ü"/>
            </a:pPr>
            <a:endParaRPr lang="de-DE" dirty="0" smtClean="0">
              <a:solidFill>
                <a:srgbClr val="003D6A"/>
              </a:solidFill>
            </a:endParaRPr>
          </a:p>
          <a:p>
            <a:pPr>
              <a:buFont typeface="Wingdings" pitchFamily="2" charset="2"/>
              <a:buChar char="ü"/>
            </a:pPr>
            <a:r>
              <a:rPr lang="de-DE" dirty="0" smtClean="0">
                <a:solidFill>
                  <a:srgbClr val="003D6A"/>
                </a:solidFill>
              </a:rPr>
              <a:t>Zero </a:t>
            </a:r>
            <a:r>
              <a:rPr lang="de-DE" dirty="0" err="1" smtClean="0">
                <a:solidFill>
                  <a:srgbClr val="003D6A"/>
                </a:solidFill>
              </a:rPr>
              <a:t>backlash</a:t>
            </a:r>
            <a:r>
              <a:rPr lang="de-DE" dirty="0" smtClean="0">
                <a:solidFill>
                  <a:srgbClr val="003D6A"/>
                </a:solidFill>
              </a:rPr>
              <a:t> </a:t>
            </a:r>
            <a:r>
              <a:rPr lang="de-DE" dirty="0" err="1" smtClean="0">
                <a:solidFill>
                  <a:srgbClr val="003D6A"/>
                </a:solidFill>
              </a:rPr>
              <a:t>at</a:t>
            </a:r>
            <a:r>
              <a:rPr lang="de-DE" dirty="0" smtClean="0">
                <a:solidFill>
                  <a:srgbClr val="003D6A"/>
                </a:solidFill>
              </a:rPr>
              <a:t> end </a:t>
            </a:r>
            <a:r>
              <a:rPr lang="de-DE" dirty="0" err="1" smtClean="0">
                <a:solidFill>
                  <a:srgbClr val="003D6A"/>
                </a:solidFill>
              </a:rPr>
              <a:t>position</a:t>
            </a:r>
            <a:r>
              <a:rPr lang="de-DE" dirty="0" smtClean="0">
                <a:solidFill>
                  <a:srgbClr val="003D6A"/>
                </a:solidFill>
              </a:rPr>
              <a:t> due </a:t>
            </a:r>
            <a:r>
              <a:rPr lang="de-DE" dirty="0" err="1" smtClean="0">
                <a:solidFill>
                  <a:srgbClr val="003D6A"/>
                </a:solidFill>
              </a:rPr>
              <a:t>to</a:t>
            </a:r>
            <a:r>
              <a:rPr lang="de-DE" dirty="0" smtClean="0">
                <a:solidFill>
                  <a:srgbClr val="003D6A"/>
                </a:solidFill>
              </a:rPr>
              <a:t> </a:t>
            </a:r>
            <a:r>
              <a:rPr lang="de-DE" dirty="0" err="1" smtClean="0">
                <a:solidFill>
                  <a:srgbClr val="003D6A"/>
                </a:solidFill>
              </a:rPr>
              <a:t>use</a:t>
            </a:r>
            <a:r>
              <a:rPr lang="de-DE" dirty="0" smtClean="0">
                <a:solidFill>
                  <a:srgbClr val="003D6A"/>
                </a:solidFill>
              </a:rPr>
              <a:t> </a:t>
            </a:r>
            <a:r>
              <a:rPr lang="de-DE" dirty="0" err="1" smtClean="0">
                <a:solidFill>
                  <a:srgbClr val="003D6A"/>
                </a:solidFill>
              </a:rPr>
              <a:t>of</a:t>
            </a:r>
            <a:r>
              <a:rPr lang="de-DE" dirty="0" smtClean="0">
                <a:solidFill>
                  <a:srgbClr val="003D6A"/>
                </a:solidFill>
              </a:rPr>
              <a:t> </a:t>
            </a:r>
            <a:r>
              <a:rPr lang="de-DE" dirty="0" err="1" smtClean="0">
                <a:solidFill>
                  <a:srgbClr val="003D6A"/>
                </a:solidFill>
              </a:rPr>
              <a:t>hardstop</a:t>
            </a:r>
            <a:endParaRPr lang="de-DE" dirty="0" smtClean="0">
              <a:solidFill>
                <a:srgbClr val="003D6A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GFS </a:t>
            </a:r>
            <a:r>
              <a:rPr lang="de-DE" dirty="0" err="1" smtClean="0"/>
              <a:t>Variations</a:t>
            </a:r>
            <a:endParaRPr lang="en-US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de-DE" dirty="0" smtClean="0"/>
              <a:t>GFS Technical </a:t>
            </a:r>
            <a:r>
              <a:rPr lang="de-DE" dirty="0" err="1" smtClean="0"/>
              <a:t>Presentation</a:t>
            </a:r>
            <a:r>
              <a:rPr lang="de-DE" dirty="0" smtClean="0"/>
              <a:t>, B. Painting, November 2012</a:t>
            </a: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7E460E2-A79B-FD4C-875F-CB1722C97EA1}" type="slidenum">
              <a:rPr lang="de-DE" smtClean="0"/>
              <a:pPr/>
              <a:t>6</a:t>
            </a:fld>
            <a:endParaRPr lang="de-DE" dirty="0"/>
          </a:p>
        </p:txBody>
      </p:sp>
      <p:pic>
        <p:nvPicPr>
          <p:cNvPr id="2049" name="Picture 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763451"/>
            <a:ext cx="9144000" cy="36704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15" name="Gruppieren 14"/>
          <p:cNvGrpSpPr/>
          <p:nvPr/>
        </p:nvGrpSpPr>
        <p:grpSpPr>
          <a:xfrm>
            <a:off x="4428877" y="1717879"/>
            <a:ext cx="693494" cy="901393"/>
            <a:chOff x="4428877" y="1717879"/>
            <a:chExt cx="693494" cy="901393"/>
          </a:xfrm>
        </p:grpSpPr>
        <p:sp>
          <p:nvSpPr>
            <p:cNvPr id="7" name="Rechteck 6"/>
            <p:cNvSpPr/>
            <p:nvPr/>
          </p:nvSpPr>
          <p:spPr>
            <a:xfrm>
              <a:off x="4428877" y="1717879"/>
              <a:ext cx="684212" cy="256031"/>
            </a:xfrm>
            <a:prstGeom prst="rect">
              <a:avLst/>
            </a:prstGeom>
            <a:noFill/>
            <a:ln w="2222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Rechteck 7"/>
            <p:cNvSpPr/>
            <p:nvPr/>
          </p:nvSpPr>
          <p:spPr>
            <a:xfrm>
              <a:off x="4438159" y="2385391"/>
              <a:ext cx="684212" cy="233881"/>
            </a:xfrm>
            <a:prstGeom prst="rect">
              <a:avLst/>
            </a:prstGeom>
            <a:noFill/>
            <a:ln w="2222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6" name="Gruppieren 15"/>
          <p:cNvGrpSpPr/>
          <p:nvPr/>
        </p:nvGrpSpPr>
        <p:grpSpPr>
          <a:xfrm>
            <a:off x="5750074" y="1719210"/>
            <a:ext cx="693494" cy="1103503"/>
            <a:chOff x="5750074" y="1719210"/>
            <a:chExt cx="693494" cy="1103503"/>
          </a:xfrm>
        </p:grpSpPr>
        <p:sp>
          <p:nvSpPr>
            <p:cNvPr id="9" name="Rechteck 8"/>
            <p:cNvSpPr/>
            <p:nvPr/>
          </p:nvSpPr>
          <p:spPr>
            <a:xfrm>
              <a:off x="5750074" y="1719210"/>
              <a:ext cx="684212" cy="256031"/>
            </a:xfrm>
            <a:prstGeom prst="rect">
              <a:avLst/>
            </a:prstGeom>
            <a:noFill/>
            <a:ln w="2222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hteck 9"/>
            <p:cNvSpPr/>
            <p:nvPr/>
          </p:nvSpPr>
          <p:spPr>
            <a:xfrm>
              <a:off x="6106602" y="2386722"/>
              <a:ext cx="336966" cy="435991"/>
            </a:xfrm>
            <a:prstGeom prst="rect">
              <a:avLst/>
            </a:prstGeom>
            <a:noFill/>
            <a:ln w="2222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7" name="Gruppieren 16"/>
          <p:cNvGrpSpPr/>
          <p:nvPr/>
        </p:nvGrpSpPr>
        <p:grpSpPr>
          <a:xfrm>
            <a:off x="7174634" y="1720541"/>
            <a:ext cx="684212" cy="1095576"/>
            <a:chOff x="7174634" y="1720541"/>
            <a:chExt cx="684212" cy="1095576"/>
          </a:xfrm>
        </p:grpSpPr>
        <p:sp>
          <p:nvSpPr>
            <p:cNvPr id="11" name="Rechteck 10"/>
            <p:cNvSpPr/>
            <p:nvPr/>
          </p:nvSpPr>
          <p:spPr>
            <a:xfrm>
              <a:off x="7174634" y="1720541"/>
              <a:ext cx="684212" cy="256031"/>
            </a:xfrm>
            <a:prstGeom prst="rect">
              <a:avLst/>
            </a:prstGeom>
            <a:noFill/>
            <a:ln w="2222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hteck 11"/>
            <p:cNvSpPr/>
            <p:nvPr/>
          </p:nvSpPr>
          <p:spPr>
            <a:xfrm>
              <a:off x="7517858" y="2380126"/>
              <a:ext cx="338400" cy="435991"/>
            </a:xfrm>
            <a:prstGeom prst="rect">
              <a:avLst/>
            </a:prstGeom>
            <a:noFill/>
            <a:ln w="2222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8" name="Gruppieren 17"/>
          <p:cNvGrpSpPr/>
          <p:nvPr/>
        </p:nvGrpSpPr>
        <p:grpSpPr>
          <a:xfrm>
            <a:off x="8459788" y="1713921"/>
            <a:ext cx="684212" cy="1103503"/>
            <a:chOff x="8459788" y="1713921"/>
            <a:chExt cx="684212" cy="1103503"/>
          </a:xfrm>
        </p:grpSpPr>
        <p:sp>
          <p:nvSpPr>
            <p:cNvPr id="13" name="Rechteck 12"/>
            <p:cNvSpPr/>
            <p:nvPr/>
          </p:nvSpPr>
          <p:spPr>
            <a:xfrm>
              <a:off x="8459788" y="1713921"/>
              <a:ext cx="684212" cy="256031"/>
            </a:xfrm>
            <a:prstGeom prst="rect">
              <a:avLst/>
            </a:prstGeom>
            <a:noFill/>
            <a:ln w="2222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hteck 13"/>
            <p:cNvSpPr/>
            <p:nvPr/>
          </p:nvSpPr>
          <p:spPr>
            <a:xfrm>
              <a:off x="8805600" y="2381433"/>
              <a:ext cx="338400" cy="435991"/>
            </a:xfrm>
            <a:prstGeom prst="rect">
              <a:avLst/>
            </a:prstGeom>
            <a:noFill/>
            <a:ln w="2222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GFS </a:t>
            </a:r>
            <a:r>
              <a:rPr lang="de-DE" dirty="0" err="1" smtClean="0"/>
              <a:t>Variations</a:t>
            </a:r>
            <a:endParaRPr lang="en-US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de-DE" dirty="0" smtClean="0"/>
              <a:t>GFS Technical </a:t>
            </a:r>
            <a:r>
              <a:rPr lang="de-DE" dirty="0" err="1" smtClean="0"/>
              <a:t>Presentation</a:t>
            </a:r>
            <a:r>
              <a:rPr lang="de-DE" dirty="0" smtClean="0"/>
              <a:t>, B. Painting, November 2012</a:t>
            </a: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7E460E2-A79B-FD4C-875F-CB1722C97EA1}" type="slidenum">
              <a:rPr lang="de-DE" smtClean="0"/>
              <a:pPr/>
              <a:t>7</a:t>
            </a:fld>
            <a:endParaRPr lang="de-DE" dirty="0"/>
          </a:p>
        </p:txBody>
      </p:sp>
      <p:pic>
        <p:nvPicPr>
          <p:cNvPr id="1025" name="Picture 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549526"/>
            <a:ext cx="4297680" cy="39395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412951" y="1506187"/>
            <a:ext cx="4731050" cy="37477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8" name="Gerade Verbindung 7"/>
          <p:cNvCxnSpPr/>
          <p:nvPr/>
        </p:nvCxnSpPr>
        <p:spPr>
          <a:xfrm rot="5400000">
            <a:off x="1952625" y="3895344"/>
            <a:ext cx="47625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GFS Sensors</a:t>
            </a:r>
            <a:endParaRPr lang="en-US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de-DE" dirty="0" smtClean="0"/>
              <a:t>GFS Technical </a:t>
            </a:r>
            <a:r>
              <a:rPr lang="de-DE" dirty="0" err="1" smtClean="0"/>
              <a:t>Presentation</a:t>
            </a:r>
            <a:r>
              <a:rPr lang="de-DE" dirty="0" smtClean="0"/>
              <a:t>, B. Painting, November 2012</a:t>
            </a: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7E460E2-A79B-FD4C-875F-CB1722C97EA1}" type="slidenum">
              <a:rPr lang="de-DE" smtClean="0"/>
              <a:pPr/>
              <a:t>8</a:t>
            </a:fld>
            <a:endParaRPr lang="de-DE" dirty="0"/>
          </a:p>
        </p:txBody>
      </p:sp>
      <p:pic>
        <p:nvPicPr>
          <p:cNvPr id="18434" name="Picture 2"/>
          <p:cNvPicPr>
            <a:picLocks noChangeAspect="1" noChangeArrowheads="1"/>
          </p:cNvPicPr>
          <p:nvPr/>
        </p:nvPicPr>
        <p:blipFill>
          <a:blip r:embed="rId2"/>
          <a:srcRect l="7750" t="6953" r="8000" b="5503"/>
          <a:stretch>
            <a:fillRect/>
          </a:stretch>
        </p:blipFill>
        <p:spPr bwMode="auto">
          <a:xfrm>
            <a:off x="159743" y="1798228"/>
            <a:ext cx="6163056" cy="42276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Rechteck 6"/>
          <p:cNvSpPr/>
          <p:nvPr/>
        </p:nvSpPr>
        <p:spPr>
          <a:xfrm>
            <a:off x="5231510" y="4148911"/>
            <a:ext cx="293408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Clr>
                <a:srgbClr val="00B050"/>
              </a:buClr>
            </a:pPr>
            <a:r>
              <a:rPr lang="de-DE" i="1" dirty="0" smtClean="0">
                <a:solidFill>
                  <a:srgbClr val="00446B"/>
                </a:solidFill>
              </a:rPr>
              <a:t>Electronic </a:t>
            </a:r>
            <a:r>
              <a:rPr lang="de-DE" i="1" dirty="0" err="1" smtClean="0">
                <a:solidFill>
                  <a:srgbClr val="00446B"/>
                </a:solidFill>
              </a:rPr>
              <a:t>Magnetic</a:t>
            </a:r>
            <a:r>
              <a:rPr lang="de-DE" i="1" dirty="0" smtClean="0">
                <a:solidFill>
                  <a:srgbClr val="00446B"/>
                </a:solidFill>
              </a:rPr>
              <a:t> Sensors</a:t>
            </a:r>
          </a:p>
          <a:p>
            <a:pPr>
              <a:buClr>
                <a:srgbClr val="00B050"/>
              </a:buClr>
              <a:buFont typeface="Wingdings" pitchFamily="2" charset="2"/>
              <a:buChar char="ü"/>
            </a:pPr>
            <a:r>
              <a:rPr lang="de-DE" dirty="0" smtClean="0">
                <a:solidFill>
                  <a:srgbClr val="00446B"/>
                </a:solidFill>
              </a:rPr>
              <a:t>Magnets on </a:t>
            </a:r>
            <a:r>
              <a:rPr lang="de-DE" dirty="0" err="1" smtClean="0">
                <a:solidFill>
                  <a:srgbClr val="00446B"/>
                </a:solidFill>
              </a:rPr>
              <a:t>the</a:t>
            </a:r>
            <a:r>
              <a:rPr lang="de-DE" dirty="0" smtClean="0">
                <a:solidFill>
                  <a:srgbClr val="00446B"/>
                </a:solidFill>
              </a:rPr>
              <a:t> </a:t>
            </a:r>
            <a:r>
              <a:rPr lang="de-DE" dirty="0" err="1" smtClean="0">
                <a:solidFill>
                  <a:srgbClr val="00446B"/>
                </a:solidFill>
              </a:rPr>
              <a:t>piston</a:t>
            </a:r>
            <a:endParaRPr lang="de-DE" dirty="0" smtClean="0">
              <a:solidFill>
                <a:srgbClr val="00446B"/>
              </a:solidFill>
            </a:endParaRPr>
          </a:p>
          <a:p>
            <a:pPr>
              <a:buClr>
                <a:srgbClr val="00B050"/>
              </a:buClr>
              <a:buFont typeface="Wingdings" pitchFamily="2" charset="2"/>
              <a:buChar char="ü"/>
            </a:pPr>
            <a:r>
              <a:rPr lang="de-DE" dirty="0" smtClean="0">
                <a:solidFill>
                  <a:srgbClr val="00446B"/>
                </a:solidFill>
              </a:rPr>
              <a:t>End </a:t>
            </a:r>
            <a:r>
              <a:rPr lang="de-DE" dirty="0" err="1" smtClean="0">
                <a:solidFill>
                  <a:srgbClr val="00446B"/>
                </a:solidFill>
              </a:rPr>
              <a:t>position</a:t>
            </a:r>
            <a:r>
              <a:rPr lang="de-DE" dirty="0" smtClean="0">
                <a:solidFill>
                  <a:srgbClr val="00446B"/>
                </a:solidFill>
              </a:rPr>
              <a:t> </a:t>
            </a:r>
            <a:r>
              <a:rPr lang="de-DE" dirty="0" err="1" smtClean="0">
                <a:solidFill>
                  <a:srgbClr val="00446B"/>
                </a:solidFill>
              </a:rPr>
              <a:t>sensing</a:t>
            </a:r>
            <a:endParaRPr lang="de-DE" dirty="0" smtClean="0">
              <a:solidFill>
                <a:srgbClr val="00446B"/>
              </a:solidFill>
            </a:endParaRPr>
          </a:p>
          <a:p>
            <a:pPr>
              <a:buClr>
                <a:srgbClr val="00B050"/>
              </a:buClr>
              <a:buFont typeface="Wingdings" pitchFamily="2" charset="2"/>
              <a:buChar char="ü"/>
            </a:pPr>
            <a:r>
              <a:rPr lang="de-DE" dirty="0" smtClean="0">
                <a:solidFill>
                  <a:srgbClr val="00446B"/>
                </a:solidFill>
              </a:rPr>
              <a:t>MMS Sensors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GFS </a:t>
            </a:r>
            <a:r>
              <a:rPr lang="de-DE" dirty="0" err="1" smtClean="0"/>
              <a:t>Application</a:t>
            </a:r>
            <a:r>
              <a:rPr lang="de-DE" dirty="0" smtClean="0"/>
              <a:t> </a:t>
            </a:r>
            <a:r>
              <a:rPr lang="de-DE" dirty="0" err="1" smtClean="0"/>
              <a:t>Example</a:t>
            </a:r>
            <a:endParaRPr lang="en-US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de-DE" dirty="0" smtClean="0"/>
              <a:t>GFS Technical </a:t>
            </a:r>
            <a:r>
              <a:rPr lang="de-DE" dirty="0" err="1" smtClean="0"/>
              <a:t>Presentation</a:t>
            </a:r>
            <a:r>
              <a:rPr lang="de-DE" dirty="0" smtClean="0"/>
              <a:t>, B. Painting, November 2012</a:t>
            </a: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7E460E2-A79B-FD4C-875F-CB1722C97EA1}" type="slidenum">
              <a:rPr lang="de-DE" smtClean="0"/>
              <a:pPr/>
              <a:t>9</a:t>
            </a:fld>
            <a:endParaRPr lang="de-DE" dirty="0"/>
          </a:p>
        </p:txBody>
      </p:sp>
      <p:pic>
        <p:nvPicPr>
          <p:cNvPr id="19458" name="Picture 2" descr="http://www.schunk.int/pimexport/IM0003744.jpg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17201" t="8427" r="19441" b="3758"/>
          <a:stretch>
            <a:fillRect/>
          </a:stretch>
        </p:blipFill>
        <p:spPr bwMode="auto">
          <a:xfrm>
            <a:off x="2496312" y="1523908"/>
            <a:ext cx="4142232" cy="463000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GFS_SCHULUNG_E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-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-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GFS_SCHULUNG_EN</Template>
  <TotalTime>0</TotalTime>
  <Words>177</Words>
  <Application>Microsoft Office PowerPoint</Application>
  <PresentationFormat>Bildschirmpräsentation (4:3)</PresentationFormat>
  <Paragraphs>52</Paragraphs>
  <Slides>10</Slides>
  <Notes>1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10</vt:i4>
      </vt:variant>
    </vt:vector>
  </HeadingPairs>
  <TitlesOfParts>
    <vt:vector size="11" baseType="lpstr">
      <vt:lpstr>GFS_SCHULUNG_EN</vt:lpstr>
      <vt:lpstr>Folie 1</vt:lpstr>
      <vt:lpstr>Contents</vt:lpstr>
      <vt:lpstr>GFS</vt:lpstr>
      <vt:lpstr>GFS Functionality</vt:lpstr>
      <vt:lpstr>GFS Technical Specifications</vt:lpstr>
      <vt:lpstr>GFS Variations</vt:lpstr>
      <vt:lpstr>GFS Variations</vt:lpstr>
      <vt:lpstr>GFS Sensors</vt:lpstr>
      <vt:lpstr>GFS Application Example</vt:lpstr>
      <vt:lpstr>Folie 10</vt:lpstr>
    </vt:vector>
  </TitlesOfParts>
  <Company>SCHUNK GmbH &amp; Co. KG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Folie 1</dc:title>
  <dc:creator>Brian Painting</dc:creator>
  <cp:lastModifiedBy>Brian Painting</cp:lastModifiedBy>
  <cp:revision>15</cp:revision>
  <dcterms:created xsi:type="dcterms:W3CDTF">2012-10-31T13:03:24Z</dcterms:created>
  <dcterms:modified xsi:type="dcterms:W3CDTF">2012-11-07T08:01:22Z</dcterms:modified>
</cp:coreProperties>
</file>