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doc" ContentType="application/msword"/>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1"/>
    <p:sldMasterId id="2147483817" r:id="rId2"/>
  </p:sldMasterIdLst>
  <p:notesMasterIdLst>
    <p:notesMasterId r:id="rId76"/>
  </p:notesMasterIdLst>
  <p:sldIdLst>
    <p:sldId id="347" r:id="rId3"/>
    <p:sldId id="313" r:id="rId4"/>
    <p:sldId id="352" r:id="rId5"/>
    <p:sldId id="260" r:id="rId6"/>
    <p:sldId id="261" r:id="rId7"/>
    <p:sldId id="262" r:id="rId8"/>
    <p:sldId id="271" r:id="rId9"/>
    <p:sldId id="263" r:id="rId10"/>
    <p:sldId id="273" r:id="rId11"/>
    <p:sldId id="274" r:id="rId12"/>
    <p:sldId id="354" r:id="rId13"/>
    <p:sldId id="275" r:id="rId14"/>
    <p:sldId id="290" r:id="rId15"/>
    <p:sldId id="293" r:id="rId16"/>
    <p:sldId id="291" r:id="rId17"/>
    <p:sldId id="292" r:id="rId18"/>
    <p:sldId id="294" r:id="rId19"/>
    <p:sldId id="296" r:id="rId20"/>
    <p:sldId id="295" r:id="rId21"/>
    <p:sldId id="297" r:id="rId22"/>
    <p:sldId id="298" r:id="rId23"/>
    <p:sldId id="299" r:id="rId24"/>
    <p:sldId id="300" r:id="rId25"/>
    <p:sldId id="276" r:id="rId26"/>
    <p:sldId id="278" r:id="rId27"/>
    <p:sldId id="279" r:id="rId28"/>
    <p:sldId id="281" r:id="rId29"/>
    <p:sldId id="282" r:id="rId30"/>
    <p:sldId id="280" r:id="rId31"/>
    <p:sldId id="277" r:id="rId32"/>
    <p:sldId id="301" r:id="rId33"/>
    <p:sldId id="353" r:id="rId34"/>
    <p:sldId id="306" r:id="rId35"/>
    <p:sldId id="305" r:id="rId36"/>
    <p:sldId id="303" r:id="rId37"/>
    <p:sldId id="304" r:id="rId38"/>
    <p:sldId id="308" r:id="rId39"/>
    <p:sldId id="316" r:id="rId40"/>
    <p:sldId id="317" r:id="rId41"/>
    <p:sldId id="318" r:id="rId42"/>
    <p:sldId id="319" r:id="rId43"/>
    <p:sldId id="320" r:id="rId44"/>
    <p:sldId id="321" r:id="rId45"/>
    <p:sldId id="322" r:id="rId46"/>
    <p:sldId id="323" r:id="rId47"/>
    <p:sldId id="324" r:id="rId48"/>
    <p:sldId id="325" r:id="rId49"/>
    <p:sldId id="326" r:id="rId50"/>
    <p:sldId id="327" r:id="rId51"/>
    <p:sldId id="283" r:id="rId52"/>
    <p:sldId id="284" r:id="rId53"/>
    <p:sldId id="285" r:id="rId54"/>
    <p:sldId id="355" r:id="rId55"/>
    <p:sldId id="328" r:id="rId56"/>
    <p:sldId id="329" r:id="rId57"/>
    <p:sldId id="330" r:id="rId58"/>
    <p:sldId id="331" r:id="rId59"/>
    <p:sldId id="332" r:id="rId60"/>
    <p:sldId id="333" r:id="rId61"/>
    <p:sldId id="334" r:id="rId62"/>
    <p:sldId id="335" r:id="rId63"/>
    <p:sldId id="357" r:id="rId64"/>
    <p:sldId id="358" r:id="rId65"/>
    <p:sldId id="336" r:id="rId66"/>
    <p:sldId id="337" r:id="rId67"/>
    <p:sldId id="356" r:id="rId68"/>
    <p:sldId id="338" r:id="rId69"/>
    <p:sldId id="339" r:id="rId70"/>
    <p:sldId id="340" r:id="rId71"/>
    <p:sldId id="341" r:id="rId72"/>
    <p:sldId id="342" r:id="rId73"/>
    <p:sldId id="343" r:id="rId74"/>
    <p:sldId id="351" r:id="rId75"/>
  </p:sldIdLst>
  <p:sldSz cx="9144000" cy="6858000" type="screen4x3"/>
  <p:notesSz cx="6858000" cy="9144000"/>
  <p:defaultTextStyle>
    <a:defPPr>
      <a:defRPr lang="de-DE"/>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FFFF99"/>
    <a:srgbClr val="003D6A"/>
    <a:srgbClr val="000000"/>
  </p:clrMru>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04" autoAdjust="0"/>
    <p:restoredTop sz="94660"/>
  </p:normalViewPr>
  <p:slideViewPr>
    <p:cSldViewPr>
      <p:cViewPr>
        <p:scale>
          <a:sx n="75" d="100"/>
          <a:sy n="75" d="100"/>
        </p:scale>
        <p:origin x="-2136" y="-79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394"/>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image" Target="../media/image3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CBAF4A5F-71EB-422D-A696-D717723A9011}" type="datetimeFigureOut">
              <a:rPr lang="de-DE"/>
              <a:pPr>
                <a:defRPr/>
              </a:pPr>
              <a:t>22.07.2013</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de-DE" noProof="0" smtClean="0"/>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defRPr>
            </a:lvl1pPr>
          </a:lstStyle>
          <a:p>
            <a:pPr>
              <a:defRPr/>
            </a:pPr>
            <a:fld id="{2375D783-3EEA-42BA-AF48-E6E6CCF06DF5}" type="slidenum">
              <a:rPr lang="de-DE"/>
              <a:pPr>
                <a:defRPr/>
              </a:pPr>
              <a:t>‹Nr.›</a:t>
            </a:fld>
            <a:endParaRPr 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pic>
        <p:nvPicPr>
          <p:cNvPr id="3" name="Grafik 12" descr="titelslide.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8" name="Rectangle 63"/>
          <p:cNvSpPr>
            <a:spLocks noGrp="1" noChangeArrowheads="1"/>
          </p:cNvSpPr>
          <p:nvPr>
            <p:ph type="ctrTitle" sz="quarter"/>
          </p:nvPr>
        </p:nvSpPr>
        <p:spPr>
          <a:xfrm>
            <a:off x="0" y="4724400"/>
            <a:ext cx="9144000" cy="2133600"/>
          </a:xfrm>
          <a:prstGeom prst="rect">
            <a:avLst/>
          </a:prstGeom>
        </p:spPr>
        <p:txBody>
          <a:bodyPr anchor="ctr"/>
          <a:lstStyle>
            <a:lvl1pPr algn="ctr">
              <a:defRPr sz="4800"/>
            </a:lvl1pPr>
          </a:lstStyle>
          <a:p>
            <a:r>
              <a:rPr lang="de-DE" dirty="0"/>
              <a:t>Titel durch Klicken hinzufügen</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elseite">
    <p:spTree>
      <p:nvGrpSpPr>
        <p:cNvPr id="1" name=""/>
        <p:cNvGrpSpPr/>
        <p:nvPr/>
      </p:nvGrpSpPr>
      <p:grpSpPr>
        <a:xfrm>
          <a:off x="0" y="0"/>
          <a:ext cx="0" cy="0"/>
          <a:chOff x="0" y="0"/>
          <a:chExt cx="0" cy="0"/>
        </a:xfrm>
      </p:grpSpPr>
      <p:sp>
        <p:nvSpPr>
          <p:cNvPr id="6" name="Rechteck 5"/>
          <p:cNvSpPr/>
          <p:nvPr userDrawn="1"/>
        </p:nvSpPr>
        <p:spPr>
          <a:xfrm>
            <a:off x="0" y="0"/>
            <a:ext cx="9143695" cy="6858000"/>
          </a:xfrm>
          <a:prstGeom prst="rect">
            <a:avLst/>
          </a:prstGeom>
          <a:solidFill>
            <a:srgbClr val="003D6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Titel 1"/>
          <p:cNvSpPr>
            <a:spLocks noGrp="1"/>
          </p:cNvSpPr>
          <p:nvPr>
            <p:ph type="title" hasCustomPrompt="1"/>
          </p:nvPr>
        </p:nvSpPr>
        <p:spPr>
          <a:xfrm>
            <a:off x="533398" y="3319988"/>
            <a:ext cx="4152902" cy="659344"/>
          </a:xfrm>
          <a:prstGeom prst="rect">
            <a:avLst/>
          </a:prstGeom>
          <a:ln>
            <a:noFill/>
          </a:ln>
        </p:spPr>
        <p:txBody>
          <a:bodyPr/>
          <a:lstStyle>
            <a:lvl1pPr algn="l">
              <a:defRPr sz="4000" b="1" i="0">
                <a:solidFill>
                  <a:schemeClr val="bg1"/>
                </a:solidFill>
                <a:latin typeface="+mj-lt"/>
              </a:defRPr>
            </a:lvl1pPr>
          </a:lstStyle>
          <a:p>
            <a:r>
              <a:rPr lang="de-DE" dirty="0" smtClean="0"/>
              <a:t>Präsentationstitel</a:t>
            </a:r>
            <a:endParaRPr lang="de-DE" dirty="0"/>
          </a:p>
        </p:txBody>
      </p:sp>
      <p:sp>
        <p:nvSpPr>
          <p:cNvPr id="10" name="Textplatzhalter 9"/>
          <p:cNvSpPr>
            <a:spLocks noGrp="1"/>
          </p:cNvSpPr>
          <p:nvPr>
            <p:ph type="body" sz="quarter" idx="10" hasCustomPrompt="1"/>
          </p:nvPr>
        </p:nvSpPr>
        <p:spPr>
          <a:xfrm>
            <a:off x="558800" y="3979331"/>
            <a:ext cx="4127499" cy="465669"/>
          </a:xfrm>
          <a:prstGeom prst="rect">
            <a:avLst/>
          </a:prstGeom>
          <a:ln>
            <a:noFill/>
          </a:ln>
        </p:spPr>
        <p:txBody>
          <a:bodyPr vert="horz"/>
          <a:lstStyle>
            <a:lvl1pPr marL="0" indent="0">
              <a:buNone/>
              <a:defRPr sz="2000" baseline="0">
                <a:solidFill>
                  <a:srgbClr val="FFFFFF"/>
                </a:solidFill>
              </a:defRPr>
            </a:lvl1pPr>
          </a:lstStyle>
          <a:p>
            <a:pPr lvl="0"/>
            <a:r>
              <a:rPr lang="de-DE" dirty="0" smtClean="0"/>
              <a:t>Unterüberschrift der Präsentation</a:t>
            </a:r>
          </a:p>
        </p:txBody>
      </p:sp>
      <p:sp>
        <p:nvSpPr>
          <p:cNvPr id="12" name="Bildplatzhalter 6"/>
          <p:cNvSpPr>
            <a:spLocks noGrp="1"/>
          </p:cNvSpPr>
          <p:nvPr>
            <p:ph type="pic" sz="quarter" idx="11"/>
          </p:nvPr>
        </p:nvSpPr>
        <p:spPr>
          <a:xfrm>
            <a:off x="4876800" y="2616200"/>
            <a:ext cx="3683000" cy="3695700"/>
          </a:xfrm>
          <a:prstGeom prst="rect">
            <a:avLst/>
          </a:prstGeom>
        </p:spPr>
        <p:txBody>
          <a:bodyPr vert="horz"/>
          <a:lstStyle/>
          <a:p>
            <a:r>
              <a:rPr lang="de-DE" smtClean="0"/>
              <a:t>Bild durch Klicken auf Symbol hinzufügen</a:t>
            </a:r>
            <a:endParaRPr lang="de-DE" dirty="0"/>
          </a:p>
        </p:txBody>
      </p:sp>
      <p:pic>
        <p:nvPicPr>
          <p:cNvPr id="7" name="Bild 6" descr="LOGOBALKEN_NEU.png"/>
          <p:cNvPicPr>
            <a:picLocks noChangeAspect="1"/>
          </p:cNvPicPr>
          <p:nvPr userDrawn="1"/>
        </p:nvPicPr>
        <p:blipFill>
          <a:blip r:embed="rId2" cstate="print">
            <a:extLst>
              <a:ext uri="{28A0092B-C50C-407E-A947-70E740481C1C}">
                <a14:useLocalDpi xmlns:mc="http://schemas.openxmlformats.org/markup-compatibility/2006" xmlns:mv="urn:schemas-microsoft-com:mac:vml" xmlns:a14="http://schemas.microsoft.com/office/drawing/2010/main" xmlns="" val="0"/>
              </a:ext>
            </a:extLst>
          </a:blip>
          <a:stretch>
            <a:fillRect/>
          </a:stretch>
        </p:blipFill>
        <p:spPr>
          <a:xfrm>
            <a:off x="0" y="330912"/>
            <a:ext cx="9143391" cy="1584854"/>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 val="39452456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elseite">
    <p:spTree>
      <p:nvGrpSpPr>
        <p:cNvPr id="1" name=""/>
        <p:cNvGrpSpPr/>
        <p:nvPr/>
      </p:nvGrpSpPr>
      <p:grpSpPr>
        <a:xfrm>
          <a:off x="0" y="0"/>
          <a:ext cx="0" cy="0"/>
          <a:chOff x="0" y="0"/>
          <a:chExt cx="0" cy="0"/>
        </a:xfrm>
      </p:grpSpPr>
      <p:sp>
        <p:nvSpPr>
          <p:cNvPr id="6" name="Rechteck 5"/>
          <p:cNvSpPr/>
          <p:nvPr userDrawn="1"/>
        </p:nvSpPr>
        <p:spPr>
          <a:xfrm>
            <a:off x="0" y="0"/>
            <a:ext cx="9143695" cy="6858000"/>
          </a:xfrm>
          <a:prstGeom prst="rect">
            <a:avLst/>
          </a:prstGeom>
          <a:solidFill>
            <a:srgbClr val="003D6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Titel 1"/>
          <p:cNvSpPr>
            <a:spLocks noGrp="1"/>
          </p:cNvSpPr>
          <p:nvPr>
            <p:ph type="title" hasCustomPrompt="1"/>
          </p:nvPr>
        </p:nvSpPr>
        <p:spPr>
          <a:xfrm>
            <a:off x="533397" y="2367488"/>
            <a:ext cx="7962903" cy="659344"/>
          </a:xfrm>
          <a:prstGeom prst="rect">
            <a:avLst/>
          </a:prstGeom>
          <a:ln>
            <a:noFill/>
          </a:ln>
        </p:spPr>
        <p:txBody>
          <a:bodyPr/>
          <a:lstStyle>
            <a:lvl1pPr algn="l">
              <a:defRPr sz="4000" b="1" i="0">
                <a:solidFill>
                  <a:schemeClr val="bg1"/>
                </a:solidFill>
                <a:latin typeface="+mj-lt"/>
              </a:defRPr>
            </a:lvl1pPr>
          </a:lstStyle>
          <a:p>
            <a:r>
              <a:rPr lang="de-DE" dirty="0" smtClean="0"/>
              <a:t>Präsentationstitel</a:t>
            </a:r>
            <a:endParaRPr lang="de-DE" dirty="0"/>
          </a:p>
        </p:txBody>
      </p:sp>
      <p:sp>
        <p:nvSpPr>
          <p:cNvPr id="10" name="Textplatzhalter 9"/>
          <p:cNvSpPr>
            <a:spLocks noGrp="1"/>
          </p:cNvSpPr>
          <p:nvPr>
            <p:ph type="body" sz="quarter" idx="10" hasCustomPrompt="1"/>
          </p:nvPr>
        </p:nvSpPr>
        <p:spPr>
          <a:xfrm>
            <a:off x="558801" y="3026831"/>
            <a:ext cx="7937500" cy="440269"/>
          </a:xfrm>
          <a:prstGeom prst="rect">
            <a:avLst/>
          </a:prstGeom>
          <a:ln>
            <a:noFill/>
          </a:ln>
        </p:spPr>
        <p:txBody>
          <a:bodyPr vert="horz"/>
          <a:lstStyle>
            <a:lvl1pPr marL="0" indent="0">
              <a:buNone/>
              <a:defRPr sz="2000" baseline="0">
                <a:solidFill>
                  <a:srgbClr val="FFFFFF"/>
                </a:solidFill>
              </a:defRPr>
            </a:lvl1pPr>
          </a:lstStyle>
          <a:p>
            <a:pPr lvl="0"/>
            <a:r>
              <a:rPr lang="de-DE" dirty="0" smtClean="0"/>
              <a:t>Unterüberschrift der Präsentation</a:t>
            </a:r>
          </a:p>
        </p:txBody>
      </p:sp>
      <p:sp>
        <p:nvSpPr>
          <p:cNvPr id="14" name="Bildplatzhalter 6"/>
          <p:cNvSpPr>
            <a:spLocks noGrp="1"/>
          </p:cNvSpPr>
          <p:nvPr>
            <p:ph type="pic" sz="quarter" idx="11"/>
          </p:nvPr>
        </p:nvSpPr>
        <p:spPr>
          <a:xfrm>
            <a:off x="596901" y="3835400"/>
            <a:ext cx="7899399" cy="2476500"/>
          </a:xfrm>
          <a:prstGeom prst="rect">
            <a:avLst/>
          </a:prstGeom>
        </p:spPr>
        <p:txBody>
          <a:bodyPr vert="horz"/>
          <a:lstStyle/>
          <a:p>
            <a:r>
              <a:rPr lang="de-DE" smtClean="0"/>
              <a:t>Bild durch Klicken auf Symbol hinzufügen</a:t>
            </a:r>
            <a:endParaRPr lang="de-DE" dirty="0"/>
          </a:p>
        </p:txBody>
      </p:sp>
      <p:pic>
        <p:nvPicPr>
          <p:cNvPr id="7" name="Bild 6" descr="LOGOBALKEN_NEU.png"/>
          <p:cNvPicPr>
            <a:picLocks noChangeAspect="1"/>
          </p:cNvPicPr>
          <p:nvPr userDrawn="1"/>
        </p:nvPicPr>
        <p:blipFill>
          <a:blip r:embed="rId2" cstate="print">
            <a:extLst>
              <a:ext uri="{28A0092B-C50C-407E-A947-70E740481C1C}">
                <a14:useLocalDpi xmlns:mc="http://schemas.openxmlformats.org/markup-compatibility/2006" xmlns:mv="urn:schemas-microsoft-com:mac:vml" xmlns:a14="http://schemas.microsoft.com/office/drawing/2010/main" xmlns="" val="0"/>
              </a:ext>
            </a:extLst>
          </a:blip>
          <a:stretch>
            <a:fillRect/>
          </a:stretch>
        </p:blipFill>
        <p:spPr>
          <a:xfrm>
            <a:off x="0" y="330912"/>
            <a:ext cx="9143391" cy="1584854"/>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 val="40913467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ur Tex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61443" y="389470"/>
            <a:ext cx="8074557" cy="960702"/>
          </a:xfrm>
          <a:prstGeom prst="rect">
            <a:avLst/>
          </a:prstGeom>
        </p:spPr>
        <p:txBody>
          <a:bodyPr anchor="b"/>
          <a:lstStyle>
            <a:lvl1pPr algn="l">
              <a:defRPr sz="3200" b="1" i="0">
                <a:solidFill>
                  <a:srgbClr val="00446B"/>
                </a:solidFill>
                <a:latin typeface="Calibri"/>
                <a:cs typeface="Calibri"/>
              </a:defRPr>
            </a:lvl1pPr>
          </a:lstStyle>
          <a:p>
            <a:r>
              <a:rPr lang="de-DE" dirty="0" smtClean="0"/>
              <a:t>Überschrift Powerpoint-Folie</a:t>
            </a:r>
            <a:endParaRPr lang="de-DE" dirty="0"/>
          </a:p>
        </p:txBody>
      </p:sp>
      <p:sp>
        <p:nvSpPr>
          <p:cNvPr id="15" name="Inhaltsplatzhalter 14"/>
          <p:cNvSpPr>
            <a:spLocks noGrp="1"/>
          </p:cNvSpPr>
          <p:nvPr>
            <p:ph sz="quarter" idx="10"/>
          </p:nvPr>
        </p:nvSpPr>
        <p:spPr>
          <a:xfrm>
            <a:off x="569910" y="1604434"/>
            <a:ext cx="8066089" cy="4279899"/>
          </a:xfrm>
          <a:prstGeom prst="rect">
            <a:avLst/>
          </a:prstGeom>
        </p:spPr>
        <p:txBody>
          <a:bodyPr vert="horz"/>
          <a:lstStyle>
            <a:lvl1pPr marL="0" indent="0">
              <a:lnSpc>
                <a:spcPts val="2400"/>
              </a:lnSpc>
              <a:spcBef>
                <a:spcPts val="550"/>
              </a:spcBef>
              <a:buFontTx/>
              <a:buNone/>
              <a:defRPr sz="2000">
                <a:solidFill>
                  <a:schemeClr val="tx1">
                    <a:lumMod val="75000"/>
                    <a:lumOff val="25000"/>
                  </a:schemeClr>
                </a:solidFill>
                <a:latin typeface="Calibri"/>
                <a:cs typeface="Calibri"/>
              </a:defRPr>
            </a:lvl1pPr>
            <a:lvl2pPr marL="177800" indent="-177800">
              <a:lnSpc>
                <a:spcPts val="2400"/>
              </a:lnSpc>
              <a:spcBef>
                <a:spcPts val="550"/>
              </a:spcBef>
              <a:buClr>
                <a:srgbClr val="003D6A"/>
              </a:buClr>
              <a:buFont typeface="Arial"/>
              <a:buChar char="•"/>
              <a:defRPr sz="2000">
                <a:solidFill>
                  <a:schemeClr val="tx1">
                    <a:lumMod val="75000"/>
                    <a:lumOff val="25000"/>
                  </a:schemeClr>
                </a:solidFill>
                <a:latin typeface="Calibri"/>
                <a:cs typeface="Calibri"/>
              </a:defRPr>
            </a:lvl2pPr>
          </a:lstStyle>
          <a:p>
            <a:pPr lvl="0"/>
            <a:r>
              <a:rPr lang="de-DE" smtClean="0"/>
              <a:t>Textmasterformate durch Klicken bearbeiten</a:t>
            </a:r>
          </a:p>
          <a:p>
            <a:pPr lvl="1"/>
            <a:r>
              <a:rPr lang="de-DE" smtClean="0"/>
              <a:t>Zweite Ebene</a:t>
            </a:r>
          </a:p>
        </p:txBody>
      </p:sp>
      <p:sp>
        <p:nvSpPr>
          <p:cNvPr id="18" name="Fußzeilenplatzhalter 4"/>
          <p:cNvSpPr>
            <a:spLocks noGrp="1"/>
          </p:cNvSpPr>
          <p:nvPr>
            <p:ph type="ftr" sz="quarter" idx="3"/>
          </p:nvPr>
        </p:nvSpPr>
        <p:spPr>
          <a:xfrm>
            <a:off x="1044687" y="6496050"/>
            <a:ext cx="5911589" cy="252000"/>
          </a:xfrm>
          <a:prstGeom prst="rect">
            <a:avLst/>
          </a:prstGeom>
        </p:spPr>
        <p:txBody>
          <a:bodyPr vert="horz" lIns="91440" tIns="45720" rIns="91440" bIns="45720" rtlCol="0" anchor="ctr"/>
          <a:lstStyle>
            <a:lvl1pPr algn="l">
              <a:defRPr sz="1200">
                <a:solidFill>
                  <a:srgbClr val="FFFFFF"/>
                </a:solidFill>
              </a:defRPr>
            </a:lvl1pPr>
          </a:lstStyle>
          <a:p>
            <a:r>
              <a:rPr lang="en-US" smtClean="0"/>
              <a:t>Linear modules basic training - Jakob Khoury</a:t>
            </a:r>
            <a:endParaRPr lang="de-DE" dirty="0" smtClean="0"/>
          </a:p>
        </p:txBody>
      </p:sp>
      <p:sp>
        <p:nvSpPr>
          <p:cNvPr id="19" name="Foliennummernplatzhalter 5"/>
          <p:cNvSpPr>
            <a:spLocks noGrp="1"/>
          </p:cNvSpPr>
          <p:nvPr>
            <p:ph type="sldNum" sz="quarter" idx="4"/>
          </p:nvPr>
        </p:nvSpPr>
        <p:spPr>
          <a:xfrm>
            <a:off x="260327" y="6496052"/>
            <a:ext cx="758961" cy="251998"/>
          </a:xfrm>
          <a:prstGeom prst="rect">
            <a:avLst/>
          </a:prstGeom>
        </p:spPr>
        <p:txBody>
          <a:bodyPr vert="horz" lIns="91440" tIns="45720" rIns="91440" bIns="45720" rtlCol="0" anchor="ctr"/>
          <a:lstStyle>
            <a:lvl1pPr algn="l">
              <a:defRPr sz="1200">
                <a:solidFill>
                  <a:srgbClr val="FFFFFF"/>
                </a:solidFill>
              </a:defRPr>
            </a:lvl1pPr>
          </a:lstStyle>
          <a:p>
            <a:fld id="{67E460E2-A79B-FD4C-875F-CB1722C97EA1}" type="slidenum">
              <a:rPr lang="de-DE" smtClean="0"/>
              <a:pPr/>
              <a:t>‹Nr.›</a:t>
            </a:fld>
            <a:endParaRPr lang="de-DE" dirty="0"/>
          </a:p>
        </p:txBody>
      </p:sp>
    </p:spTree>
    <p:extLst>
      <p:ext uri="{BB962C8B-B14F-4D97-AF65-F5344CB8AC3E}">
        <p14:creationId xmlns:mc="http://schemas.openxmlformats.org/markup-compatibility/2006" xmlns:mv="urn:schemas-microsoft-com:mac:vml" xmlns:p14="http://schemas.microsoft.com/office/powerpoint/2010/main" xmlns="" val="28311130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ild + Text">
    <p:spTree>
      <p:nvGrpSpPr>
        <p:cNvPr id="1" name=""/>
        <p:cNvGrpSpPr/>
        <p:nvPr/>
      </p:nvGrpSpPr>
      <p:grpSpPr>
        <a:xfrm>
          <a:off x="0" y="0"/>
          <a:ext cx="0" cy="0"/>
          <a:chOff x="0" y="0"/>
          <a:chExt cx="0" cy="0"/>
        </a:xfrm>
      </p:grpSpPr>
      <p:sp>
        <p:nvSpPr>
          <p:cNvPr id="11" name="Inhaltsplatzhalter 10"/>
          <p:cNvSpPr>
            <a:spLocks noGrp="1"/>
          </p:cNvSpPr>
          <p:nvPr>
            <p:ph sz="quarter" idx="11"/>
          </p:nvPr>
        </p:nvSpPr>
        <p:spPr>
          <a:xfrm>
            <a:off x="4762500" y="1604435"/>
            <a:ext cx="3941233" cy="4237566"/>
          </a:xfrm>
          <a:prstGeom prst="rect">
            <a:avLst/>
          </a:prstGeom>
        </p:spPr>
        <p:txBody>
          <a:bodyPr vert="horz"/>
          <a:lstStyle>
            <a:lvl1pPr marL="0" indent="0">
              <a:lnSpc>
                <a:spcPts val="2400"/>
              </a:lnSpc>
              <a:spcBef>
                <a:spcPts val="550"/>
              </a:spcBef>
              <a:buNone/>
              <a:defRPr sz="2000">
                <a:solidFill>
                  <a:srgbClr val="404040"/>
                </a:solidFill>
                <a:latin typeface="Calibri"/>
                <a:cs typeface="Calibri"/>
              </a:defRPr>
            </a:lvl1pPr>
            <a:lvl2pPr marL="177800" indent="-177800">
              <a:lnSpc>
                <a:spcPts val="2400"/>
              </a:lnSpc>
              <a:spcBef>
                <a:spcPts val="550"/>
              </a:spcBef>
              <a:buClr>
                <a:srgbClr val="003D6A"/>
              </a:buClr>
              <a:buFont typeface="Arial"/>
              <a:buChar char="•"/>
              <a:defRPr sz="2000">
                <a:solidFill>
                  <a:srgbClr val="404040"/>
                </a:solidFill>
                <a:latin typeface="Calibri"/>
                <a:cs typeface="Calibri"/>
              </a:defRPr>
            </a:lvl2pPr>
            <a:lvl3pPr marL="914400" indent="0">
              <a:buNone/>
              <a:defRPr/>
            </a:lvl3pPr>
          </a:lstStyle>
          <a:p>
            <a:pPr lvl="0"/>
            <a:r>
              <a:rPr lang="de-DE" smtClean="0"/>
              <a:t>Textmasterformate durch Klicken bearbeiten</a:t>
            </a:r>
          </a:p>
          <a:p>
            <a:pPr lvl="1"/>
            <a:r>
              <a:rPr lang="de-DE" smtClean="0"/>
              <a:t>Zweite Ebene</a:t>
            </a:r>
          </a:p>
        </p:txBody>
      </p:sp>
      <p:sp>
        <p:nvSpPr>
          <p:cNvPr id="25" name="Fußzeilenplatzhalter 4"/>
          <p:cNvSpPr>
            <a:spLocks noGrp="1"/>
          </p:cNvSpPr>
          <p:nvPr>
            <p:ph type="ftr" sz="quarter" idx="3"/>
          </p:nvPr>
        </p:nvSpPr>
        <p:spPr>
          <a:xfrm>
            <a:off x="1044688" y="6496050"/>
            <a:ext cx="2503508" cy="252000"/>
          </a:xfrm>
          <a:prstGeom prst="rect">
            <a:avLst/>
          </a:prstGeom>
        </p:spPr>
        <p:txBody>
          <a:bodyPr vert="horz" lIns="91440" tIns="45720" rIns="91440" bIns="45720" rtlCol="0" anchor="ctr"/>
          <a:lstStyle>
            <a:lvl1pPr algn="l">
              <a:defRPr sz="1200">
                <a:solidFill>
                  <a:srgbClr val="FFFFFF"/>
                </a:solidFill>
              </a:defRPr>
            </a:lvl1pPr>
          </a:lstStyle>
          <a:p>
            <a:r>
              <a:rPr lang="en-US" smtClean="0"/>
              <a:t>Linear modules basic training - Jakob Khoury</a:t>
            </a:r>
            <a:endParaRPr lang="de-DE" dirty="0" smtClean="0"/>
          </a:p>
        </p:txBody>
      </p:sp>
      <p:sp>
        <p:nvSpPr>
          <p:cNvPr id="26" name="Foliennummernplatzhalter 5"/>
          <p:cNvSpPr>
            <a:spLocks noGrp="1"/>
          </p:cNvSpPr>
          <p:nvPr>
            <p:ph type="sldNum" sz="quarter" idx="4"/>
          </p:nvPr>
        </p:nvSpPr>
        <p:spPr>
          <a:xfrm>
            <a:off x="260327" y="6496052"/>
            <a:ext cx="758961" cy="251998"/>
          </a:xfrm>
          <a:prstGeom prst="rect">
            <a:avLst/>
          </a:prstGeom>
        </p:spPr>
        <p:txBody>
          <a:bodyPr vert="horz" lIns="91440" tIns="45720" rIns="91440" bIns="45720" rtlCol="0" anchor="ctr"/>
          <a:lstStyle>
            <a:lvl1pPr algn="l">
              <a:defRPr sz="1200">
                <a:solidFill>
                  <a:srgbClr val="FFFFFF"/>
                </a:solidFill>
              </a:defRPr>
            </a:lvl1pPr>
          </a:lstStyle>
          <a:p>
            <a:fld id="{67E460E2-A79B-FD4C-875F-CB1722C97EA1}" type="slidenum">
              <a:rPr lang="de-DE" smtClean="0"/>
              <a:pPr/>
              <a:t>‹Nr.›</a:t>
            </a:fld>
            <a:endParaRPr lang="de-DE" dirty="0"/>
          </a:p>
        </p:txBody>
      </p:sp>
      <p:sp>
        <p:nvSpPr>
          <p:cNvPr id="8" name="Titel 1"/>
          <p:cNvSpPr>
            <a:spLocks noGrp="1"/>
          </p:cNvSpPr>
          <p:nvPr>
            <p:ph type="title" hasCustomPrompt="1"/>
          </p:nvPr>
        </p:nvSpPr>
        <p:spPr>
          <a:xfrm>
            <a:off x="561444" y="389470"/>
            <a:ext cx="8142290" cy="960702"/>
          </a:xfrm>
          <a:prstGeom prst="rect">
            <a:avLst/>
          </a:prstGeom>
        </p:spPr>
        <p:txBody>
          <a:bodyPr anchor="b"/>
          <a:lstStyle>
            <a:lvl1pPr algn="l">
              <a:defRPr sz="3200" b="1" i="0">
                <a:solidFill>
                  <a:srgbClr val="00446B"/>
                </a:solidFill>
                <a:latin typeface="Calibri"/>
                <a:cs typeface="Calibri"/>
              </a:defRPr>
            </a:lvl1pPr>
          </a:lstStyle>
          <a:p>
            <a:r>
              <a:rPr lang="de-DE" dirty="0" smtClean="0"/>
              <a:t>Überschrift Powerpoint-Folie</a:t>
            </a:r>
            <a:endParaRPr lang="de-DE" dirty="0"/>
          </a:p>
        </p:txBody>
      </p:sp>
      <p:sp>
        <p:nvSpPr>
          <p:cNvPr id="9" name="Inhaltsplatzhalter 14"/>
          <p:cNvSpPr>
            <a:spLocks noGrp="1"/>
          </p:cNvSpPr>
          <p:nvPr>
            <p:ph sz="quarter" idx="12"/>
          </p:nvPr>
        </p:nvSpPr>
        <p:spPr>
          <a:xfrm>
            <a:off x="586844" y="1604434"/>
            <a:ext cx="3951289" cy="4237567"/>
          </a:xfrm>
          <a:prstGeom prst="rect">
            <a:avLst/>
          </a:prstGeom>
        </p:spPr>
        <p:txBody>
          <a:bodyPr vert="horz"/>
          <a:lstStyle>
            <a:lvl1pPr marL="0" indent="0">
              <a:lnSpc>
                <a:spcPts val="2400"/>
              </a:lnSpc>
              <a:spcBef>
                <a:spcPts val="550"/>
              </a:spcBef>
              <a:buFontTx/>
              <a:buNone/>
              <a:defRPr sz="2000">
                <a:solidFill>
                  <a:schemeClr val="tx1">
                    <a:lumMod val="75000"/>
                    <a:lumOff val="25000"/>
                  </a:schemeClr>
                </a:solidFill>
                <a:latin typeface="Calibri"/>
                <a:cs typeface="Calibri"/>
              </a:defRPr>
            </a:lvl1pPr>
            <a:lvl2pPr marL="177800" indent="-177800">
              <a:lnSpc>
                <a:spcPts val="2400"/>
              </a:lnSpc>
              <a:spcBef>
                <a:spcPts val="550"/>
              </a:spcBef>
              <a:buClr>
                <a:srgbClr val="003D6A"/>
              </a:buClr>
              <a:buFont typeface="Arial"/>
              <a:buChar char="•"/>
              <a:defRPr sz="2000">
                <a:solidFill>
                  <a:schemeClr val="tx1">
                    <a:lumMod val="75000"/>
                    <a:lumOff val="25000"/>
                  </a:schemeClr>
                </a:solidFill>
                <a:latin typeface="Calibri"/>
                <a:cs typeface="Calibri"/>
              </a:defRPr>
            </a:lvl2pPr>
          </a:lstStyle>
          <a:p>
            <a:pPr lvl="0"/>
            <a:r>
              <a:rPr lang="de-DE" smtClean="0"/>
              <a:t>Textmasterformate durch Klicken bearbeiten</a:t>
            </a:r>
          </a:p>
          <a:p>
            <a:pPr lvl="1"/>
            <a:r>
              <a:rPr lang="de-DE" smtClean="0"/>
              <a:t>Zweite Ebene</a:t>
            </a:r>
          </a:p>
        </p:txBody>
      </p:sp>
    </p:spTree>
    <p:extLst>
      <p:ext uri="{BB962C8B-B14F-4D97-AF65-F5344CB8AC3E}">
        <p14:creationId xmlns:mc="http://schemas.openxmlformats.org/markup-compatibility/2006" xmlns:mv="urn:schemas-microsoft-com:mac:vml" xmlns:p14="http://schemas.microsoft.com/office/powerpoint/2010/main" xmlns="" val="1529362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bschlusschart">
    <p:spTree>
      <p:nvGrpSpPr>
        <p:cNvPr id="1" name=""/>
        <p:cNvGrpSpPr/>
        <p:nvPr/>
      </p:nvGrpSpPr>
      <p:grpSpPr>
        <a:xfrm>
          <a:off x="0" y="0"/>
          <a:ext cx="0" cy="0"/>
          <a:chOff x="0" y="0"/>
          <a:chExt cx="0" cy="0"/>
        </a:xfrm>
      </p:grpSpPr>
      <p:sp>
        <p:nvSpPr>
          <p:cNvPr id="3" name="Rechteck 2"/>
          <p:cNvSpPr/>
          <p:nvPr userDrawn="1"/>
        </p:nvSpPr>
        <p:spPr>
          <a:xfrm>
            <a:off x="0" y="0"/>
            <a:ext cx="9143695" cy="6858000"/>
          </a:xfrm>
          <a:prstGeom prst="rect">
            <a:avLst/>
          </a:prstGeom>
          <a:solidFill>
            <a:srgbClr val="003D6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Textfeld 11"/>
          <p:cNvSpPr txBox="1"/>
          <p:nvPr userDrawn="1"/>
        </p:nvSpPr>
        <p:spPr>
          <a:xfrm>
            <a:off x="304" y="6317852"/>
            <a:ext cx="9143390" cy="307777"/>
          </a:xfrm>
          <a:prstGeom prst="rect">
            <a:avLst/>
          </a:prstGeom>
          <a:noFill/>
        </p:spPr>
        <p:txBody>
          <a:bodyPr wrap="square" rtlCol="0">
            <a:spAutoFit/>
          </a:bodyPr>
          <a:lstStyle/>
          <a:p>
            <a:pPr lvl="0" algn="ctr"/>
            <a:r>
              <a:rPr lang="de-DE" sz="1400" dirty="0" err="1" smtClean="0">
                <a:solidFill>
                  <a:srgbClr val="FFFFFF"/>
                </a:solidFill>
                <a:latin typeface="Calibri"/>
                <a:cs typeface="Calibri"/>
              </a:rPr>
              <a:t>www.schunk.com</a:t>
            </a:r>
            <a:endParaRPr lang="de-DE" sz="1400" dirty="0" smtClean="0">
              <a:solidFill>
                <a:srgbClr val="FFFFFF"/>
              </a:solidFill>
              <a:latin typeface="Calibri"/>
              <a:cs typeface="Calibri"/>
            </a:endParaRPr>
          </a:p>
        </p:txBody>
      </p:sp>
      <p:pic>
        <p:nvPicPr>
          <p:cNvPr id="6" name="Bild 5" descr="LOGOBALKEN_NEU.png"/>
          <p:cNvPicPr>
            <a:picLocks noChangeAspect="1"/>
          </p:cNvPicPr>
          <p:nvPr userDrawn="1"/>
        </p:nvPicPr>
        <p:blipFill>
          <a:blip r:embed="rId2" cstate="print">
            <a:extLst>
              <a:ext uri="{28A0092B-C50C-407E-A947-70E740481C1C}">
                <a14:useLocalDpi xmlns:mc="http://schemas.openxmlformats.org/markup-compatibility/2006" xmlns:mv="urn:schemas-microsoft-com:mac:vml" xmlns:a14="http://schemas.microsoft.com/office/drawing/2010/main" xmlns="" val="0"/>
              </a:ext>
            </a:extLst>
          </a:blip>
          <a:stretch>
            <a:fillRect/>
          </a:stretch>
        </p:blipFill>
        <p:spPr>
          <a:xfrm>
            <a:off x="0" y="330912"/>
            <a:ext cx="9143391" cy="1584854"/>
          </a:xfrm>
          <a:prstGeom prst="rect">
            <a:avLst/>
          </a:prstGeom>
        </p:spPr>
      </p:pic>
      <p:pic>
        <p:nvPicPr>
          <p:cNvPr id="7" name="Bild 6" descr="TOOLS_RS_NEU.png"/>
          <p:cNvPicPr>
            <a:picLocks noChangeAspect="1"/>
          </p:cNvPicPr>
          <p:nvPr userDrawn="1"/>
        </p:nvPicPr>
        <p:blipFill>
          <a:blip r:embed="rId3" cstate="print">
            <a:extLst>
              <a:ext uri="{28A0092B-C50C-407E-A947-70E740481C1C}">
                <a14:useLocalDpi xmlns:mc="http://schemas.openxmlformats.org/markup-compatibility/2006" xmlns:mv="urn:schemas-microsoft-com:mac:vml" xmlns:a14="http://schemas.microsoft.com/office/drawing/2010/main" xmlns="" val="0"/>
              </a:ext>
            </a:extLst>
          </a:blip>
          <a:stretch>
            <a:fillRect/>
          </a:stretch>
        </p:blipFill>
        <p:spPr>
          <a:xfrm>
            <a:off x="3614734" y="4457701"/>
            <a:ext cx="1913922" cy="1913922"/>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 val="3686859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7" name="Rectangle 61"/>
          <p:cNvSpPr>
            <a:spLocks noGrp="1" noChangeArrowheads="1"/>
          </p:cNvSpPr>
          <p:nvPr>
            <p:ph type="title"/>
          </p:nvPr>
        </p:nvSpPr>
        <p:spPr bwMode="auto">
          <a:xfrm>
            <a:off x="152400" y="161925"/>
            <a:ext cx="6172200" cy="838200"/>
          </a:xfrm>
          <a:prstGeom prst="rect">
            <a:avLst/>
          </a:prstGeom>
          <a:noFill/>
          <a:ln w="9525">
            <a:noFill/>
            <a:miter lim="800000"/>
            <a:headEnd/>
            <a:tailEnd/>
          </a:ln>
        </p:spPr>
        <p:txBody>
          <a:bodyPr/>
          <a:lstStyle/>
          <a:p>
            <a:pPr lvl="0"/>
            <a:r>
              <a:rPr lang="en-GB" dirty="0" err="1" smtClean="0"/>
              <a:t>Mastertitelformat</a:t>
            </a:r>
            <a:r>
              <a:rPr lang="en-GB" dirty="0" smtClean="0"/>
              <a:t> </a:t>
            </a:r>
            <a:r>
              <a:rPr lang="en-GB" dirty="0" err="1" smtClean="0"/>
              <a:t>bearbeiten</a:t>
            </a:r>
            <a:endParaRPr lang="de-DE" dirty="0" smtClean="0"/>
          </a:p>
        </p:txBody>
      </p:sp>
      <p:sp>
        <p:nvSpPr>
          <p:cNvPr id="4" name="Datumsplatzhalter 4"/>
          <p:cNvSpPr>
            <a:spLocks noGrp="1"/>
          </p:cNvSpPr>
          <p:nvPr>
            <p:ph type="dt" sz="half" idx="10"/>
          </p:nvPr>
        </p:nvSpPr>
        <p:spPr/>
        <p:txBody>
          <a:bodyPr/>
          <a:lstStyle>
            <a:lvl1pPr>
              <a:defRPr smtClean="0"/>
            </a:lvl1pPr>
          </a:lstStyle>
          <a:p>
            <a:pPr>
              <a:defRPr/>
            </a:pPr>
            <a:endParaRPr lang="de-DE"/>
          </a:p>
        </p:txBody>
      </p:sp>
      <p:sp>
        <p:nvSpPr>
          <p:cNvPr id="5" name="Fußzeilenplatzhalter 5"/>
          <p:cNvSpPr>
            <a:spLocks noGrp="1"/>
          </p:cNvSpPr>
          <p:nvPr>
            <p:ph type="ftr" sz="quarter" idx="11"/>
          </p:nvPr>
        </p:nvSpPr>
        <p:spPr/>
        <p:txBody>
          <a:bodyPr/>
          <a:lstStyle>
            <a:lvl1pPr>
              <a:defRPr smtClean="0"/>
            </a:lvl1pPr>
          </a:lstStyle>
          <a:p>
            <a:pPr>
              <a:defRPr/>
            </a:pPr>
            <a:r>
              <a:rPr lang="en-US"/>
              <a:t>Linear modules basic training - Jakob Khoury</a:t>
            </a:r>
            <a:endParaRPr lang="de-DE"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a:prstGeom prst="rect">
            <a:avLst/>
          </a:prstGeom>
        </p:spPr>
        <p:txBody>
          <a:bodyPr anchor="t"/>
          <a:lstStyle>
            <a:lvl1pPr algn="l">
              <a:defRPr sz="2400" b="1" cap="all">
                <a:solidFill>
                  <a:srgbClr val="00446B"/>
                </a:solidFill>
              </a:defRPr>
            </a:lvl1pPr>
          </a:lstStyle>
          <a:p>
            <a:r>
              <a:rPr lang="de-DE" dirty="0" smtClean="0"/>
              <a:t>Titelmasterformat durch Klicken bearbeiten</a:t>
            </a:r>
            <a:endParaRPr lang="de-DE" dirty="0"/>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rgbClr val="00446B"/>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dirty="0" smtClean="0"/>
              <a:t>Textmasterformate durch Klicken bearbeiten</a:t>
            </a:r>
          </a:p>
        </p:txBody>
      </p:sp>
      <p:sp>
        <p:nvSpPr>
          <p:cNvPr id="4" name="Datumsplatzhalter 4"/>
          <p:cNvSpPr>
            <a:spLocks noGrp="1"/>
          </p:cNvSpPr>
          <p:nvPr>
            <p:ph type="dt" sz="half" idx="10"/>
          </p:nvPr>
        </p:nvSpPr>
        <p:spPr/>
        <p:txBody>
          <a:bodyPr/>
          <a:lstStyle>
            <a:lvl1pPr>
              <a:defRPr smtClean="0"/>
            </a:lvl1pPr>
          </a:lstStyle>
          <a:p>
            <a:pPr>
              <a:defRPr/>
            </a:pPr>
            <a:endParaRPr lang="de-DE"/>
          </a:p>
        </p:txBody>
      </p:sp>
      <p:sp>
        <p:nvSpPr>
          <p:cNvPr id="5" name="Fußzeilenplatzhalter 5"/>
          <p:cNvSpPr>
            <a:spLocks noGrp="1"/>
          </p:cNvSpPr>
          <p:nvPr>
            <p:ph type="ftr" sz="quarter" idx="11"/>
          </p:nvPr>
        </p:nvSpPr>
        <p:spPr/>
        <p:txBody>
          <a:bodyPr/>
          <a:lstStyle>
            <a:lvl1pPr>
              <a:defRPr smtClean="0"/>
            </a:lvl1pPr>
          </a:lstStyle>
          <a:p>
            <a:pPr>
              <a:defRPr/>
            </a:pPr>
            <a:r>
              <a:rPr lang="en-US"/>
              <a:t>Linear modules basic training - Jakob Khoury</a:t>
            </a:r>
            <a:endParaRPr lang="de-DE"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214282" y="1285860"/>
            <a:ext cx="4286280" cy="4840303"/>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Inhaltsplatzhalter 3"/>
          <p:cNvSpPr>
            <a:spLocks noGrp="1"/>
          </p:cNvSpPr>
          <p:nvPr>
            <p:ph sz="half" idx="2"/>
          </p:nvPr>
        </p:nvSpPr>
        <p:spPr>
          <a:xfrm>
            <a:off x="4643438" y="1285860"/>
            <a:ext cx="4286280" cy="4840303"/>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9" name="Rectangle 61"/>
          <p:cNvSpPr>
            <a:spLocks noGrp="1" noChangeArrowheads="1"/>
          </p:cNvSpPr>
          <p:nvPr>
            <p:ph type="title"/>
          </p:nvPr>
        </p:nvSpPr>
        <p:spPr bwMode="auto">
          <a:xfrm>
            <a:off x="152400" y="161925"/>
            <a:ext cx="6172200" cy="838200"/>
          </a:xfrm>
          <a:prstGeom prst="rect">
            <a:avLst/>
          </a:prstGeom>
          <a:noFill/>
          <a:ln w="9525">
            <a:noFill/>
            <a:miter lim="800000"/>
            <a:headEnd/>
            <a:tailEnd/>
          </a:ln>
        </p:spPr>
        <p:txBody>
          <a:bodyPr/>
          <a:lstStyle/>
          <a:p>
            <a:pPr lvl="0"/>
            <a:r>
              <a:rPr lang="en-GB" smtClean="0"/>
              <a:t>Mastertitelformat bearbeiten</a:t>
            </a:r>
            <a:endParaRPr lang="de-DE" smtClean="0"/>
          </a:p>
        </p:txBody>
      </p:sp>
      <p:sp>
        <p:nvSpPr>
          <p:cNvPr id="5" name="Datumsplatzhalter 4"/>
          <p:cNvSpPr>
            <a:spLocks noGrp="1"/>
          </p:cNvSpPr>
          <p:nvPr>
            <p:ph type="dt" sz="half" idx="10"/>
          </p:nvPr>
        </p:nvSpPr>
        <p:spPr/>
        <p:txBody>
          <a:bodyPr/>
          <a:lstStyle>
            <a:lvl1pPr>
              <a:defRPr smtClean="0"/>
            </a:lvl1pPr>
          </a:lstStyle>
          <a:p>
            <a:pPr>
              <a:defRPr/>
            </a:pPr>
            <a:endParaRPr lang="de-DE"/>
          </a:p>
        </p:txBody>
      </p:sp>
      <p:sp>
        <p:nvSpPr>
          <p:cNvPr id="6" name="Fußzeilenplatzhalter 5"/>
          <p:cNvSpPr>
            <a:spLocks noGrp="1"/>
          </p:cNvSpPr>
          <p:nvPr>
            <p:ph type="ftr" sz="quarter" idx="11"/>
          </p:nvPr>
        </p:nvSpPr>
        <p:spPr/>
        <p:txBody>
          <a:bodyPr/>
          <a:lstStyle>
            <a:lvl1pPr>
              <a:defRPr smtClean="0"/>
            </a:lvl1pPr>
          </a:lstStyle>
          <a:p>
            <a:pPr>
              <a:defRPr/>
            </a:pPr>
            <a:r>
              <a:rPr lang="en-US"/>
              <a:t>Linear modules basic training - Jakob Khoury</a:t>
            </a:r>
            <a:endParaRPr lang="de-DE"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214282" y="1285860"/>
            <a:ext cx="4286280" cy="639762"/>
          </a:xfrm>
          <a:gradFill flip="none" rotWithShape="1">
            <a:gsLst>
              <a:gs pos="0">
                <a:schemeClr val="dk1">
                  <a:shade val="30000"/>
                  <a:satMod val="115000"/>
                </a:schemeClr>
              </a:gs>
              <a:gs pos="50000">
                <a:schemeClr val="dk1">
                  <a:shade val="67500"/>
                  <a:satMod val="115000"/>
                </a:schemeClr>
              </a:gs>
              <a:gs pos="100000">
                <a:schemeClr val="dk1">
                  <a:shade val="100000"/>
                  <a:satMod val="115000"/>
                </a:schemeClr>
              </a:gs>
            </a:gsLst>
            <a:lin ang="13500000" scaled="1"/>
            <a:tileRect/>
          </a:gradFill>
          <a:ln>
            <a:solidFill>
              <a:srgbClr val="00446B"/>
            </a:solidFill>
          </a:ln>
        </p:spPr>
        <p:style>
          <a:lnRef idx="0">
            <a:scrgbClr r="0" g="0" b="0"/>
          </a:lnRef>
          <a:fillRef idx="1002">
            <a:schemeClr val="dk2"/>
          </a:fillRef>
          <a:effectRef idx="0">
            <a:scrgbClr r="0" g="0" b="0"/>
          </a:effectRef>
          <a:fontRef idx="major"/>
        </p:style>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Textmasterformate durch Klicken bearbeiten</a:t>
            </a:r>
          </a:p>
        </p:txBody>
      </p:sp>
      <p:sp>
        <p:nvSpPr>
          <p:cNvPr id="4" name="Inhaltsplatzhalter 3"/>
          <p:cNvSpPr>
            <a:spLocks noGrp="1"/>
          </p:cNvSpPr>
          <p:nvPr>
            <p:ph sz="half" idx="2"/>
          </p:nvPr>
        </p:nvSpPr>
        <p:spPr>
          <a:xfrm>
            <a:off x="214282" y="1928802"/>
            <a:ext cx="4286280" cy="4286280"/>
          </a:xfrm>
          <a:ln>
            <a:solidFill>
              <a:srgbClr val="00446B"/>
            </a:solidFill>
          </a:ln>
        </p:spPr>
        <p:txBody>
          <a:bodyPr>
            <a:normAutofit/>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5" name="Textplatzhalter 4"/>
          <p:cNvSpPr>
            <a:spLocks noGrp="1"/>
          </p:cNvSpPr>
          <p:nvPr>
            <p:ph type="body" sz="quarter" idx="3"/>
          </p:nvPr>
        </p:nvSpPr>
        <p:spPr>
          <a:xfrm>
            <a:off x="4643438" y="1285860"/>
            <a:ext cx="4286280" cy="639762"/>
          </a:xfrm>
          <a:gradFill flip="none" rotWithShape="1">
            <a:gsLst>
              <a:gs pos="0">
                <a:schemeClr val="dk1">
                  <a:shade val="30000"/>
                  <a:satMod val="115000"/>
                </a:schemeClr>
              </a:gs>
              <a:gs pos="50000">
                <a:schemeClr val="dk1">
                  <a:shade val="67500"/>
                  <a:satMod val="115000"/>
                </a:schemeClr>
              </a:gs>
              <a:gs pos="100000">
                <a:schemeClr val="dk1">
                  <a:shade val="100000"/>
                  <a:satMod val="115000"/>
                </a:schemeClr>
              </a:gs>
            </a:gsLst>
            <a:lin ang="13500000" scaled="1"/>
            <a:tileRect/>
          </a:gradFill>
          <a:ln>
            <a:solidFill>
              <a:srgbClr val="00446B"/>
            </a:solidFill>
          </a:ln>
        </p:spPr>
        <p:style>
          <a:lnRef idx="0">
            <a:scrgbClr r="0" g="0" b="0"/>
          </a:lnRef>
          <a:fillRef idx="1002">
            <a:schemeClr val="dk2"/>
          </a:fillRef>
          <a:effectRef idx="0">
            <a:scrgbClr r="0" g="0" b="0"/>
          </a:effectRef>
          <a:fontRef idx="major"/>
        </p:style>
        <p:txBody>
          <a:bodyPr rtlCol="0" anchor="b">
            <a:noAutofit/>
          </a:bodyPr>
          <a:lstStyle>
            <a:lvl1pPr marL="0" indent="0">
              <a:buNone/>
              <a:defRPr lang="de-DE" sz="2000" b="1" kern="120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Textmasterformate durch Klicken bearbeiten</a:t>
            </a:r>
          </a:p>
        </p:txBody>
      </p:sp>
      <p:sp>
        <p:nvSpPr>
          <p:cNvPr id="6" name="Inhaltsplatzhalter 5"/>
          <p:cNvSpPr>
            <a:spLocks noGrp="1"/>
          </p:cNvSpPr>
          <p:nvPr>
            <p:ph sz="quarter" idx="4"/>
          </p:nvPr>
        </p:nvSpPr>
        <p:spPr>
          <a:xfrm>
            <a:off x="4643438" y="1928802"/>
            <a:ext cx="4286280" cy="4286280"/>
          </a:xfrm>
          <a:ln>
            <a:solidFill>
              <a:srgbClr val="00446B"/>
            </a:solidFill>
          </a:ln>
        </p:spPr>
        <p:txBody>
          <a:bodyPr rtlCol="0">
            <a:normAutofit/>
          </a:bodyPr>
          <a:lstStyle>
            <a:lvl1pPr algn="l" defTabSz="914400" rtl="0" eaLnBrk="1" latinLnBrk="0" hangingPunct="1">
              <a:spcBef>
                <a:spcPct val="20000"/>
              </a:spcBef>
              <a:buFont typeface="Wingdings" pitchFamily="2" charset="2"/>
              <a:buChar char="§"/>
              <a:defRPr lang="de-DE" sz="2000" kern="1200" dirty="0" smtClean="0">
                <a:solidFill>
                  <a:schemeClr val="tx1"/>
                </a:solidFill>
                <a:latin typeface="+mn-lt"/>
                <a:ea typeface="+mn-ea"/>
                <a:cs typeface="+mn-cs"/>
              </a:defRPr>
            </a:lvl1pPr>
            <a:lvl2pPr algn="l" defTabSz="914400" rtl="0" eaLnBrk="1" latinLnBrk="0" hangingPunct="1">
              <a:spcBef>
                <a:spcPct val="20000"/>
              </a:spcBef>
              <a:buFont typeface="Wingdings" pitchFamily="2" charset="2"/>
              <a:buChar char="§"/>
              <a:defRPr lang="de-DE" sz="2000" kern="1200" dirty="0" smtClean="0">
                <a:solidFill>
                  <a:schemeClr val="tx1"/>
                </a:solidFill>
                <a:latin typeface="+mn-lt"/>
                <a:ea typeface="+mn-ea"/>
                <a:cs typeface="+mn-cs"/>
              </a:defRPr>
            </a:lvl2pPr>
            <a:lvl3pPr algn="l" defTabSz="914400" rtl="0" eaLnBrk="1" latinLnBrk="0" hangingPunct="1">
              <a:spcBef>
                <a:spcPct val="20000"/>
              </a:spcBef>
              <a:buFont typeface="Wingdings" pitchFamily="2" charset="2"/>
              <a:buChar char="§"/>
              <a:defRPr lang="de-DE" sz="2000" kern="1200" dirty="0" smtClean="0">
                <a:solidFill>
                  <a:schemeClr val="tx1"/>
                </a:solidFill>
                <a:latin typeface="+mn-lt"/>
                <a:ea typeface="+mn-ea"/>
                <a:cs typeface="+mn-cs"/>
              </a:defRPr>
            </a:lvl3pPr>
            <a:lvl4pPr algn="l" defTabSz="914400" rtl="0" eaLnBrk="1" latinLnBrk="0" hangingPunct="1">
              <a:spcBef>
                <a:spcPct val="20000"/>
              </a:spcBef>
              <a:buFont typeface="Wingdings" pitchFamily="2" charset="2"/>
              <a:buChar char="§"/>
              <a:defRPr lang="de-DE" sz="2000" kern="1200" dirty="0" smtClean="0">
                <a:solidFill>
                  <a:schemeClr val="tx1"/>
                </a:solidFill>
                <a:latin typeface="+mn-lt"/>
                <a:ea typeface="+mn-ea"/>
                <a:cs typeface="+mn-cs"/>
              </a:defRPr>
            </a:lvl4pPr>
            <a:lvl5pPr algn="l" defTabSz="914400" rtl="0" eaLnBrk="1" latinLnBrk="0" hangingPunct="1">
              <a:spcBef>
                <a:spcPct val="20000"/>
              </a:spcBef>
              <a:buFont typeface="Wingdings" pitchFamily="2" charset="2"/>
              <a:buChar char="§"/>
              <a:defRPr lang="de-DE" sz="2000" kern="1200" dirty="0" smtClean="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8" name="Rectangle 61"/>
          <p:cNvSpPr>
            <a:spLocks noGrp="1" noChangeArrowheads="1"/>
          </p:cNvSpPr>
          <p:nvPr>
            <p:ph type="title"/>
          </p:nvPr>
        </p:nvSpPr>
        <p:spPr bwMode="auto">
          <a:xfrm>
            <a:off x="152400" y="161925"/>
            <a:ext cx="6172200" cy="838200"/>
          </a:xfrm>
          <a:prstGeom prst="rect">
            <a:avLst/>
          </a:prstGeom>
          <a:noFill/>
          <a:ln w="9525">
            <a:noFill/>
            <a:miter lim="800000"/>
            <a:headEnd/>
            <a:tailEnd/>
          </a:ln>
        </p:spPr>
        <p:txBody>
          <a:bodyPr/>
          <a:lstStyle/>
          <a:p>
            <a:pPr lvl="0"/>
            <a:r>
              <a:rPr lang="en-GB" smtClean="0"/>
              <a:t>Mastertitelformat bearbeiten</a:t>
            </a:r>
            <a:endParaRPr lang="de-DE" smtClean="0"/>
          </a:p>
        </p:txBody>
      </p:sp>
      <p:sp>
        <p:nvSpPr>
          <p:cNvPr id="7" name="Datumsplatzhalter 4"/>
          <p:cNvSpPr>
            <a:spLocks noGrp="1"/>
          </p:cNvSpPr>
          <p:nvPr>
            <p:ph type="dt" sz="half" idx="10"/>
          </p:nvPr>
        </p:nvSpPr>
        <p:spPr/>
        <p:txBody>
          <a:bodyPr/>
          <a:lstStyle>
            <a:lvl1pPr>
              <a:defRPr smtClean="0"/>
            </a:lvl1pPr>
          </a:lstStyle>
          <a:p>
            <a:pPr>
              <a:defRPr/>
            </a:pPr>
            <a:endParaRPr lang="de-DE"/>
          </a:p>
        </p:txBody>
      </p:sp>
      <p:sp>
        <p:nvSpPr>
          <p:cNvPr id="9" name="Fußzeilenplatzhalter 5"/>
          <p:cNvSpPr>
            <a:spLocks noGrp="1"/>
          </p:cNvSpPr>
          <p:nvPr>
            <p:ph type="ftr" sz="quarter" idx="11"/>
          </p:nvPr>
        </p:nvSpPr>
        <p:spPr/>
        <p:txBody>
          <a:bodyPr/>
          <a:lstStyle>
            <a:lvl1pPr>
              <a:defRPr smtClean="0"/>
            </a:lvl1pPr>
          </a:lstStyle>
          <a:p>
            <a:pPr>
              <a:defRPr/>
            </a:pPr>
            <a:r>
              <a:rPr lang="en-US"/>
              <a:t>Linear modules basic training - Jakob Khoury</a:t>
            </a:r>
            <a:endParaRPr lang="de-DE"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eere Seite mit SCHUNK Grafik">
    <p:spTree>
      <p:nvGrpSpPr>
        <p:cNvPr id="1" name=""/>
        <p:cNvGrpSpPr/>
        <p:nvPr/>
      </p:nvGrpSpPr>
      <p:grpSpPr>
        <a:xfrm>
          <a:off x="0" y="0"/>
          <a:ext cx="0" cy="0"/>
          <a:chOff x="0" y="0"/>
          <a:chExt cx="0" cy="0"/>
        </a:xfrm>
      </p:grpSpPr>
      <p:sp>
        <p:nvSpPr>
          <p:cNvPr id="3" name="Rectangle 61"/>
          <p:cNvSpPr>
            <a:spLocks noGrp="1" noChangeArrowheads="1"/>
          </p:cNvSpPr>
          <p:nvPr>
            <p:ph type="title"/>
          </p:nvPr>
        </p:nvSpPr>
        <p:spPr bwMode="auto">
          <a:xfrm>
            <a:off x="152400" y="161925"/>
            <a:ext cx="6172200" cy="838200"/>
          </a:xfrm>
          <a:prstGeom prst="rect">
            <a:avLst/>
          </a:prstGeom>
          <a:noFill/>
          <a:ln w="9525">
            <a:noFill/>
            <a:miter lim="800000"/>
            <a:headEnd/>
            <a:tailEnd/>
          </a:ln>
        </p:spPr>
        <p:txBody>
          <a:bodyPr/>
          <a:lstStyle/>
          <a:p>
            <a:pPr lvl="0"/>
            <a:r>
              <a:rPr lang="en-GB" smtClean="0"/>
              <a:t>Mastertitelformat bearbeiten</a:t>
            </a:r>
            <a:endParaRPr lang="de-DE" smtClean="0"/>
          </a:p>
        </p:txBody>
      </p:sp>
      <p:sp>
        <p:nvSpPr>
          <p:cNvPr id="4" name="Datumsplatzhalter 4"/>
          <p:cNvSpPr>
            <a:spLocks noGrp="1"/>
          </p:cNvSpPr>
          <p:nvPr>
            <p:ph type="dt" sz="half" idx="10"/>
          </p:nvPr>
        </p:nvSpPr>
        <p:spPr/>
        <p:txBody>
          <a:bodyPr/>
          <a:lstStyle>
            <a:lvl1pPr>
              <a:defRPr smtClean="0"/>
            </a:lvl1pPr>
          </a:lstStyle>
          <a:p>
            <a:pPr>
              <a:defRPr/>
            </a:pPr>
            <a:endParaRPr lang="de-DE"/>
          </a:p>
        </p:txBody>
      </p:sp>
      <p:sp>
        <p:nvSpPr>
          <p:cNvPr id="5" name="Fußzeilenplatzhalter 5"/>
          <p:cNvSpPr>
            <a:spLocks noGrp="1"/>
          </p:cNvSpPr>
          <p:nvPr>
            <p:ph type="ftr" sz="quarter" idx="11"/>
          </p:nvPr>
        </p:nvSpPr>
        <p:spPr/>
        <p:txBody>
          <a:bodyPr/>
          <a:lstStyle>
            <a:lvl1pPr>
              <a:defRPr smtClean="0"/>
            </a:lvl1pPr>
          </a:lstStyle>
          <a:p>
            <a:pPr>
              <a:defRPr/>
            </a:pPr>
            <a:r>
              <a:rPr lang="en-US"/>
              <a:t>Linear modules basic training - Jakob Khoury</a:t>
            </a:r>
            <a:endParaRPr lang="de-DE"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hteck 1"/>
          <p:cNvSpPr/>
          <p:nvPr userDrawn="1"/>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st slide">
    <p:spTree>
      <p:nvGrpSpPr>
        <p:cNvPr id="1" name=""/>
        <p:cNvGrpSpPr/>
        <p:nvPr/>
      </p:nvGrpSpPr>
      <p:grpSpPr>
        <a:xfrm>
          <a:off x="0" y="0"/>
          <a:ext cx="0" cy="0"/>
          <a:chOff x="0" y="0"/>
          <a:chExt cx="0" cy="0"/>
        </a:xfrm>
      </p:grpSpPr>
      <p:pic>
        <p:nvPicPr>
          <p:cNvPr id="2" name="Grafik 12" descr="titelslide.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Textfeld 2"/>
          <p:cNvSpPr txBox="1"/>
          <p:nvPr userDrawn="1"/>
        </p:nvSpPr>
        <p:spPr>
          <a:xfrm>
            <a:off x="0" y="5286375"/>
            <a:ext cx="9144000" cy="1323975"/>
          </a:xfrm>
          <a:prstGeom prst="rect">
            <a:avLst/>
          </a:prstGeom>
          <a:noFill/>
        </p:spPr>
        <p:txBody>
          <a:bodyPr>
            <a:spAutoFit/>
          </a:bodyPr>
          <a:lstStyle/>
          <a:p>
            <a:pPr algn="ctr" eaLnBrk="1" fontAlgn="auto" hangingPunct="1">
              <a:spcBef>
                <a:spcPts val="0"/>
              </a:spcBef>
              <a:spcAft>
                <a:spcPts val="0"/>
              </a:spcAft>
              <a:defRPr/>
            </a:pPr>
            <a:r>
              <a:rPr lang="de-DE" sz="4000" dirty="0">
                <a:solidFill>
                  <a:schemeClr val="bg1"/>
                </a:solidFill>
                <a:latin typeface="+mn-lt"/>
              </a:rPr>
              <a:t>...bietet mehr...</a:t>
            </a:r>
            <a:br>
              <a:rPr lang="de-DE" sz="4000" dirty="0">
                <a:solidFill>
                  <a:schemeClr val="bg1"/>
                </a:solidFill>
                <a:latin typeface="+mn-lt"/>
              </a:rPr>
            </a:br>
            <a:r>
              <a:rPr lang="de-DE" sz="4000" dirty="0">
                <a:solidFill>
                  <a:schemeClr val="bg1"/>
                </a:solidFill>
                <a:latin typeface="+mn-lt"/>
              </a:rPr>
              <a:t>...</a:t>
            </a:r>
            <a:r>
              <a:rPr lang="en-GB" sz="4000" dirty="0">
                <a:solidFill>
                  <a:schemeClr val="bg1"/>
                </a:solidFill>
                <a:latin typeface="+mn-lt"/>
              </a:rPr>
              <a:t>offers more</a:t>
            </a:r>
            <a:r>
              <a:rPr lang="de-DE" sz="4000" dirty="0">
                <a:solidFill>
                  <a:schemeClr val="bg1"/>
                </a:solidFill>
                <a:latin typeface="+mn-lt"/>
              </a:rPr>
              <a:t>...</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seite">
    <p:spTree>
      <p:nvGrpSpPr>
        <p:cNvPr id="1" name=""/>
        <p:cNvGrpSpPr/>
        <p:nvPr/>
      </p:nvGrpSpPr>
      <p:grpSpPr>
        <a:xfrm>
          <a:off x="0" y="0"/>
          <a:ext cx="0" cy="0"/>
          <a:chOff x="0" y="0"/>
          <a:chExt cx="0" cy="0"/>
        </a:xfrm>
      </p:grpSpPr>
      <p:sp>
        <p:nvSpPr>
          <p:cNvPr id="6" name="Rechteck 5"/>
          <p:cNvSpPr/>
          <p:nvPr userDrawn="1"/>
        </p:nvSpPr>
        <p:spPr>
          <a:xfrm>
            <a:off x="0" y="0"/>
            <a:ext cx="9143695" cy="6858000"/>
          </a:xfrm>
          <a:prstGeom prst="rect">
            <a:avLst/>
          </a:prstGeom>
          <a:solidFill>
            <a:srgbClr val="003D6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Titel 1"/>
          <p:cNvSpPr>
            <a:spLocks noGrp="1"/>
          </p:cNvSpPr>
          <p:nvPr>
            <p:ph type="title" hasCustomPrompt="1"/>
          </p:nvPr>
        </p:nvSpPr>
        <p:spPr>
          <a:xfrm>
            <a:off x="533398" y="3397778"/>
            <a:ext cx="8229600" cy="717022"/>
          </a:xfrm>
          <a:prstGeom prst="rect">
            <a:avLst/>
          </a:prstGeom>
          <a:ln>
            <a:noFill/>
          </a:ln>
        </p:spPr>
        <p:txBody>
          <a:bodyPr/>
          <a:lstStyle>
            <a:lvl1pPr algn="l">
              <a:defRPr sz="4000" b="1" i="0">
                <a:solidFill>
                  <a:schemeClr val="bg1"/>
                </a:solidFill>
                <a:latin typeface="+mj-lt"/>
              </a:defRPr>
            </a:lvl1pPr>
          </a:lstStyle>
          <a:p>
            <a:r>
              <a:rPr lang="de-DE" dirty="0" smtClean="0"/>
              <a:t>Präsentationstitel</a:t>
            </a:r>
            <a:endParaRPr lang="de-DE" dirty="0"/>
          </a:p>
        </p:txBody>
      </p:sp>
      <p:sp>
        <p:nvSpPr>
          <p:cNvPr id="10" name="Textplatzhalter 9"/>
          <p:cNvSpPr>
            <a:spLocks noGrp="1"/>
          </p:cNvSpPr>
          <p:nvPr>
            <p:ph type="body" sz="quarter" idx="10" hasCustomPrompt="1"/>
          </p:nvPr>
        </p:nvSpPr>
        <p:spPr>
          <a:xfrm>
            <a:off x="558800" y="4055531"/>
            <a:ext cx="5333999" cy="406400"/>
          </a:xfrm>
          <a:prstGeom prst="rect">
            <a:avLst/>
          </a:prstGeom>
          <a:ln>
            <a:noFill/>
          </a:ln>
        </p:spPr>
        <p:txBody>
          <a:bodyPr vert="horz"/>
          <a:lstStyle>
            <a:lvl1pPr marL="0" indent="0">
              <a:buNone/>
              <a:defRPr sz="2000">
                <a:solidFill>
                  <a:srgbClr val="FFFFFF"/>
                </a:solidFill>
              </a:defRPr>
            </a:lvl1pPr>
          </a:lstStyle>
          <a:p>
            <a:pPr lvl="0"/>
            <a:r>
              <a:rPr lang="de-DE" dirty="0" smtClean="0"/>
              <a:t>Unterüberschrift der Präsentation</a:t>
            </a:r>
          </a:p>
        </p:txBody>
      </p:sp>
      <p:pic>
        <p:nvPicPr>
          <p:cNvPr id="7" name="Bild 6" descr="LOGOBALKEN_NEU.png"/>
          <p:cNvPicPr>
            <a:picLocks noChangeAspect="1"/>
          </p:cNvPicPr>
          <p:nvPr userDrawn="1"/>
        </p:nvPicPr>
        <p:blipFill>
          <a:blip r:embed="rId2" cstate="print">
            <a:extLst>
              <a:ext uri="{28A0092B-C50C-407E-A947-70E740481C1C}">
                <a14:useLocalDpi xmlns:mc="http://schemas.openxmlformats.org/markup-compatibility/2006" xmlns:mv="urn:schemas-microsoft-com:mac:vml" xmlns:a14="http://schemas.microsoft.com/office/drawing/2010/main" xmlns="" val="0"/>
              </a:ext>
            </a:extLst>
          </a:blip>
          <a:stretch>
            <a:fillRect/>
          </a:stretch>
        </p:blipFill>
        <p:spPr>
          <a:xfrm>
            <a:off x="0" y="330912"/>
            <a:ext cx="9143391" cy="1584854"/>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 val="3865252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1.xml"/><Relationship Id="rId7"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pic>
        <p:nvPicPr>
          <p:cNvPr id="2050" name="Grafik 6" descr="slide.png"/>
          <p:cNvPicPr>
            <a:picLocks noChangeAspect="1"/>
          </p:cNvPicPr>
          <p:nvPr userDrawn="1"/>
        </p:nvPicPr>
        <p:blipFill>
          <a:blip r:embed="rId10" cstate="print"/>
          <a:srcRect/>
          <a:stretch>
            <a:fillRect/>
          </a:stretch>
        </p:blipFill>
        <p:spPr bwMode="auto">
          <a:xfrm>
            <a:off x="0" y="0"/>
            <a:ext cx="9144000" cy="6858000"/>
          </a:xfrm>
          <a:prstGeom prst="rect">
            <a:avLst/>
          </a:prstGeom>
          <a:noFill/>
          <a:ln w="9525">
            <a:noFill/>
            <a:miter lim="800000"/>
            <a:headEnd/>
            <a:tailEnd/>
          </a:ln>
        </p:spPr>
      </p:pic>
      <p:sp>
        <p:nvSpPr>
          <p:cNvPr id="2051" name="Textplatzhalter 2"/>
          <p:cNvSpPr>
            <a:spLocks noGrp="1"/>
          </p:cNvSpPr>
          <p:nvPr>
            <p:ph type="body" idx="1"/>
          </p:nvPr>
        </p:nvSpPr>
        <p:spPr bwMode="auto">
          <a:xfrm>
            <a:off x="142875" y="1214438"/>
            <a:ext cx="8786813" cy="50720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2052" name="Rectangle 61"/>
          <p:cNvSpPr>
            <a:spLocks noGrp="1" noChangeArrowheads="1"/>
          </p:cNvSpPr>
          <p:nvPr>
            <p:ph type="title"/>
          </p:nvPr>
        </p:nvSpPr>
        <p:spPr bwMode="auto">
          <a:xfrm>
            <a:off x="152400" y="161925"/>
            <a:ext cx="6172200" cy="838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smtClean="0"/>
              <a:t>Mastertitelformat bearbeiten</a:t>
            </a:r>
            <a:endParaRPr lang="de-DE" smtClean="0"/>
          </a:p>
        </p:txBody>
      </p:sp>
      <p:sp>
        <p:nvSpPr>
          <p:cNvPr id="10" name="Rectangle 111"/>
          <p:cNvSpPr>
            <a:spLocks noChangeArrowheads="1"/>
          </p:cNvSpPr>
          <p:nvPr userDrawn="1"/>
        </p:nvSpPr>
        <p:spPr bwMode="auto">
          <a:xfrm>
            <a:off x="8286750" y="6546850"/>
            <a:ext cx="714375" cy="279400"/>
          </a:xfrm>
          <a:prstGeom prst="rect">
            <a:avLst/>
          </a:prstGeom>
          <a:noFill/>
          <a:ln w="9525">
            <a:noFill/>
            <a:miter lim="800000"/>
            <a:headEnd/>
            <a:tailEnd/>
          </a:ln>
          <a:effectLst/>
        </p:spPr>
        <p:txBody>
          <a:bodyPr lIns="90051" tIns="46826" rIns="0" bIns="46826" anchor="b">
            <a:spAutoFit/>
          </a:bodyPr>
          <a:lstStyle/>
          <a:p>
            <a:pPr algn="r" eaLnBrk="1" fontAlgn="auto" hangingPunct="1">
              <a:spcBef>
                <a:spcPct val="50000"/>
              </a:spcBef>
              <a:spcAft>
                <a:spcPts val="0"/>
              </a:spcAft>
              <a:defRPr/>
            </a:pPr>
            <a:r>
              <a:rPr lang="de-DE" sz="1200" dirty="0">
                <a:solidFill>
                  <a:srgbClr val="9A9D9E"/>
                </a:solidFill>
                <a:latin typeface="+mn-lt"/>
              </a:rPr>
              <a:t> </a:t>
            </a:r>
            <a:fld id="{24D6957D-19BE-44F6-B778-472F8F0D5F54}" type="slidenum">
              <a:rPr lang="de-DE" sz="1200">
                <a:solidFill>
                  <a:srgbClr val="9A9D9E"/>
                </a:solidFill>
                <a:latin typeface="+mn-lt"/>
              </a:rPr>
              <a:pPr algn="r" eaLnBrk="1" fontAlgn="auto" hangingPunct="1">
                <a:spcBef>
                  <a:spcPct val="50000"/>
                </a:spcBef>
                <a:spcAft>
                  <a:spcPts val="0"/>
                </a:spcAft>
                <a:defRPr/>
              </a:pPr>
              <a:t>‹Nr.›</a:t>
            </a:fld>
            <a:endParaRPr lang="de-DE" sz="1200" dirty="0">
              <a:solidFill>
                <a:srgbClr val="9A9D9E"/>
              </a:solidFill>
              <a:latin typeface="+mn-lt"/>
            </a:endParaRPr>
          </a:p>
        </p:txBody>
      </p:sp>
      <p:sp>
        <p:nvSpPr>
          <p:cNvPr id="15" name="Datumsplatzhalter 4"/>
          <p:cNvSpPr>
            <a:spLocks noGrp="1"/>
          </p:cNvSpPr>
          <p:nvPr>
            <p:ph type="dt" sz="half" idx="2"/>
          </p:nvPr>
        </p:nvSpPr>
        <p:spPr>
          <a:xfrm>
            <a:off x="6786563" y="6553200"/>
            <a:ext cx="1143000" cy="287338"/>
          </a:xfrm>
          <a:prstGeom prst="rect">
            <a:avLst/>
          </a:prstGeom>
        </p:spPr>
        <p:txBody>
          <a:bodyPr/>
          <a:lstStyle>
            <a:lvl1pPr eaLnBrk="1" fontAlgn="auto" hangingPunct="1">
              <a:spcBef>
                <a:spcPts val="0"/>
              </a:spcBef>
              <a:spcAft>
                <a:spcPts val="0"/>
              </a:spcAft>
              <a:defRPr sz="1200" smtClean="0">
                <a:solidFill>
                  <a:schemeClr val="bg1">
                    <a:lumMod val="65000"/>
                  </a:schemeClr>
                </a:solidFill>
                <a:latin typeface="+mn-lt"/>
              </a:defRPr>
            </a:lvl1pPr>
          </a:lstStyle>
          <a:p>
            <a:pPr>
              <a:defRPr/>
            </a:pPr>
            <a:endParaRPr lang="de-DE"/>
          </a:p>
        </p:txBody>
      </p:sp>
      <p:sp>
        <p:nvSpPr>
          <p:cNvPr id="16" name="Fußzeilenplatzhalter 5"/>
          <p:cNvSpPr>
            <a:spLocks noGrp="1"/>
          </p:cNvSpPr>
          <p:nvPr>
            <p:ph type="ftr" sz="quarter" idx="3"/>
          </p:nvPr>
        </p:nvSpPr>
        <p:spPr>
          <a:xfrm>
            <a:off x="71438" y="6553200"/>
            <a:ext cx="6072187" cy="287338"/>
          </a:xfrm>
          <a:prstGeom prst="rect">
            <a:avLst/>
          </a:prstGeom>
        </p:spPr>
        <p:txBody>
          <a:bodyPr/>
          <a:lstStyle>
            <a:lvl1pPr eaLnBrk="1" fontAlgn="auto" hangingPunct="1">
              <a:spcBef>
                <a:spcPts val="0"/>
              </a:spcBef>
              <a:spcAft>
                <a:spcPts val="0"/>
              </a:spcAft>
              <a:defRPr sz="1200" dirty="0" smtClean="0">
                <a:solidFill>
                  <a:schemeClr val="bg1">
                    <a:lumMod val="65000"/>
                  </a:schemeClr>
                </a:solidFill>
                <a:latin typeface="+mn-lt"/>
              </a:defRPr>
            </a:lvl1pPr>
          </a:lstStyle>
          <a:p>
            <a:pPr>
              <a:defRPr/>
            </a:pPr>
            <a:r>
              <a:rPr lang="de-DE"/>
              <a:t>Linear </a:t>
            </a:r>
            <a:r>
              <a:rPr lang="de-DE" err="1"/>
              <a:t>modules</a:t>
            </a:r>
            <a:r>
              <a:rPr lang="de-DE"/>
              <a:t> </a:t>
            </a:r>
            <a:r>
              <a:rPr lang="de-DE" err="1"/>
              <a:t>basic</a:t>
            </a:r>
            <a:r>
              <a:rPr lang="de-DE"/>
              <a:t> </a:t>
            </a:r>
            <a:r>
              <a:rPr lang="de-DE" err="1"/>
              <a:t>training</a:t>
            </a:r>
            <a:r>
              <a:rPr lang="de-DE"/>
              <a:t> - Jakob </a:t>
            </a:r>
            <a:r>
              <a:rPr lang="de-DE" err="1"/>
              <a:t>Khoury</a:t>
            </a:r>
            <a:endParaRPr lang="de-DE"/>
          </a:p>
        </p:txBody>
      </p:sp>
    </p:spTree>
  </p:cSld>
  <p:clrMap bg1="dk1" tx1="lt1" bg2="dk2" tx2="lt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Lst>
  <p:timing>
    <p:tnLst>
      <p:par>
        <p:cTn id="1" dur="indefinite" restart="never" nodeType="tmRoot"/>
      </p:par>
    </p:tnLst>
  </p:timing>
  <p:hf hdr="0" dt="0"/>
  <p:txStyles>
    <p:titleStyle>
      <a:lvl1pPr algn="l" rtl="0" eaLnBrk="0" fontAlgn="base" hangingPunct="0">
        <a:spcBef>
          <a:spcPct val="0"/>
        </a:spcBef>
        <a:spcAft>
          <a:spcPct val="0"/>
        </a:spcAft>
        <a:defRPr sz="2400" kern="12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Arial" charset="0"/>
        </a:defRPr>
      </a:lvl2pPr>
      <a:lvl3pPr algn="l" rtl="0" eaLnBrk="0" fontAlgn="base" hangingPunct="0">
        <a:spcBef>
          <a:spcPct val="0"/>
        </a:spcBef>
        <a:spcAft>
          <a:spcPct val="0"/>
        </a:spcAft>
        <a:defRPr sz="2400">
          <a:solidFill>
            <a:schemeClr val="tx2"/>
          </a:solidFill>
          <a:latin typeface="Arial" charset="0"/>
        </a:defRPr>
      </a:lvl3pPr>
      <a:lvl4pPr algn="l" rtl="0" eaLnBrk="0" fontAlgn="base" hangingPunct="0">
        <a:spcBef>
          <a:spcPct val="0"/>
        </a:spcBef>
        <a:spcAft>
          <a:spcPct val="0"/>
        </a:spcAft>
        <a:defRPr sz="2400">
          <a:solidFill>
            <a:schemeClr val="tx2"/>
          </a:solidFill>
          <a:latin typeface="Arial" charset="0"/>
        </a:defRPr>
      </a:lvl4pPr>
      <a:lvl5pPr algn="l" rtl="0" eaLnBrk="0" fontAlgn="base" hangingPunct="0">
        <a:spcBef>
          <a:spcPct val="0"/>
        </a:spcBef>
        <a:spcAft>
          <a:spcPct val="0"/>
        </a:spcAft>
        <a:defRPr sz="2400">
          <a:solidFill>
            <a:schemeClr val="tx2"/>
          </a:solidFill>
          <a:latin typeface="Arial"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rtl="0" eaLnBrk="0" fontAlgn="base" hangingPunct="0">
        <a:spcBef>
          <a:spcPct val="20000"/>
        </a:spcBef>
        <a:spcAft>
          <a:spcPct val="0"/>
        </a:spcAft>
        <a:buFont typeface="Wingdings" pitchFamily="2" charset="2"/>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Wingdings" pitchFamily="2" charset="2"/>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Wingdings" pitchFamily="2" charset="2"/>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hteck 7"/>
          <p:cNvSpPr/>
          <p:nvPr/>
        </p:nvSpPr>
        <p:spPr>
          <a:xfrm>
            <a:off x="304" y="6324600"/>
            <a:ext cx="9143696" cy="533400"/>
          </a:xfrm>
          <a:prstGeom prst="rect">
            <a:avLst/>
          </a:prstGeom>
          <a:solidFill>
            <a:srgbClr val="003D6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Fußzeilenplatzhalter 4"/>
          <p:cNvSpPr>
            <a:spLocks noGrp="1"/>
          </p:cNvSpPr>
          <p:nvPr>
            <p:ph type="ftr" sz="quarter" idx="3"/>
          </p:nvPr>
        </p:nvSpPr>
        <p:spPr>
          <a:xfrm>
            <a:off x="1044688" y="6496050"/>
            <a:ext cx="2503508" cy="252000"/>
          </a:xfrm>
          <a:prstGeom prst="rect">
            <a:avLst/>
          </a:prstGeom>
        </p:spPr>
        <p:txBody>
          <a:bodyPr vert="horz" lIns="91440" tIns="45720" rIns="91440" bIns="45720" rtlCol="0" anchor="ctr"/>
          <a:lstStyle>
            <a:lvl1pPr algn="l">
              <a:defRPr sz="1200">
                <a:solidFill>
                  <a:srgbClr val="FFFFFF"/>
                </a:solidFill>
              </a:defRPr>
            </a:lvl1pPr>
          </a:lstStyle>
          <a:p>
            <a:r>
              <a:rPr lang="en-US" smtClean="0"/>
              <a:t>Linear modules basic training - Jakob Khoury</a:t>
            </a:r>
            <a:endParaRPr lang="de-DE" dirty="0" smtClean="0"/>
          </a:p>
        </p:txBody>
      </p:sp>
      <p:sp>
        <p:nvSpPr>
          <p:cNvPr id="11" name="Foliennummernplatzhalter 5"/>
          <p:cNvSpPr>
            <a:spLocks noGrp="1"/>
          </p:cNvSpPr>
          <p:nvPr>
            <p:ph type="sldNum" sz="quarter" idx="4"/>
          </p:nvPr>
        </p:nvSpPr>
        <p:spPr>
          <a:xfrm>
            <a:off x="260327" y="6496052"/>
            <a:ext cx="758961" cy="251998"/>
          </a:xfrm>
          <a:prstGeom prst="rect">
            <a:avLst/>
          </a:prstGeom>
        </p:spPr>
        <p:txBody>
          <a:bodyPr vert="horz" lIns="91440" tIns="45720" rIns="91440" bIns="45720" rtlCol="0" anchor="ctr"/>
          <a:lstStyle>
            <a:lvl1pPr algn="l">
              <a:defRPr sz="1200">
                <a:solidFill>
                  <a:srgbClr val="FFFFFF"/>
                </a:solidFill>
              </a:defRPr>
            </a:lvl1pPr>
          </a:lstStyle>
          <a:p>
            <a:fld id="{67E460E2-A79B-FD4C-875F-CB1722C97EA1}" type="slidenum">
              <a:rPr lang="de-DE" smtClean="0"/>
              <a:pPr/>
              <a:t>‹Nr.›</a:t>
            </a:fld>
            <a:endParaRPr lang="de-DE" dirty="0"/>
          </a:p>
        </p:txBody>
      </p:sp>
      <p:pic>
        <p:nvPicPr>
          <p:cNvPr id="7" name="Bild 6" descr="BALKEN_FOLIE2_NEU.png"/>
          <p:cNvPicPr>
            <a:picLocks noChangeAspect="1"/>
          </p:cNvPicPr>
          <p:nvPr/>
        </p:nvPicPr>
        <p:blipFill>
          <a:blip r:embed="rId8" cstate="print">
            <a:extLst>
              <a:ext uri="{28A0092B-C50C-407E-A947-70E740481C1C}">
                <a14:useLocalDpi xmlns:mc="http://schemas.openxmlformats.org/markup-compatibility/2006" xmlns:mv="urn:schemas-microsoft-com:mac:vml" xmlns:a14="http://schemas.microsoft.com/office/drawing/2010/main" xmlns="" val="0"/>
              </a:ext>
            </a:extLst>
          </a:blip>
          <a:srcRect l="4846"/>
          <a:stretch>
            <a:fillRect/>
          </a:stretch>
        </p:blipFill>
        <p:spPr>
          <a:xfrm>
            <a:off x="0" y="6165375"/>
            <a:ext cx="9144000" cy="646883"/>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 val="3202786482"/>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2.xml"/><Relationship Id="rId5" Type="http://schemas.openxmlformats.org/officeDocument/2006/relationships/image" Target="../media/image25.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8" Type="http://schemas.openxmlformats.org/officeDocument/2006/relationships/image" Target="../media/image43.emf"/><Relationship Id="rId13" Type="http://schemas.openxmlformats.org/officeDocument/2006/relationships/image" Target="../media/image47.emf"/><Relationship Id="rId3" Type="http://schemas.openxmlformats.org/officeDocument/2006/relationships/image" Target="../media/image39.emf"/><Relationship Id="rId7" Type="http://schemas.openxmlformats.org/officeDocument/2006/relationships/image" Target="../media/image42.emf"/><Relationship Id="rId12" Type="http://schemas.openxmlformats.org/officeDocument/2006/relationships/image" Target="../media/image46.emf"/><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41.emf"/><Relationship Id="rId11" Type="http://schemas.openxmlformats.org/officeDocument/2006/relationships/oleObject" Target="../embeddings/Microsoft_Office_Word_97_-_2003-Dokument1.doc"/><Relationship Id="rId5" Type="http://schemas.openxmlformats.org/officeDocument/2006/relationships/oleObject" Target="../embeddings/oleObject1.bin"/><Relationship Id="rId10" Type="http://schemas.openxmlformats.org/officeDocument/2006/relationships/image" Target="../media/image45.emf"/><Relationship Id="rId4" Type="http://schemas.openxmlformats.org/officeDocument/2006/relationships/image" Target="../media/image40.emf"/><Relationship Id="rId9" Type="http://schemas.openxmlformats.org/officeDocument/2006/relationships/image" Target="../media/image44.emf"/><Relationship Id="rId14" Type="http://schemas.openxmlformats.org/officeDocument/2006/relationships/image" Target="../media/image48.emf"/></Relationships>
</file>

<file path=ppt/slides/_rels/slide2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2.xml"/><Relationship Id="rId5" Type="http://schemas.openxmlformats.org/officeDocument/2006/relationships/image" Target="../media/image52.png"/><Relationship Id="rId4" Type="http://schemas.openxmlformats.org/officeDocument/2006/relationships/image" Target="../media/image51.png"/></Relationships>
</file>

<file path=ppt/slides/_rels/slide2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12.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image" Target="../media/image61.emf"/><Relationship Id="rId1" Type="http://schemas.openxmlformats.org/officeDocument/2006/relationships/slideLayout" Target="../slideLayouts/slideLayout12.xml"/><Relationship Id="rId6" Type="http://schemas.openxmlformats.org/officeDocument/2006/relationships/image" Target="../media/image65.png"/><Relationship Id="rId5" Type="http://schemas.openxmlformats.org/officeDocument/2006/relationships/image" Target="../media/image64.emf"/><Relationship Id="rId4" Type="http://schemas.openxmlformats.org/officeDocument/2006/relationships/image" Target="../media/image63.emf"/></Relationships>
</file>

<file path=ppt/slides/_rels/slide31.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67.png"/><Relationship Id="rId7" Type="http://schemas.openxmlformats.org/officeDocument/2006/relationships/image" Target="../media/image71.png"/><Relationship Id="rId2" Type="http://schemas.openxmlformats.org/officeDocument/2006/relationships/image" Target="../media/image66.png"/><Relationship Id="rId1" Type="http://schemas.openxmlformats.org/officeDocument/2006/relationships/slideLayout" Target="../slideLayouts/slideLayout12.xml"/><Relationship Id="rId6" Type="http://schemas.openxmlformats.org/officeDocument/2006/relationships/image" Target="../media/image70.png"/><Relationship Id="rId11" Type="http://schemas.openxmlformats.org/officeDocument/2006/relationships/image" Target="../media/image75.png"/><Relationship Id="rId5" Type="http://schemas.openxmlformats.org/officeDocument/2006/relationships/image" Target="../media/image69.png"/><Relationship Id="rId10" Type="http://schemas.openxmlformats.org/officeDocument/2006/relationships/image" Target="../media/image74.png"/><Relationship Id="rId4" Type="http://schemas.openxmlformats.org/officeDocument/2006/relationships/image" Target="../media/image68.jpeg"/><Relationship Id="rId9" Type="http://schemas.openxmlformats.org/officeDocument/2006/relationships/image" Target="../media/image7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6.png"/><Relationship Id="rId1" Type="http://schemas.openxmlformats.org/officeDocument/2006/relationships/slideLayout" Target="../slideLayouts/slideLayout12.xml"/><Relationship Id="rId4" Type="http://schemas.openxmlformats.org/officeDocument/2006/relationships/image" Target="../media/image7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hyperlink" Target="http://pimappl.schunk.int/daten/Archiv/Image/2012/5/4/IM0010151/IM0010151.PSD" TargetMode="Externa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90.jpe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91.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93.jpe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hyperlink" Target="http://pimappl.schunk.int/daten/Archiv/Image/2012/5/3/IM0010137/IM0010137.TIF" TargetMode="Externa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01.png"/><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2" Type="http://schemas.openxmlformats.org/officeDocument/2006/relationships/image" Target="../media/image108.png"/><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2" Type="http://schemas.openxmlformats.org/officeDocument/2006/relationships/image" Target="../media/image109.png"/><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 9" descr="PGN_ppt_1Zeile.jpg"/>
          <p:cNvPicPr>
            <a:picLocks noChangeAspect="1"/>
          </p:cNvPicPr>
          <p:nvPr/>
        </p:nvPicPr>
        <p:blipFill>
          <a:blip r:embed="rId2" cstate="print"/>
          <a:stretch>
            <a:fillRect/>
          </a:stretch>
        </p:blipFill>
        <p:spPr>
          <a:xfrm>
            <a:off x="-609" y="280"/>
            <a:ext cx="9144000" cy="5647764"/>
          </a:xfrm>
          <a:prstGeom prst="rect">
            <a:avLst/>
          </a:prstGeom>
        </p:spPr>
      </p:pic>
      <p:sp>
        <p:nvSpPr>
          <p:cNvPr id="15" name="Rechteck 14"/>
          <p:cNvSpPr/>
          <p:nvPr/>
        </p:nvSpPr>
        <p:spPr>
          <a:xfrm>
            <a:off x="-304" y="5644445"/>
            <a:ext cx="9143695" cy="1213555"/>
          </a:xfrm>
          <a:prstGeom prst="rect">
            <a:avLst/>
          </a:prstGeom>
          <a:solidFill>
            <a:srgbClr val="003D6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17" name="Bild 16" descr="Fusszeile.png"/>
          <p:cNvPicPr>
            <a:picLocks noChangeAspect="1"/>
          </p:cNvPicPr>
          <p:nvPr/>
        </p:nvPicPr>
        <p:blipFill>
          <a:blip r:embed="rId3" cstate="print"/>
          <a:srcRect l="495" r="153"/>
          <a:stretch>
            <a:fillRect/>
          </a:stretch>
        </p:blipFill>
        <p:spPr>
          <a:xfrm>
            <a:off x="1" y="5379486"/>
            <a:ext cx="9143390" cy="1374092"/>
          </a:xfrm>
          <a:prstGeom prst="rect">
            <a:avLst/>
          </a:prstGeom>
        </p:spPr>
      </p:pic>
      <p:sp>
        <p:nvSpPr>
          <p:cNvPr id="18" name="Titel 1"/>
          <p:cNvSpPr txBox="1">
            <a:spLocks/>
          </p:cNvSpPr>
          <p:nvPr/>
        </p:nvSpPr>
        <p:spPr>
          <a:xfrm>
            <a:off x="474734" y="4586110"/>
            <a:ext cx="9144000" cy="685099"/>
          </a:xfrm>
          <a:prstGeom prst="rect">
            <a:avLst/>
          </a:prstGeom>
          <a:noFill/>
          <a:ln>
            <a:noFill/>
          </a:ln>
          <a:effectLst>
            <a:outerShdw blurRad="431800" dist="38100" dir="2700000">
              <a:srgbClr val="000000">
                <a:alpha val="43000"/>
              </a:srgbClr>
            </a:outerShdw>
          </a:effectLst>
        </p:spPr>
        <p:txBody>
          <a:bodyPr wrap="square" anchor="ctr" anchorCtr="0">
            <a:noAutofit/>
          </a:bodyPr>
          <a:lstStyle/>
          <a:p>
            <a:pPr marL="84138" lvl="0">
              <a:lnSpc>
                <a:spcPts val="3200"/>
              </a:lnSpc>
              <a:spcBef>
                <a:spcPct val="0"/>
              </a:spcBef>
              <a:spcAft>
                <a:spcPts val="1200"/>
              </a:spcAft>
              <a:defRPr/>
            </a:pPr>
            <a:r>
              <a:rPr lang="de-DE" sz="3000" dirty="0" smtClean="0">
                <a:solidFill>
                  <a:srgbClr val="FFFFFF"/>
                </a:solidFill>
              </a:rPr>
              <a:t>Linear </a:t>
            </a:r>
            <a:r>
              <a:rPr lang="de-DE" sz="3000" dirty="0" err="1" smtClean="0">
                <a:solidFill>
                  <a:srgbClr val="FFFFFF"/>
                </a:solidFill>
              </a:rPr>
              <a:t>modules</a:t>
            </a:r>
            <a:r>
              <a:rPr lang="de-DE" sz="3000" dirty="0" smtClean="0">
                <a:solidFill>
                  <a:srgbClr val="FFFFFF"/>
                </a:solidFill>
              </a:rPr>
              <a:t> </a:t>
            </a:r>
            <a:r>
              <a:rPr lang="de-DE" sz="3000" dirty="0" err="1" smtClean="0">
                <a:solidFill>
                  <a:srgbClr val="FFFFFF"/>
                </a:solidFill>
              </a:rPr>
              <a:t>basic</a:t>
            </a:r>
            <a:r>
              <a:rPr lang="de-DE" sz="3000" dirty="0" smtClean="0">
                <a:solidFill>
                  <a:srgbClr val="FFFFFF"/>
                </a:solidFill>
              </a:rPr>
              <a:t> </a:t>
            </a:r>
            <a:r>
              <a:rPr lang="de-DE" sz="3000" dirty="0" err="1" smtClean="0">
                <a:solidFill>
                  <a:srgbClr val="FFFFFF"/>
                </a:solidFill>
              </a:rPr>
              <a:t>training</a:t>
            </a:r>
            <a:endParaRPr lang="de-DE" sz="3000" dirty="0" smtClean="0">
              <a:solidFill>
                <a:srgbClr val="FFFFFF"/>
              </a:solidFill>
            </a:endParaRPr>
          </a:p>
        </p:txBody>
      </p:sp>
      <p:sp>
        <p:nvSpPr>
          <p:cNvPr id="19" name="Titel 1"/>
          <p:cNvSpPr txBox="1">
            <a:spLocks/>
          </p:cNvSpPr>
          <p:nvPr/>
        </p:nvSpPr>
        <p:spPr>
          <a:xfrm>
            <a:off x="474734" y="5045433"/>
            <a:ext cx="4181931" cy="482596"/>
          </a:xfrm>
          <a:prstGeom prst="rect">
            <a:avLst/>
          </a:prstGeom>
          <a:noFill/>
          <a:ln>
            <a:noFill/>
          </a:ln>
          <a:effectLst>
            <a:outerShdw blurRad="431800" dist="38100" dir="2700000">
              <a:srgbClr val="000000">
                <a:alpha val="43000"/>
              </a:srgbClr>
            </a:outerShdw>
          </a:effectLst>
        </p:spPr>
        <p:txBody>
          <a:bodyPr wrap="square" anchor="ctr" anchorCtr="0">
            <a:noAutofit/>
          </a:bodyPr>
          <a:lstStyle/>
          <a:p>
            <a:pPr marL="84138">
              <a:spcBef>
                <a:spcPct val="0"/>
              </a:spcBef>
              <a:spcAft>
                <a:spcPts val="1200"/>
              </a:spcAft>
              <a:defRPr/>
            </a:pPr>
            <a:endParaRPr lang="de-DE" sz="1500" dirty="0" smtClean="0">
              <a:solidFill>
                <a:srgbClr val="FFFFFF"/>
              </a:solidFill>
            </a:endParaRPr>
          </a:p>
        </p:txBody>
      </p:sp>
      <p:sp>
        <p:nvSpPr>
          <p:cNvPr id="20" name="Titel 1"/>
          <p:cNvSpPr txBox="1">
            <a:spLocks/>
          </p:cNvSpPr>
          <p:nvPr/>
        </p:nvSpPr>
        <p:spPr>
          <a:xfrm>
            <a:off x="474735" y="6096005"/>
            <a:ext cx="3236488" cy="601129"/>
          </a:xfrm>
          <a:prstGeom prst="rect">
            <a:avLst/>
          </a:prstGeom>
          <a:noFill/>
          <a:ln>
            <a:noFill/>
          </a:ln>
          <a:effectLst>
            <a:outerShdw blurRad="431800" dist="38100" dir="2700000">
              <a:srgbClr val="000000">
                <a:alpha val="43000"/>
              </a:srgbClr>
            </a:outerShdw>
          </a:effectLst>
        </p:spPr>
        <p:txBody>
          <a:bodyPr wrap="square" anchor="ctr" anchorCtr="0">
            <a:noAutofit/>
          </a:bodyPr>
          <a:lstStyle/>
          <a:p>
            <a:pPr marL="84138" lvl="0">
              <a:spcBef>
                <a:spcPct val="0"/>
              </a:spcBef>
              <a:spcAft>
                <a:spcPts val="1200"/>
              </a:spcAft>
              <a:defRPr/>
            </a:pPr>
            <a:r>
              <a:rPr lang="de-DE" sz="1500" b="1" dirty="0" smtClean="0">
                <a:solidFill>
                  <a:schemeClr val="bg1"/>
                </a:solidFill>
                <a:latin typeface="Calibri"/>
                <a:cs typeface="Calibri"/>
              </a:rPr>
              <a:t>Superior </a:t>
            </a:r>
            <a:r>
              <a:rPr lang="de-DE" sz="1500" b="1" dirty="0" err="1" smtClean="0">
                <a:solidFill>
                  <a:schemeClr val="bg1"/>
                </a:solidFill>
                <a:latin typeface="Calibri"/>
                <a:cs typeface="Calibri"/>
              </a:rPr>
              <a:t>Clamping</a:t>
            </a:r>
            <a:r>
              <a:rPr lang="de-DE" sz="1500" b="1" dirty="0" smtClean="0">
                <a:solidFill>
                  <a:schemeClr val="bg1"/>
                </a:solidFill>
                <a:latin typeface="Calibri"/>
                <a:cs typeface="Calibri"/>
              </a:rPr>
              <a:t> and </a:t>
            </a:r>
            <a:r>
              <a:rPr lang="de-DE" sz="1500" b="1" dirty="0" err="1" smtClean="0">
                <a:solidFill>
                  <a:schemeClr val="bg1"/>
                </a:solidFill>
                <a:latin typeface="Calibri"/>
                <a:cs typeface="Calibri"/>
              </a:rPr>
              <a:t>Gripping</a:t>
            </a:r>
            <a:endParaRPr lang="de-DE" sz="1500" b="1" dirty="0" smtClean="0">
              <a:solidFill>
                <a:schemeClr val="bg1"/>
              </a:solidFill>
              <a:latin typeface="Calibri"/>
              <a:cs typeface="Calibri"/>
            </a:endParaRPr>
          </a:p>
        </p:txBody>
      </p:sp>
    </p:spTree>
    <p:extLst>
      <p:ext uri="{BB962C8B-B14F-4D97-AF65-F5344CB8AC3E}">
        <p14:creationId xmlns:mc="http://schemas.openxmlformats.org/markup-compatibility/2006" xmlns:mv="urn:schemas-microsoft-com:mac:vml" xmlns:p14="http://schemas.microsoft.com/office/powerpoint/2010/main" xmlns="" val="6876027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el 2"/>
          <p:cNvSpPr>
            <a:spLocks noGrp="1"/>
          </p:cNvSpPr>
          <p:nvPr>
            <p:ph type="title"/>
          </p:nvPr>
        </p:nvSpPr>
        <p:spPr/>
        <p:txBody>
          <a:bodyPr/>
          <a:lstStyle/>
          <a:p>
            <a:r>
              <a:rPr lang="de-DE" dirty="0" err="1" smtClean="0"/>
              <a:t>Pneumatic</a:t>
            </a:r>
            <a:r>
              <a:rPr lang="de-DE" dirty="0" smtClean="0"/>
              <a:t> </a:t>
            </a:r>
            <a:r>
              <a:rPr lang="de-DE" dirty="0" err="1" smtClean="0"/>
              <a:t>components</a:t>
            </a:r>
            <a:endParaRPr lang="de-DE" dirty="0" smtClean="0"/>
          </a:p>
        </p:txBody>
      </p:sp>
      <p:sp>
        <p:nvSpPr>
          <p:cNvPr id="5" name="Fußzeilenplatzhalter 4"/>
          <p:cNvSpPr>
            <a:spLocks noGrp="1"/>
          </p:cNvSpPr>
          <p:nvPr>
            <p:ph type="ftr" sz="quarter" idx="3"/>
          </p:nvPr>
        </p:nvSpPr>
        <p:spPr/>
        <p:txBody>
          <a:bodyPr/>
          <a:lstStyle/>
          <a:p>
            <a:pPr>
              <a:defRPr/>
            </a:pPr>
            <a:r>
              <a:rPr lang="en-US"/>
              <a:t>Linear modules basic training - Jakob Khoury</a:t>
            </a:r>
            <a:endParaRPr lang="de-DE" dirty="0"/>
          </a:p>
        </p:txBody>
      </p:sp>
      <p:pic>
        <p:nvPicPr>
          <p:cNvPr id="20484" name="Picture 2" descr="_Pic75"/>
          <p:cNvPicPr>
            <a:picLocks noChangeAspect="1" noChangeArrowheads="1"/>
          </p:cNvPicPr>
          <p:nvPr/>
        </p:nvPicPr>
        <p:blipFill>
          <a:blip r:embed="rId2" cstate="print"/>
          <a:srcRect/>
          <a:stretch>
            <a:fillRect/>
          </a:stretch>
        </p:blipFill>
        <p:spPr bwMode="auto">
          <a:xfrm>
            <a:off x="5257800" y="1000108"/>
            <a:ext cx="3600450" cy="2098675"/>
          </a:xfrm>
          <a:prstGeom prst="rect">
            <a:avLst/>
          </a:prstGeom>
          <a:noFill/>
          <a:ln w="9525">
            <a:noFill/>
            <a:miter lim="800000"/>
            <a:headEnd/>
            <a:tailEnd/>
          </a:ln>
        </p:spPr>
      </p:pic>
      <p:sp>
        <p:nvSpPr>
          <p:cNvPr id="20485" name="Text Box 2"/>
          <p:cNvSpPr txBox="1">
            <a:spLocks noChangeArrowheads="1"/>
          </p:cNvSpPr>
          <p:nvPr/>
        </p:nvSpPr>
        <p:spPr bwMode="auto">
          <a:xfrm>
            <a:off x="538151" y="1371600"/>
            <a:ext cx="2462213" cy="525401"/>
          </a:xfrm>
          <a:prstGeom prst="rect">
            <a:avLst/>
          </a:prstGeom>
          <a:noFill/>
          <a:ln w="9525">
            <a:noFill/>
            <a:miter lim="800000"/>
            <a:headEnd/>
            <a:tailEnd/>
          </a:ln>
        </p:spPr>
        <p:txBody>
          <a:bodyPr lIns="90000" tIns="46800" rIns="90000" bIns="46800">
            <a:spAutoFit/>
          </a:bodyPr>
          <a:lstStyle/>
          <a:p>
            <a:pPr>
              <a:spcBef>
                <a:spcPct val="50000"/>
              </a:spcBef>
            </a:pPr>
            <a:r>
              <a:rPr lang="de-DE" sz="2800" dirty="0">
                <a:solidFill>
                  <a:srgbClr val="163967"/>
                </a:solidFill>
                <a:latin typeface="+mn-lt"/>
              </a:rPr>
              <a:t>PMP 16, 25</a:t>
            </a:r>
          </a:p>
        </p:txBody>
      </p:sp>
      <p:pic>
        <p:nvPicPr>
          <p:cNvPr id="20488" name="Picture 1"/>
          <p:cNvPicPr>
            <a:picLocks noChangeAspect="1" noChangeArrowheads="1"/>
          </p:cNvPicPr>
          <p:nvPr/>
        </p:nvPicPr>
        <p:blipFill>
          <a:blip r:embed="rId3" cstate="print"/>
          <a:srcRect l="14330" t="31592" r="45328" b="20398"/>
          <a:stretch>
            <a:fillRect/>
          </a:stretch>
        </p:blipFill>
        <p:spPr bwMode="auto">
          <a:xfrm>
            <a:off x="735014" y="4429132"/>
            <a:ext cx="2408226" cy="1777177"/>
          </a:xfrm>
          <a:prstGeom prst="rect">
            <a:avLst/>
          </a:prstGeom>
          <a:noFill/>
          <a:ln w="25400">
            <a:solidFill>
              <a:schemeClr val="tx1"/>
            </a:solidFill>
            <a:miter lim="800000"/>
            <a:headEnd/>
            <a:tailEnd/>
          </a:ln>
        </p:spPr>
      </p:pic>
      <p:pic>
        <p:nvPicPr>
          <p:cNvPr id="20489" name="Picture 2"/>
          <p:cNvPicPr>
            <a:picLocks noChangeAspect="1" noChangeArrowheads="1"/>
          </p:cNvPicPr>
          <p:nvPr/>
        </p:nvPicPr>
        <p:blipFill>
          <a:blip r:embed="rId4" cstate="print"/>
          <a:srcRect l="14098" t="25497" r="44781" b="24751"/>
          <a:stretch>
            <a:fillRect/>
          </a:stretch>
        </p:blipFill>
        <p:spPr bwMode="auto">
          <a:xfrm>
            <a:off x="6143636" y="4422802"/>
            <a:ext cx="2364153" cy="1792280"/>
          </a:xfrm>
          <a:prstGeom prst="rect">
            <a:avLst/>
          </a:prstGeom>
          <a:noFill/>
          <a:ln w="25400">
            <a:solidFill>
              <a:schemeClr val="tx1"/>
            </a:solidFill>
            <a:miter lim="800000"/>
            <a:headEnd/>
            <a:tailEnd/>
          </a:ln>
        </p:spPr>
      </p:pic>
      <p:sp>
        <p:nvSpPr>
          <p:cNvPr id="20490" name="Text Box 2"/>
          <p:cNvSpPr txBox="1">
            <a:spLocks noChangeArrowheads="1"/>
          </p:cNvSpPr>
          <p:nvPr/>
        </p:nvSpPr>
        <p:spPr bwMode="auto">
          <a:xfrm>
            <a:off x="3132138" y="4581525"/>
            <a:ext cx="2082804" cy="402291"/>
          </a:xfrm>
          <a:prstGeom prst="rect">
            <a:avLst/>
          </a:prstGeom>
          <a:noFill/>
          <a:ln w="9525">
            <a:noFill/>
            <a:miter lim="800000"/>
            <a:headEnd/>
            <a:tailEnd/>
          </a:ln>
        </p:spPr>
        <p:txBody>
          <a:bodyPr wrap="square" lIns="90000" tIns="46800" rIns="90000" bIns="46800">
            <a:spAutoFit/>
          </a:bodyPr>
          <a:lstStyle/>
          <a:p>
            <a:pPr>
              <a:spcBef>
                <a:spcPct val="50000"/>
              </a:spcBef>
            </a:pPr>
            <a:r>
              <a:rPr lang="de-DE" sz="2000" dirty="0">
                <a:solidFill>
                  <a:schemeClr val="tx1">
                    <a:lumMod val="75000"/>
                    <a:lumOff val="25000"/>
                  </a:schemeClr>
                </a:solidFill>
                <a:latin typeface="+mn-lt"/>
              </a:rPr>
              <a:t>&lt; </a:t>
            </a:r>
            <a:r>
              <a:rPr lang="de-DE" sz="2000" dirty="0" smtClean="0">
                <a:solidFill>
                  <a:schemeClr val="tx1">
                    <a:lumMod val="75000"/>
                    <a:lumOff val="25000"/>
                  </a:schemeClr>
                </a:solidFill>
                <a:latin typeface="+mn-lt"/>
              </a:rPr>
              <a:t>profile </a:t>
            </a:r>
            <a:r>
              <a:rPr lang="de-DE" sz="2000" dirty="0">
                <a:solidFill>
                  <a:schemeClr val="tx1">
                    <a:lumMod val="75000"/>
                    <a:lumOff val="25000"/>
                  </a:schemeClr>
                </a:solidFill>
                <a:latin typeface="+mn-lt"/>
              </a:rPr>
              <a:t>PMP 16</a:t>
            </a:r>
          </a:p>
        </p:txBody>
      </p:sp>
      <p:sp>
        <p:nvSpPr>
          <p:cNvPr id="20491" name="Text Box 2"/>
          <p:cNvSpPr txBox="1">
            <a:spLocks noChangeArrowheads="1"/>
          </p:cNvSpPr>
          <p:nvPr/>
        </p:nvSpPr>
        <p:spPr bwMode="auto">
          <a:xfrm>
            <a:off x="4071934" y="5786454"/>
            <a:ext cx="2098679" cy="402291"/>
          </a:xfrm>
          <a:prstGeom prst="rect">
            <a:avLst/>
          </a:prstGeom>
          <a:noFill/>
          <a:ln w="9525">
            <a:noFill/>
            <a:miter lim="800000"/>
            <a:headEnd/>
            <a:tailEnd/>
          </a:ln>
        </p:spPr>
        <p:txBody>
          <a:bodyPr wrap="square" lIns="90000" tIns="46800" rIns="90000" bIns="46800">
            <a:spAutoFit/>
          </a:bodyPr>
          <a:lstStyle/>
          <a:p>
            <a:pPr algn="r">
              <a:spcBef>
                <a:spcPct val="50000"/>
              </a:spcBef>
            </a:pPr>
            <a:r>
              <a:rPr lang="de-DE" sz="2000" dirty="0" smtClean="0">
                <a:solidFill>
                  <a:schemeClr val="tx1">
                    <a:lumMod val="75000"/>
                    <a:lumOff val="25000"/>
                  </a:schemeClr>
                </a:solidFill>
                <a:latin typeface="+mn-lt"/>
              </a:rPr>
              <a:t>profile </a:t>
            </a:r>
            <a:r>
              <a:rPr lang="de-DE" sz="2000" dirty="0">
                <a:solidFill>
                  <a:schemeClr val="tx1">
                    <a:lumMod val="75000"/>
                    <a:lumOff val="25000"/>
                  </a:schemeClr>
                </a:solidFill>
                <a:latin typeface="+mn-lt"/>
              </a:rPr>
              <a:t>PMP 25 &gt;</a:t>
            </a:r>
          </a:p>
        </p:txBody>
      </p:sp>
      <p:grpSp>
        <p:nvGrpSpPr>
          <p:cNvPr id="43" name="Gruppieren 66"/>
          <p:cNvGrpSpPr>
            <a:grpSpLocks/>
          </p:cNvGrpSpPr>
          <p:nvPr/>
        </p:nvGrpSpPr>
        <p:grpSpPr bwMode="auto">
          <a:xfrm>
            <a:off x="6929438" y="2786058"/>
            <a:ext cx="1882775" cy="1309688"/>
            <a:chOff x="7215176" y="2916628"/>
            <a:chExt cx="1596815" cy="1310379"/>
          </a:xfrm>
        </p:grpSpPr>
        <p:grpSp>
          <p:nvGrpSpPr>
            <p:cNvPr id="44" name="Gruppieren 26"/>
            <p:cNvGrpSpPr>
              <a:grpSpLocks/>
            </p:cNvGrpSpPr>
            <p:nvPr/>
          </p:nvGrpSpPr>
          <p:grpSpPr bwMode="auto">
            <a:xfrm>
              <a:off x="7215176" y="3133326"/>
              <a:ext cx="1596774" cy="226635"/>
              <a:chOff x="6500401" y="3457464"/>
              <a:chExt cx="1597173" cy="226513"/>
            </a:xfrm>
          </p:grpSpPr>
          <p:grpSp>
            <p:nvGrpSpPr>
              <p:cNvPr id="70" name="Gruppieren 12"/>
              <p:cNvGrpSpPr>
                <a:grpSpLocks/>
              </p:cNvGrpSpPr>
              <p:nvPr/>
            </p:nvGrpSpPr>
            <p:grpSpPr bwMode="auto">
              <a:xfrm>
                <a:off x="6500401" y="3457464"/>
                <a:ext cx="180045" cy="179902"/>
                <a:chOff x="7352816" y="3260792"/>
                <a:chExt cx="300671" cy="311536"/>
              </a:xfrm>
            </p:grpSpPr>
            <p:sp>
              <p:nvSpPr>
                <p:cNvPr id="72" name="Ellipse 13"/>
                <p:cNvSpPr>
                  <a:spLocks noChangeArrowheads="1"/>
                </p:cNvSpPr>
                <p:nvPr/>
              </p:nvSpPr>
              <p:spPr bwMode="auto">
                <a:xfrm>
                  <a:off x="7392929" y="3344116"/>
                  <a:ext cx="210470" cy="218076"/>
                </a:xfrm>
                <a:prstGeom prst="ellipse">
                  <a:avLst/>
                </a:prstGeom>
                <a:solidFill>
                  <a:schemeClr val="tx1"/>
                </a:solidFill>
                <a:ln w="6350" algn="ctr">
                  <a:solidFill>
                    <a:schemeClr val="tx1"/>
                  </a:solidFill>
                  <a:round/>
                  <a:headEnd/>
                  <a:tailEnd/>
                </a:ln>
              </p:spPr>
              <p:txBody>
                <a:bodyPr/>
                <a:lstStyle/>
                <a:p>
                  <a:pPr algn="ctr" eaLnBrk="0" hangingPunct="0"/>
                  <a:endParaRPr lang="de-DE" sz="800" b="1"/>
                </a:p>
              </p:txBody>
            </p:sp>
            <p:sp>
              <p:nvSpPr>
                <p:cNvPr id="73" name="Textfeld 14"/>
                <p:cNvSpPr txBox="1">
                  <a:spLocks noChangeArrowheads="1"/>
                </p:cNvSpPr>
                <p:nvPr/>
              </p:nvSpPr>
              <p:spPr bwMode="auto">
                <a:xfrm>
                  <a:off x="7352816" y="3260792"/>
                  <a:ext cx="300671" cy="311536"/>
                </a:xfrm>
                <a:prstGeom prst="rect">
                  <a:avLst/>
                </a:prstGeom>
                <a:noFill/>
                <a:ln w="9525">
                  <a:noFill/>
                  <a:miter lim="800000"/>
                  <a:headEnd/>
                  <a:tailEnd/>
                </a:ln>
              </p:spPr>
              <p:txBody>
                <a:bodyPr>
                  <a:spAutoFit/>
                </a:bodyPr>
                <a:lstStyle/>
                <a:p>
                  <a:pPr algn="ctr"/>
                  <a:r>
                    <a:rPr lang="de-DE" sz="800" b="1">
                      <a:solidFill>
                        <a:schemeClr val="bg1"/>
                      </a:solidFill>
                    </a:rPr>
                    <a:t>2</a:t>
                  </a:r>
                </a:p>
              </p:txBody>
            </p:sp>
          </p:grpSp>
          <p:sp>
            <p:nvSpPr>
              <p:cNvPr id="71" name="Textfeld 22"/>
              <p:cNvSpPr txBox="1">
                <a:spLocks noChangeArrowheads="1"/>
              </p:cNvSpPr>
              <p:nvPr/>
            </p:nvSpPr>
            <p:spPr bwMode="auto">
              <a:xfrm>
                <a:off x="6643702" y="3468531"/>
                <a:ext cx="1453872" cy="215446"/>
              </a:xfrm>
              <a:prstGeom prst="rect">
                <a:avLst/>
              </a:prstGeom>
              <a:noFill/>
              <a:ln w="9525">
                <a:noFill/>
                <a:miter lim="800000"/>
                <a:headEnd/>
                <a:tailEnd/>
              </a:ln>
            </p:spPr>
            <p:txBody>
              <a:bodyPr>
                <a:spAutoFit/>
              </a:bodyPr>
              <a:lstStyle/>
              <a:p>
                <a:r>
                  <a:rPr lang="de-DE" sz="800" b="1"/>
                  <a:t>Drive</a:t>
                </a:r>
              </a:p>
            </p:txBody>
          </p:sp>
        </p:grpSp>
        <p:grpSp>
          <p:nvGrpSpPr>
            <p:cNvPr id="45" name="Gruppieren 26"/>
            <p:cNvGrpSpPr>
              <a:grpSpLocks/>
            </p:cNvGrpSpPr>
            <p:nvPr/>
          </p:nvGrpSpPr>
          <p:grpSpPr bwMode="auto">
            <a:xfrm>
              <a:off x="7215190" y="3350150"/>
              <a:ext cx="1596774" cy="349805"/>
              <a:chOff x="6500401" y="3457465"/>
              <a:chExt cx="1597173" cy="349617"/>
            </a:xfrm>
          </p:grpSpPr>
          <p:grpSp>
            <p:nvGrpSpPr>
              <p:cNvPr id="66" name="Gruppieren 12"/>
              <p:cNvGrpSpPr>
                <a:grpSpLocks/>
              </p:cNvGrpSpPr>
              <p:nvPr/>
            </p:nvGrpSpPr>
            <p:grpSpPr bwMode="auto">
              <a:xfrm>
                <a:off x="6500401" y="3457465"/>
                <a:ext cx="180045" cy="215328"/>
                <a:chOff x="7352816" y="3260792"/>
                <a:chExt cx="300671" cy="372883"/>
              </a:xfrm>
            </p:grpSpPr>
            <p:sp>
              <p:nvSpPr>
                <p:cNvPr id="68" name="Ellipse 13"/>
                <p:cNvSpPr>
                  <a:spLocks noChangeArrowheads="1"/>
                </p:cNvSpPr>
                <p:nvPr/>
              </p:nvSpPr>
              <p:spPr bwMode="auto">
                <a:xfrm>
                  <a:off x="7392929" y="3344116"/>
                  <a:ext cx="210470" cy="218076"/>
                </a:xfrm>
                <a:prstGeom prst="ellipse">
                  <a:avLst/>
                </a:prstGeom>
                <a:solidFill>
                  <a:schemeClr val="tx1"/>
                </a:solidFill>
                <a:ln w="6350" algn="ctr">
                  <a:solidFill>
                    <a:schemeClr val="tx1"/>
                  </a:solidFill>
                  <a:round/>
                  <a:headEnd/>
                  <a:tailEnd/>
                </a:ln>
              </p:spPr>
              <p:txBody>
                <a:bodyPr/>
                <a:lstStyle/>
                <a:p>
                  <a:pPr algn="ctr" eaLnBrk="0" hangingPunct="0"/>
                  <a:endParaRPr lang="de-DE" sz="800" b="1"/>
                </a:p>
              </p:txBody>
            </p:sp>
            <p:sp>
              <p:nvSpPr>
                <p:cNvPr id="69" name="Textfeld 14"/>
                <p:cNvSpPr txBox="1">
                  <a:spLocks noChangeArrowheads="1"/>
                </p:cNvSpPr>
                <p:nvPr/>
              </p:nvSpPr>
              <p:spPr bwMode="auto">
                <a:xfrm>
                  <a:off x="7352816" y="3260792"/>
                  <a:ext cx="300671" cy="372883"/>
                </a:xfrm>
                <a:prstGeom prst="rect">
                  <a:avLst/>
                </a:prstGeom>
                <a:noFill/>
                <a:ln w="9525">
                  <a:noFill/>
                  <a:miter lim="800000"/>
                  <a:headEnd/>
                  <a:tailEnd/>
                </a:ln>
              </p:spPr>
              <p:txBody>
                <a:bodyPr>
                  <a:spAutoFit/>
                </a:bodyPr>
                <a:lstStyle/>
                <a:p>
                  <a:pPr algn="ctr"/>
                  <a:r>
                    <a:rPr lang="de-DE" sz="800" b="1">
                      <a:solidFill>
                        <a:schemeClr val="bg1"/>
                      </a:solidFill>
                    </a:rPr>
                    <a:t>3</a:t>
                  </a:r>
                </a:p>
              </p:txBody>
            </p:sp>
          </p:grpSp>
          <p:sp>
            <p:nvSpPr>
              <p:cNvPr id="67" name="Textfeld 22"/>
              <p:cNvSpPr txBox="1">
                <a:spLocks noChangeArrowheads="1"/>
              </p:cNvSpPr>
              <p:nvPr/>
            </p:nvSpPr>
            <p:spPr bwMode="auto">
              <a:xfrm>
                <a:off x="6643702" y="3468531"/>
                <a:ext cx="1453872" cy="338551"/>
              </a:xfrm>
              <a:prstGeom prst="rect">
                <a:avLst/>
              </a:prstGeom>
              <a:noFill/>
              <a:ln w="9525">
                <a:noFill/>
                <a:miter lim="800000"/>
                <a:headEnd/>
                <a:tailEnd/>
              </a:ln>
            </p:spPr>
            <p:txBody>
              <a:bodyPr>
                <a:spAutoFit/>
              </a:bodyPr>
              <a:lstStyle/>
              <a:p>
                <a:r>
                  <a:rPr lang="de-DE" sz="800" b="1" dirty="0"/>
                  <a:t>Modular design hole </a:t>
                </a:r>
                <a:r>
                  <a:rPr lang="de-DE" sz="800" b="1" dirty="0" err="1"/>
                  <a:t>pattern</a:t>
                </a:r>
                <a:endParaRPr lang="de-DE" sz="800" b="1" dirty="0"/>
              </a:p>
            </p:txBody>
          </p:sp>
        </p:grpSp>
        <p:grpSp>
          <p:nvGrpSpPr>
            <p:cNvPr id="46" name="Gruppieren 26"/>
            <p:cNvGrpSpPr>
              <a:grpSpLocks/>
            </p:cNvGrpSpPr>
            <p:nvPr/>
          </p:nvGrpSpPr>
          <p:grpSpPr bwMode="auto">
            <a:xfrm>
              <a:off x="7215190" y="3566979"/>
              <a:ext cx="1596774" cy="226634"/>
              <a:chOff x="6500401" y="3457465"/>
              <a:chExt cx="1597173" cy="226512"/>
            </a:xfrm>
          </p:grpSpPr>
          <p:grpSp>
            <p:nvGrpSpPr>
              <p:cNvPr id="62" name="Gruppieren 12"/>
              <p:cNvGrpSpPr>
                <a:grpSpLocks/>
              </p:cNvGrpSpPr>
              <p:nvPr/>
            </p:nvGrpSpPr>
            <p:grpSpPr bwMode="auto">
              <a:xfrm>
                <a:off x="6500401" y="3457465"/>
                <a:ext cx="180045" cy="215328"/>
                <a:chOff x="7352816" y="3260792"/>
                <a:chExt cx="300671" cy="372883"/>
              </a:xfrm>
            </p:grpSpPr>
            <p:sp>
              <p:nvSpPr>
                <p:cNvPr id="64" name="Ellipse 13"/>
                <p:cNvSpPr>
                  <a:spLocks noChangeArrowheads="1"/>
                </p:cNvSpPr>
                <p:nvPr/>
              </p:nvSpPr>
              <p:spPr bwMode="auto">
                <a:xfrm>
                  <a:off x="7392929" y="3344116"/>
                  <a:ext cx="210470" cy="218076"/>
                </a:xfrm>
                <a:prstGeom prst="ellipse">
                  <a:avLst/>
                </a:prstGeom>
                <a:solidFill>
                  <a:schemeClr val="tx1"/>
                </a:solidFill>
                <a:ln w="6350" algn="ctr">
                  <a:solidFill>
                    <a:schemeClr val="tx1"/>
                  </a:solidFill>
                  <a:round/>
                  <a:headEnd/>
                  <a:tailEnd/>
                </a:ln>
              </p:spPr>
              <p:txBody>
                <a:bodyPr/>
                <a:lstStyle/>
                <a:p>
                  <a:pPr algn="ctr" eaLnBrk="0" hangingPunct="0"/>
                  <a:endParaRPr lang="de-DE" sz="800" b="1"/>
                </a:p>
              </p:txBody>
            </p:sp>
            <p:sp>
              <p:nvSpPr>
                <p:cNvPr id="65" name="Textfeld 14"/>
                <p:cNvSpPr txBox="1">
                  <a:spLocks noChangeArrowheads="1"/>
                </p:cNvSpPr>
                <p:nvPr/>
              </p:nvSpPr>
              <p:spPr bwMode="auto">
                <a:xfrm>
                  <a:off x="7352816" y="3260792"/>
                  <a:ext cx="300671" cy="372883"/>
                </a:xfrm>
                <a:prstGeom prst="rect">
                  <a:avLst/>
                </a:prstGeom>
                <a:noFill/>
                <a:ln w="9525">
                  <a:noFill/>
                  <a:miter lim="800000"/>
                  <a:headEnd/>
                  <a:tailEnd/>
                </a:ln>
              </p:spPr>
              <p:txBody>
                <a:bodyPr>
                  <a:spAutoFit/>
                </a:bodyPr>
                <a:lstStyle/>
                <a:p>
                  <a:pPr algn="ctr"/>
                  <a:r>
                    <a:rPr lang="de-DE" sz="800" b="1">
                      <a:solidFill>
                        <a:schemeClr val="bg1"/>
                      </a:solidFill>
                    </a:rPr>
                    <a:t>4</a:t>
                  </a:r>
                </a:p>
              </p:txBody>
            </p:sp>
          </p:grpSp>
          <p:sp>
            <p:nvSpPr>
              <p:cNvPr id="63" name="Textfeld 22"/>
              <p:cNvSpPr txBox="1">
                <a:spLocks noChangeArrowheads="1"/>
              </p:cNvSpPr>
              <p:nvPr/>
            </p:nvSpPr>
            <p:spPr bwMode="auto">
              <a:xfrm>
                <a:off x="6643702" y="3468531"/>
                <a:ext cx="1453872" cy="215446"/>
              </a:xfrm>
              <a:prstGeom prst="rect">
                <a:avLst/>
              </a:prstGeom>
              <a:noFill/>
              <a:ln w="9525">
                <a:noFill/>
                <a:miter lim="800000"/>
                <a:headEnd/>
                <a:tailEnd/>
              </a:ln>
            </p:spPr>
            <p:txBody>
              <a:bodyPr>
                <a:spAutoFit/>
              </a:bodyPr>
              <a:lstStyle/>
              <a:p>
                <a:r>
                  <a:rPr lang="de-DE" sz="800" b="1" dirty="0" err="1"/>
                  <a:t>Dampening</a:t>
                </a:r>
                <a:r>
                  <a:rPr lang="de-DE" sz="800" b="1" dirty="0"/>
                  <a:t> </a:t>
                </a:r>
                <a:r>
                  <a:rPr lang="de-DE" sz="800" b="1" dirty="0" err="1"/>
                  <a:t>adjustment</a:t>
                </a:r>
                <a:endParaRPr lang="de-DE" sz="800" b="1" dirty="0"/>
              </a:p>
            </p:txBody>
          </p:sp>
        </p:grpSp>
        <p:grpSp>
          <p:nvGrpSpPr>
            <p:cNvPr id="47" name="Gruppieren 26"/>
            <p:cNvGrpSpPr>
              <a:grpSpLocks/>
            </p:cNvGrpSpPr>
            <p:nvPr/>
          </p:nvGrpSpPr>
          <p:grpSpPr bwMode="auto">
            <a:xfrm>
              <a:off x="7215190" y="2916628"/>
              <a:ext cx="1596774" cy="226504"/>
              <a:chOff x="6500401" y="3457478"/>
              <a:chExt cx="1597173" cy="226382"/>
            </a:xfrm>
          </p:grpSpPr>
          <p:grpSp>
            <p:nvGrpSpPr>
              <p:cNvPr id="58" name="Gruppieren 12"/>
              <p:cNvGrpSpPr>
                <a:grpSpLocks/>
              </p:cNvGrpSpPr>
              <p:nvPr/>
            </p:nvGrpSpPr>
            <p:grpSpPr bwMode="auto">
              <a:xfrm>
                <a:off x="6500401" y="3457478"/>
                <a:ext cx="180045" cy="215329"/>
                <a:chOff x="7352816" y="3260809"/>
                <a:chExt cx="300671" cy="372884"/>
              </a:xfrm>
            </p:grpSpPr>
            <p:sp>
              <p:nvSpPr>
                <p:cNvPr id="60" name="Ellipse 13"/>
                <p:cNvSpPr>
                  <a:spLocks noChangeArrowheads="1"/>
                </p:cNvSpPr>
                <p:nvPr/>
              </p:nvSpPr>
              <p:spPr bwMode="auto">
                <a:xfrm>
                  <a:off x="7392929" y="3344116"/>
                  <a:ext cx="210470" cy="218076"/>
                </a:xfrm>
                <a:prstGeom prst="ellipse">
                  <a:avLst/>
                </a:prstGeom>
                <a:solidFill>
                  <a:schemeClr val="tx1"/>
                </a:solidFill>
                <a:ln w="6350" algn="ctr">
                  <a:solidFill>
                    <a:schemeClr val="tx1"/>
                  </a:solidFill>
                  <a:round/>
                  <a:headEnd/>
                  <a:tailEnd/>
                </a:ln>
              </p:spPr>
              <p:txBody>
                <a:bodyPr/>
                <a:lstStyle/>
                <a:p>
                  <a:pPr algn="ctr" eaLnBrk="0" hangingPunct="0"/>
                  <a:endParaRPr lang="de-DE" sz="800" b="1"/>
                </a:p>
              </p:txBody>
            </p:sp>
            <p:sp>
              <p:nvSpPr>
                <p:cNvPr id="61" name="Textfeld 14"/>
                <p:cNvSpPr txBox="1">
                  <a:spLocks noChangeArrowheads="1"/>
                </p:cNvSpPr>
                <p:nvPr/>
              </p:nvSpPr>
              <p:spPr bwMode="auto">
                <a:xfrm>
                  <a:off x="7352816" y="3260809"/>
                  <a:ext cx="300671" cy="372884"/>
                </a:xfrm>
                <a:prstGeom prst="rect">
                  <a:avLst/>
                </a:prstGeom>
                <a:noFill/>
                <a:ln w="9525">
                  <a:noFill/>
                  <a:miter lim="800000"/>
                  <a:headEnd/>
                  <a:tailEnd/>
                </a:ln>
              </p:spPr>
              <p:txBody>
                <a:bodyPr>
                  <a:spAutoFit/>
                </a:bodyPr>
                <a:lstStyle/>
                <a:p>
                  <a:pPr algn="ctr"/>
                  <a:r>
                    <a:rPr lang="de-DE" sz="800" b="1">
                      <a:solidFill>
                        <a:schemeClr val="bg1"/>
                      </a:solidFill>
                    </a:rPr>
                    <a:t>1</a:t>
                  </a:r>
                </a:p>
              </p:txBody>
            </p:sp>
          </p:grpSp>
          <p:sp>
            <p:nvSpPr>
              <p:cNvPr id="59" name="Textfeld 22"/>
              <p:cNvSpPr txBox="1">
                <a:spLocks noChangeArrowheads="1"/>
              </p:cNvSpPr>
              <p:nvPr/>
            </p:nvSpPr>
            <p:spPr bwMode="auto">
              <a:xfrm>
                <a:off x="6643702" y="3468532"/>
                <a:ext cx="1453872" cy="215328"/>
              </a:xfrm>
              <a:prstGeom prst="rect">
                <a:avLst/>
              </a:prstGeom>
              <a:noFill/>
              <a:ln w="9525">
                <a:noFill/>
                <a:miter lim="800000"/>
                <a:headEnd/>
                <a:tailEnd/>
              </a:ln>
            </p:spPr>
            <p:txBody>
              <a:bodyPr>
                <a:spAutoFit/>
              </a:bodyPr>
              <a:lstStyle/>
              <a:p>
                <a:r>
                  <a:rPr lang="de-DE" sz="800" b="1" dirty="0"/>
                  <a:t>Profiled </a:t>
                </a:r>
                <a:r>
                  <a:rPr lang="de-DE" sz="800" b="1" dirty="0" err="1"/>
                  <a:t>rail</a:t>
                </a:r>
                <a:r>
                  <a:rPr lang="de-DE" sz="800" b="1" dirty="0"/>
                  <a:t> </a:t>
                </a:r>
                <a:r>
                  <a:rPr lang="de-DE" sz="800" b="1" dirty="0" err="1"/>
                  <a:t>guide</a:t>
                </a:r>
                <a:endParaRPr lang="de-DE" sz="800" b="1" dirty="0"/>
              </a:p>
            </p:txBody>
          </p:sp>
        </p:grpSp>
        <p:grpSp>
          <p:nvGrpSpPr>
            <p:cNvPr id="48" name="Gruppieren 26"/>
            <p:cNvGrpSpPr>
              <a:grpSpLocks/>
            </p:cNvGrpSpPr>
            <p:nvPr/>
          </p:nvGrpSpPr>
          <p:grpSpPr bwMode="auto">
            <a:xfrm>
              <a:off x="7215210" y="3783805"/>
              <a:ext cx="1596781" cy="226509"/>
              <a:chOff x="6500401" y="3457465"/>
              <a:chExt cx="1597180" cy="226387"/>
            </a:xfrm>
          </p:grpSpPr>
          <p:grpSp>
            <p:nvGrpSpPr>
              <p:cNvPr id="54" name="Gruppieren 51"/>
              <p:cNvGrpSpPr>
                <a:grpSpLocks/>
              </p:cNvGrpSpPr>
              <p:nvPr/>
            </p:nvGrpSpPr>
            <p:grpSpPr bwMode="auto">
              <a:xfrm>
                <a:off x="6500401" y="3457465"/>
                <a:ext cx="180045" cy="215328"/>
                <a:chOff x="7352816" y="3260792"/>
                <a:chExt cx="300671" cy="372883"/>
              </a:xfrm>
            </p:grpSpPr>
            <p:sp>
              <p:nvSpPr>
                <p:cNvPr id="56" name="Ellipse 13"/>
                <p:cNvSpPr>
                  <a:spLocks noChangeArrowheads="1"/>
                </p:cNvSpPr>
                <p:nvPr/>
              </p:nvSpPr>
              <p:spPr bwMode="auto">
                <a:xfrm>
                  <a:off x="7392929" y="3344116"/>
                  <a:ext cx="210470" cy="218076"/>
                </a:xfrm>
                <a:prstGeom prst="ellipse">
                  <a:avLst/>
                </a:prstGeom>
                <a:solidFill>
                  <a:schemeClr val="tx1"/>
                </a:solidFill>
                <a:ln w="6350" algn="ctr">
                  <a:solidFill>
                    <a:schemeClr val="tx1"/>
                  </a:solidFill>
                  <a:round/>
                  <a:headEnd/>
                  <a:tailEnd/>
                </a:ln>
              </p:spPr>
              <p:txBody>
                <a:bodyPr/>
                <a:lstStyle/>
                <a:p>
                  <a:pPr algn="ctr" eaLnBrk="0" hangingPunct="0"/>
                  <a:endParaRPr lang="de-DE" sz="800" b="1"/>
                </a:p>
              </p:txBody>
            </p:sp>
            <p:sp>
              <p:nvSpPr>
                <p:cNvPr id="57" name="Textfeld 14"/>
                <p:cNvSpPr txBox="1">
                  <a:spLocks noChangeArrowheads="1"/>
                </p:cNvSpPr>
                <p:nvPr/>
              </p:nvSpPr>
              <p:spPr bwMode="auto">
                <a:xfrm>
                  <a:off x="7352816" y="3260792"/>
                  <a:ext cx="300671" cy="372883"/>
                </a:xfrm>
                <a:prstGeom prst="rect">
                  <a:avLst/>
                </a:prstGeom>
                <a:noFill/>
                <a:ln w="9525">
                  <a:noFill/>
                  <a:miter lim="800000"/>
                  <a:headEnd/>
                  <a:tailEnd/>
                </a:ln>
              </p:spPr>
              <p:txBody>
                <a:bodyPr>
                  <a:spAutoFit/>
                </a:bodyPr>
                <a:lstStyle/>
                <a:p>
                  <a:pPr algn="ctr"/>
                  <a:r>
                    <a:rPr lang="de-DE" sz="800" b="1">
                      <a:solidFill>
                        <a:schemeClr val="bg1"/>
                      </a:solidFill>
                    </a:rPr>
                    <a:t>5</a:t>
                  </a:r>
                </a:p>
              </p:txBody>
            </p:sp>
          </p:grpSp>
          <p:sp>
            <p:nvSpPr>
              <p:cNvPr id="55" name="Textfeld 22"/>
              <p:cNvSpPr txBox="1">
                <a:spLocks noChangeArrowheads="1"/>
              </p:cNvSpPr>
              <p:nvPr/>
            </p:nvSpPr>
            <p:spPr bwMode="auto">
              <a:xfrm>
                <a:off x="6643707" y="3468524"/>
                <a:ext cx="1453874" cy="215328"/>
              </a:xfrm>
              <a:prstGeom prst="rect">
                <a:avLst/>
              </a:prstGeom>
              <a:noFill/>
              <a:ln w="9525">
                <a:noFill/>
                <a:miter lim="800000"/>
                <a:headEnd/>
                <a:tailEnd/>
              </a:ln>
            </p:spPr>
            <p:txBody>
              <a:bodyPr>
                <a:spAutoFit/>
              </a:bodyPr>
              <a:lstStyle/>
              <a:p>
                <a:r>
                  <a:rPr lang="de-DE" sz="800" b="1"/>
                  <a:t>End position setting</a:t>
                </a:r>
              </a:p>
            </p:txBody>
          </p:sp>
        </p:grpSp>
        <p:grpSp>
          <p:nvGrpSpPr>
            <p:cNvPr id="49" name="Gruppieren 26"/>
            <p:cNvGrpSpPr>
              <a:grpSpLocks/>
            </p:cNvGrpSpPr>
            <p:nvPr/>
          </p:nvGrpSpPr>
          <p:grpSpPr bwMode="auto">
            <a:xfrm>
              <a:off x="7215206" y="4000504"/>
              <a:ext cx="1596774" cy="226503"/>
              <a:chOff x="6500401" y="3457465"/>
              <a:chExt cx="1597173" cy="226381"/>
            </a:xfrm>
          </p:grpSpPr>
          <p:grpSp>
            <p:nvGrpSpPr>
              <p:cNvPr id="50" name="Gruppieren 12"/>
              <p:cNvGrpSpPr>
                <a:grpSpLocks/>
              </p:cNvGrpSpPr>
              <p:nvPr/>
            </p:nvGrpSpPr>
            <p:grpSpPr bwMode="auto">
              <a:xfrm>
                <a:off x="6500401" y="3457465"/>
                <a:ext cx="180045" cy="215328"/>
                <a:chOff x="7352816" y="3260792"/>
                <a:chExt cx="300671" cy="372883"/>
              </a:xfrm>
            </p:grpSpPr>
            <p:sp>
              <p:nvSpPr>
                <p:cNvPr id="52" name="Ellipse 13"/>
                <p:cNvSpPr>
                  <a:spLocks noChangeArrowheads="1"/>
                </p:cNvSpPr>
                <p:nvPr/>
              </p:nvSpPr>
              <p:spPr bwMode="auto">
                <a:xfrm>
                  <a:off x="7392929" y="3344116"/>
                  <a:ext cx="210470" cy="218076"/>
                </a:xfrm>
                <a:prstGeom prst="ellipse">
                  <a:avLst/>
                </a:prstGeom>
                <a:solidFill>
                  <a:schemeClr val="tx1"/>
                </a:solidFill>
                <a:ln w="6350" algn="ctr">
                  <a:solidFill>
                    <a:schemeClr val="tx1"/>
                  </a:solidFill>
                  <a:round/>
                  <a:headEnd/>
                  <a:tailEnd/>
                </a:ln>
              </p:spPr>
              <p:txBody>
                <a:bodyPr/>
                <a:lstStyle/>
                <a:p>
                  <a:pPr algn="ctr" eaLnBrk="0" hangingPunct="0"/>
                  <a:endParaRPr lang="de-DE" sz="800" b="1"/>
                </a:p>
              </p:txBody>
            </p:sp>
            <p:sp>
              <p:nvSpPr>
                <p:cNvPr id="53" name="Textfeld 14"/>
                <p:cNvSpPr txBox="1">
                  <a:spLocks noChangeArrowheads="1"/>
                </p:cNvSpPr>
                <p:nvPr/>
              </p:nvSpPr>
              <p:spPr bwMode="auto">
                <a:xfrm>
                  <a:off x="7352816" y="3260792"/>
                  <a:ext cx="300671" cy="372883"/>
                </a:xfrm>
                <a:prstGeom prst="rect">
                  <a:avLst/>
                </a:prstGeom>
                <a:noFill/>
                <a:ln w="9525">
                  <a:noFill/>
                  <a:miter lim="800000"/>
                  <a:headEnd/>
                  <a:tailEnd/>
                </a:ln>
              </p:spPr>
              <p:txBody>
                <a:bodyPr>
                  <a:spAutoFit/>
                </a:bodyPr>
                <a:lstStyle/>
                <a:p>
                  <a:pPr algn="ctr"/>
                  <a:r>
                    <a:rPr lang="de-DE" sz="800" b="1">
                      <a:solidFill>
                        <a:schemeClr val="bg1"/>
                      </a:solidFill>
                    </a:rPr>
                    <a:t>6</a:t>
                  </a:r>
                </a:p>
              </p:txBody>
            </p:sp>
          </p:grpSp>
          <p:sp>
            <p:nvSpPr>
              <p:cNvPr id="51" name="Textfeld 22"/>
              <p:cNvSpPr txBox="1">
                <a:spLocks noChangeArrowheads="1"/>
              </p:cNvSpPr>
              <p:nvPr/>
            </p:nvSpPr>
            <p:spPr bwMode="auto">
              <a:xfrm>
                <a:off x="6643702" y="3468518"/>
                <a:ext cx="1453872" cy="215328"/>
              </a:xfrm>
              <a:prstGeom prst="rect">
                <a:avLst/>
              </a:prstGeom>
              <a:noFill/>
              <a:ln w="9525">
                <a:noFill/>
                <a:miter lim="800000"/>
                <a:headEnd/>
                <a:tailEnd/>
              </a:ln>
            </p:spPr>
            <p:txBody>
              <a:bodyPr>
                <a:spAutoFit/>
              </a:bodyPr>
              <a:lstStyle/>
              <a:p>
                <a:r>
                  <a:rPr lang="de-DE" sz="800" b="1" dirty="0"/>
                  <a:t>Profile</a:t>
                </a:r>
              </a:p>
            </p:txBody>
          </p:sp>
        </p:grpSp>
      </p:grpSp>
      <p:sp>
        <p:nvSpPr>
          <p:cNvPr id="74" name="Text Box 4"/>
          <p:cNvSpPr txBox="1">
            <a:spLocks noChangeArrowheads="1"/>
          </p:cNvSpPr>
          <p:nvPr/>
        </p:nvSpPr>
        <p:spPr bwMode="auto">
          <a:xfrm>
            <a:off x="538180" y="1928802"/>
            <a:ext cx="6534150" cy="2479782"/>
          </a:xfrm>
          <a:prstGeom prst="rect">
            <a:avLst/>
          </a:prstGeom>
          <a:noFill/>
          <a:ln w="9525">
            <a:noFill/>
            <a:miter lim="800000"/>
            <a:headEnd/>
            <a:tailEnd/>
          </a:ln>
        </p:spPr>
        <p:txBody>
          <a:bodyPr lIns="90000" tIns="46800" rIns="90000" bIns="46800">
            <a:spAutoFit/>
          </a:bodyPr>
          <a:lstStyle/>
          <a:p>
            <a:pPr eaLnBrk="0" hangingPunct="0">
              <a:spcBef>
                <a:spcPts val="600"/>
              </a:spcBef>
              <a:buFontTx/>
              <a:buChar char="•"/>
            </a:pPr>
            <a:r>
              <a:rPr kumimoji="0" lang="de-DE" sz="2000" dirty="0">
                <a:solidFill>
                  <a:schemeClr val="tx1">
                    <a:lumMod val="75000"/>
                    <a:lumOff val="25000"/>
                  </a:schemeClr>
                </a:solidFill>
                <a:latin typeface="+mn-lt"/>
              </a:rPr>
              <a:t> 2 </a:t>
            </a:r>
            <a:r>
              <a:rPr kumimoji="0" lang="de-DE" sz="2000" dirty="0" err="1">
                <a:solidFill>
                  <a:schemeClr val="tx1">
                    <a:lumMod val="75000"/>
                    <a:lumOff val="25000"/>
                  </a:schemeClr>
                </a:solidFill>
                <a:latin typeface="+mn-lt"/>
              </a:rPr>
              <a:t>sizes</a:t>
            </a:r>
            <a:r>
              <a:rPr kumimoji="0" lang="de-DE" sz="2000" dirty="0">
                <a:solidFill>
                  <a:schemeClr val="tx1">
                    <a:lumMod val="75000"/>
                    <a:lumOff val="25000"/>
                  </a:schemeClr>
                </a:solidFill>
                <a:latin typeface="+mn-lt"/>
              </a:rPr>
              <a:t> (100 N </a:t>
            </a:r>
            <a:r>
              <a:rPr kumimoji="0" lang="de-DE" sz="2000" dirty="0" err="1">
                <a:solidFill>
                  <a:schemeClr val="tx1">
                    <a:lumMod val="75000"/>
                    <a:lumOff val="25000"/>
                  </a:schemeClr>
                </a:solidFill>
                <a:latin typeface="+mn-lt"/>
              </a:rPr>
              <a:t>and</a:t>
            </a:r>
            <a:r>
              <a:rPr kumimoji="0" lang="de-DE" sz="2000" dirty="0">
                <a:solidFill>
                  <a:schemeClr val="tx1">
                    <a:lumMod val="75000"/>
                    <a:lumOff val="25000"/>
                  </a:schemeClr>
                </a:solidFill>
                <a:latin typeface="+mn-lt"/>
              </a:rPr>
              <a:t> 250 N)</a:t>
            </a:r>
          </a:p>
          <a:p>
            <a:pPr eaLnBrk="0" hangingPunct="0">
              <a:spcBef>
                <a:spcPts val="600"/>
              </a:spcBef>
              <a:buFontTx/>
              <a:buChar char="•"/>
            </a:pPr>
            <a:r>
              <a:rPr kumimoji="0" lang="de-DE" sz="2000" dirty="0">
                <a:solidFill>
                  <a:schemeClr val="tx1">
                    <a:lumMod val="75000"/>
                    <a:lumOff val="25000"/>
                  </a:schemeClr>
                </a:solidFill>
                <a:latin typeface="+mn-lt"/>
              </a:rPr>
              <a:t> </a:t>
            </a:r>
            <a:r>
              <a:rPr lang="de-DE" sz="2000" dirty="0" err="1">
                <a:solidFill>
                  <a:schemeClr val="tx1">
                    <a:lumMod val="75000"/>
                    <a:lumOff val="25000"/>
                  </a:schemeClr>
                </a:solidFill>
                <a:latin typeface="+mn-lt"/>
              </a:rPr>
              <a:t>s</a:t>
            </a:r>
            <a:r>
              <a:rPr kumimoji="0" lang="de-DE" sz="2000" dirty="0" err="1" smtClean="0">
                <a:solidFill>
                  <a:schemeClr val="tx1">
                    <a:lumMod val="75000"/>
                    <a:lumOff val="25000"/>
                  </a:schemeClr>
                </a:solidFill>
                <a:latin typeface="+mn-lt"/>
              </a:rPr>
              <a:t>trokes</a:t>
            </a:r>
            <a:r>
              <a:rPr kumimoji="0" lang="de-DE" sz="2000" dirty="0" smtClean="0">
                <a:solidFill>
                  <a:schemeClr val="tx1">
                    <a:lumMod val="75000"/>
                    <a:lumOff val="25000"/>
                  </a:schemeClr>
                </a:solidFill>
                <a:latin typeface="+mn-lt"/>
              </a:rPr>
              <a:t> </a:t>
            </a:r>
            <a:r>
              <a:rPr kumimoji="0" lang="de-DE" sz="2000" dirty="0" err="1">
                <a:solidFill>
                  <a:schemeClr val="tx1">
                    <a:lumMod val="75000"/>
                    <a:lumOff val="25000"/>
                  </a:schemeClr>
                </a:solidFill>
                <a:latin typeface="+mn-lt"/>
              </a:rPr>
              <a:t>up</a:t>
            </a:r>
            <a:r>
              <a:rPr kumimoji="0" lang="de-DE" sz="2000" dirty="0">
                <a:solidFill>
                  <a:schemeClr val="tx1">
                    <a:lumMod val="75000"/>
                    <a:lumOff val="25000"/>
                  </a:schemeClr>
                </a:solidFill>
                <a:latin typeface="+mn-lt"/>
              </a:rPr>
              <a:t> </a:t>
            </a:r>
            <a:r>
              <a:rPr kumimoji="0" lang="de-DE" sz="2000" dirty="0" err="1">
                <a:solidFill>
                  <a:schemeClr val="tx1">
                    <a:lumMod val="75000"/>
                    <a:lumOff val="25000"/>
                  </a:schemeClr>
                </a:solidFill>
                <a:latin typeface="+mn-lt"/>
              </a:rPr>
              <a:t>to</a:t>
            </a:r>
            <a:r>
              <a:rPr kumimoji="0" lang="de-DE" sz="2000" dirty="0">
                <a:solidFill>
                  <a:schemeClr val="tx1">
                    <a:lumMod val="75000"/>
                    <a:lumOff val="25000"/>
                  </a:schemeClr>
                </a:solidFill>
                <a:latin typeface="+mn-lt"/>
              </a:rPr>
              <a:t> </a:t>
            </a:r>
            <a:r>
              <a:rPr kumimoji="0" lang="de-DE" sz="2000" dirty="0" smtClean="0">
                <a:solidFill>
                  <a:schemeClr val="tx1">
                    <a:lumMod val="75000"/>
                    <a:lumOff val="25000"/>
                  </a:schemeClr>
                </a:solidFill>
                <a:latin typeface="+mn-lt"/>
              </a:rPr>
              <a:t>2700 </a:t>
            </a:r>
            <a:r>
              <a:rPr kumimoji="0" lang="de-DE" sz="2000" dirty="0">
                <a:solidFill>
                  <a:schemeClr val="tx1">
                    <a:lumMod val="75000"/>
                    <a:lumOff val="25000"/>
                  </a:schemeClr>
                </a:solidFill>
                <a:latin typeface="+mn-lt"/>
              </a:rPr>
              <a:t>mm </a:t>
            </a:r>
          </a:p>
          <a:p>
            <a:pPr>
              <a:lnSpc>
                <a:spcPct val="75000"/>
              </a:lnSpc>
              <a:spcBef>
                <a:spcPts val="600"/>
              </a:spcBef>
              <a:buFontTx/>
              <a:buChar char="•"/>
            </a:pPr>
            <a:r>
              <a:rPr kumimoji="0" lang="de-DE" sz="2000" dirty="0">
                <a:solidFill>
                  <a:schemeClr val="tx1">
                    <a:lumMod val="75000"/>
                    <a:lumOff val="25000"/>
                  </a:schemeClr>
                </a:solidFill>
                <a:latin typeface="+mn-lt"/>
              </a:rPr>
              <a:t> </a:t>
            </a:r>
            <a:r>
              <a:rPr kumimoji="0" lang="de-DE" sz="2000" dirty="0" smtClean="0">
                <a:solidFill>
                  <a:schemeClr val="tx1">
                    <a:lumMod val="75000"/>
                    <a:lumOff val="25000"/>
                  </a:schemeClr>
                </a:solidFill>
                <a:latin typeface="+mn-lt"/>
              </a:rPr>
              <a:t>p</a:t>
            </a:r>
            <a:r>
              <a:rPr kumimoji="0" lang="en-GB" sz="2000" dirty="0" err="1" smtClean="0">
                <a:solidFill>
                  <a:schemeClr val="tx1">
                    <a:lumMod val="75000"/>
                    <a:lumOff val="25000"/>
                  </a:schemeClr>
                </a:solidFill>
                <a:latin typeface="+mn-lt"/>
              </a:rPr>
              <a:t>rofiled</a:t>
            </a:r>
            <a:r>
              <a:rPr kumimoji="0" lang="en-GB" sz="2000" dirty="0" smtClean="0">
                <a:solidFill>
                  <a:schemeClr val="tx1">
                    <a:lumMod val="75000"/>
                    <a:lumOff val="25000"/>
                  </a:schemeClr>
                </a:solidFill>
                <a:latin typeface="+mn-lt"/>
              </a:rPr>
              <a:t> </a:t>
            </a:r>
            <a:r>
              <a:rPr kumimoji="0" lang="en-GB" sz="2000" dirty="0">
                <a:solidFill>
                  <a:schemeClr val="tx1">
                    <a:lumMod val="75000"/>
                    <a:lumOff val="25000"/>
                  </a:schemeClr>
                </a:solidFill>
                <a:latin typeface="+mn-lt"/>
              </a:rPr>
              <a:t>rail guidance</a:t>
            </a:r>
            <a:endParaRPr kumimoji="0" lang="de-DE" sz="2000" dirty="0">
              <a:solidFill>
                <a:schemeClr val="tx1">
                  <a:lumMod val="75000"/>
                  <a:lumOff val="25000"/>
                </a:schemeClr>
              </a:solidFill>
              <a:latin typeface="+mn-lt"/>
            </a:endParaRPr>
          </a:p>
          <a:p>
            <a:pPr eaLnBrk="0" hangingPunct="0">
              <a:spcBef>
                <a:spcPts val="600"/>
              </a:spcBef>
              <a:buFontTx/>
              <a:buChar char="•"/>
            </a:pPr>
            <a:r>
              <a:rPr kumimoji="0" lang="de-DE" sz="2000" dirty="0">
                <a:solidFill>
                  <a:schemeClr val="tx1">
                    <a:lumMod val="75000"/>
                    <a:lumOff val="25000"/>
                  </a:schemeClr>
                </a:solidFill>
                <a:latin typeface="+mn-lt"/>
              </a:rPr>
              <a:t> </a:t>
            </a:r>
            <a:r>
              <a:rPr kumimoji="0" lang="de-DE" sz="2000" dirty="0" err="1" smtClean="0">
                <a:solidFill>
                  <a:schemeClr val="tx1">
                    <a:lumMod val="75000"/>
                    <a:lumOff val="25000"/>
                  </a:schemeClr>
                </a:solidFill>
                <a:latin typeface="+mn-lt"/>
              </a:rPr>
              <a:t>high</a:t>
            </a:r>
            <a:r>
              <a:rPr kumimoji="0" lang="de-DE" sz="2000" dirty="0" smtClean="0">
                <a:solidFill>
                  <a:schemeClr val="tx1">
                    <a:lumMod val="75000"/>
                    <a:lumOff val="25000"/>
                  </a:schemeClr>
                </a:solidFill>
                <a:latin typeface="+mn-lt"/>
              </a:rPr>
              <a:t> </a:t>
            </a:r>
            <a:r>
              <a:rPr kumimoji="0" lang="de-DE" sz="2000" dirty="0" err="1">
                <a:solidFill>
                  <a:schemeClr val="tx1">
                    <a:lumMod val="75000"/>
                    <a:lumOff val="25000"/>
                  </a:schemeClr>
                </a:solidFill>
                <a:latin typeface="+mn-lt"/>
              </a:rPr>
              <a:t>degree</a:t>
            </a:r>
            <a:r>
              <a:rPr kumimoji="0" lang="de-DE" sz="2000" dirty="0">
                <a:solidFill>
                  <a:schemeClr val="tx1">
                    <a:lumMod val="75000"/>
                    <a:lumOff val="25000"/>
                  </a:schemeClr>
                </a:solidFill>
                <a:latin typeface="+mn-lt"/>
              </a:rPr>
              <a:t> </a:t>
            </a:r>
            <a:r>
              <a:rPr kumimoji="0" lang="de-DE" sz="2000" dirty="0" err="1">
                <a:solidFill>
                  <a:schemeClr val="tx1">
                    <a:lumMod val="75000"/>
                    <a:lumOff val="25000"/>
                  </a:schemeClr>
                </a:solidFill>
                <a:latin typeface="+mn-lt"/>
              </a:rPr>
              <a:t>of</a:t>
            </a:r>
            <a:r>
              <a:rPr kumimoji="0" lang="de-DE" sz="2000" dirty="0">
                <a:solidFill>
                  <a:schemeClr val="tx1">
                    <a:lumMod val="75000"/>
                    <a:lumOff val="25000"/>
                  </a:schemeClr>
                </a:solidFill>
                <a:latin typeface="+mn-lt"/>
              </a:rPr>
              <a:t> </a:t>
            </a:r>
            <a:r>
              <a:rPr kumimoji="0" lang="de-DE" sz="2000" dirty="0" err="1">
                <a:solidFill>
                  <a:schemeClr val="tx1">
                    <a:lumMod val="75000"/>
                    <a:lumOff val="25000"/>
                  </a:schemeClr>
                </a:solidFill>
                <a:latin typeface="+mn-lt"/>
              </a:rPr>
              <a:t>regidity</a:t>
            </a:r>
            <a:r>
              <a:rPr kumimoji="0" lang="de-DE" sz="2000" dirty="0">
                <a:solidFill>
                  <a:schemeClr val="tx1">
                    <a:lumMod val="75000"/>
                    <a:lumOff val="25000"/>
                  </a:schemeClr>
                </a:solidFill>
                <a:latin typeface="+mn-lt"/>
              </a:rPr>
              <a:t> </a:t>
            </a:r>
            <a:r>
              <a:rPr kumimoji="0" lang="de-DE" sz="2000" dirty="0" err="1">
                <a:solidFill>
                  <a:schemeClr val="tx1">
                    <a:lumMod val="75000"/>
                    <a:lumOff val="25000"/>
                  </a:schemeClr>
                </a:solidFill>
                <a:latin typeface="+mn-lt"/>
              </a:rPr>
              <a:t>thanks</a:t>
            </a:r>
            <a:r>
              <a:rPr kumimoji="0" lang="de-DE" sz="2000" dirty="0">
                <a:solidFill>
                  <a:schemeClr val="tx1">
                    <a:lumMod val="75000"/>
                    <a:lumOff val="25000"/>
                  </a:schemeClr>
                </a:solidFill>
                <a:latin typeface="+mn-lt"/>
              </a:rPr>
              <a:t> </a:t>
            </a:r>
            <a:r>
              <a:rPr kumimoji="0" lang="de-DE" sz="2000" dirty="0" err="1">
                <a:solidFill>
                  <a:schemeClr val="tx1">
                    <a:lumMod val="75000"/>
                    <a:lumOff val="25000"/>
                  </a:schemeClr>
                </a:solidFill>
                <a:latin typeface="+mn-lt"/>
              </a:rPr>
              <a:t>to</a:t>
            </a:r>
            <a:r>
              <a:rPr kumimoji="0" lang="de-DE" sz="2000" dirty="0">
                <a:solidFill>
                  <a:schemeClr val="tx1">
                    <a:lumMod val="75000"/>
                    <a:lumOff val="25000"/>
                  </a:schemeClr>
                </a:solidFill>
                <a:latin typeface="+mn-lt"/>
              </a:rPr>
              <a:t> </a:t>
            </a:r>
            <a:r>
              <a:rPr kumimoji="0" lang="de-DE" sz="2000" dirty="0" err="1">
                <a:solidFill>
                  <a:schemeClr val="tx1">
                    <a:lumMod val="75000"/>
                    <a:lumOff val="25000"/>
                  </a:schemeClr>
                </a:solidFill>
                <a:latin typeface="+mn-lt"/>
              </a:rPr>
              <a:t>special</a:t>
            </a:r>
            <a:r>
              <a:rPr kumimoji="0" lang="de-DE" sz="2000" dirty="0">
                <a:solidFill>
                  <a:schemeClr val="tx1">
                    <a:lumMod val="75000"/>
                    <a:lumOff val="25000"/>
                  </a:schemeClr>
                </a:solidFill>
                <a:latin typeface="+mn-lt"/>
              </a:rPr>
              <a:t> </a:t>
            </a:r>
            <a:r>
              <a:rPr kumimoji="0" lang="de-DE" sz="2000" dirty="0" err="1">
                <a:solidFill>
                  <a:schemeClr val="tx1">
                    <a:lumMod val="75000"/>
                    <a:lumOff val="25000"/>
                  </a:schemeClr>
                </a:solidFill>
                <a:latin typeface="+mn-lt"/>
              </a:rPr>
              <a:t>extruded</a:t>
            </a:r>
            <a:r>
              <a:rPr kumimoji="0" lang="de-DE" sz="2000" dirty="0">
                <a:solidFill>
                  <a:schemeClr val="tx1">
                    <a:lumMod val="75000"/>
                    <a:lumOff val="25000"/>
                  </a:schemeClr>
                </a:solidFill>
                <a:latin typeface="+mn-lt"/>
              </a:rPr>
              <a:t> </a:t>
            </a:r>
            <a:r>
              <a:rPr kumimoji="0" lang="de-DE" sz="2000" dirty="0" smtClean="0">
                <a:solidFill>
                  <a:schemeClr val="tx1">
                    <a:lumMod val="75000"/>
                    <a:lumOff val="25000"/>
                  </a:schemeClr>
                </a:solidFill>
                <a:latin typeface="+mn-lt"/>
              </a:rPr>
              <a:t>profile</a:t>
            </a:r>
          </a:p>
          <a:p>
            <a:pPr eaLnBrk="0" hangingPunct="0">
              <a:spcBef>
                <a:spcPts val="0"/>
              </a:spcBef>
            </a:pPr>
            <a:r>
              <a:rPr kumimoji="0" lang="de-DE" sz="2000" dirty="0" smtClean="0">
                <a:solidFill>
                  <a:schemeClr val="tx1">
                    <a:lumMod val="75000"/>
                    <a:lumOff val="25000"/>
                  </a:schemeClr>
                </a:solidFill>
                <a:latin typeface="+mn-lt"/>
              </a:rPr>
              <a:t>   geometry</a:t>
            </a:r>
            <a:endParaRPr kumimoji="0" lang="de-DE" sz="2000" dirty="0">
              <a:solidFill>
                <a:schemeClr val="tx1">
                  <a:lumMod val="75000"/>
                  <a:lumOff val="25000"/>
                </a:schemeClr>
              </a:solidFill>
              <a:latin typeface="+mn-lt"/>
            </a:endParaRPr>
          </a:p>
          <a:p>
            <a:pPr eaLnBrk="0" hangingPunct="0">
              <a:spcBef>
                <a:spcPts val="600"/>
              </a:spcBef>
              <a:buFontTx/>
              <a:buChar char="•"/>
            </a:pPr>
            <a:r>
              <a:rPr kumimoji="0" lang="de-DE" sz="2000" dirty="0">
                <a:solidFill>
                  <a:schemeClr val="tx1">
                    <a:lumMod val="75000"/>
                    <a:lumOff val="25000"/>
                  </a:schemeClr>
                </a:solidFill>
                <a:latin typeface="+mn-lt"/>
              </a:rPr>
              <a:t> </a:t>
            </a:r>
            <a:r>
              <a:rPr lang="de-DE" sz="2000" dirty="0" err="1">
                <a:solidFill>
                  <a:schemeClr val="tx1">
                    <a:lumMod val="75000"/>
                    <a:lumOff val="25000"/>
                  </a:schemeClr>
                </a:solidFill>
                <a:latin typeface="+mn-lt"/>
              </a:rPr>
              <a:t>n</a:t>
            </a:r>
            <a:r>
              <a:rPr kumimoji="0" lang="de-DE" sz="2000" dirty="0" err="1" smtClean="0">
                <a:solidFill>
                  <a:schemeClr val="tx1">
                    <a:lumMod val="75000"/>
                    <a:lumOff val="25000"/>
                  </a:schemeClr>
                </a:solidFill>
                <a:latin typeface="+mn-lt"/>
              </a:rPr>
              <a:t>umerous</a:t>
            </a:r>
            <a:r>
              <a:rPr kumimoji="0" lang="de-DE" sz="2000" dirty="0" smtClean="0">
                <a:solidFill>
                  <a:schemeClr val="tx1">
                    <a:lumMod val="75000"/>
                    <a:lumOff val="25000"/>
                  </a:schemeClr>
                </a:solidFill>
                <a:latin typeface="+mn-lt"/>
              </a:rPr>
              <a:t> </a:t>
            </a:r>
            <a:r>
              <a:rPr kumimoji="0" lang="de-DE" sz="2000" dirty="0" err="1">
                <a:solidFill>
                  <a:schemeClr val="tx1">
                    <a:lumMod val="75000"/>
                    <a:lumOff val="25000"/>
                  </a:schemeClr>
                </a:solidFill>
                <a:latin typeface="+mn-lt"/>
              </a:rPr>
              <a:t>options</a:t>
            </a:r>
            <a:r>
              <a:rPr kumimoji="0" lang="de-DE" sz="2000" dirty="0">
                <a:solidFill>
                  <a:schemeClr val="tx1">
                    <a:lumMod val="75000"/>
                    <a:lumOff val="25000"/>
                  </a:schemeClr>
                </a:solidFill>
                <a:latin typeface="+mn-lt"/>
              </a:rPr>
              <a:t> </a:t>
            </a:r>
            <a:r>
              <a:rPr kumimoji="0" lang="de-DE" sz="2000" dirty="0" err="1">
                <a:solidFill>
                  <a:schemeClr val="tx1">
                    <a:lumMod val="75000"/>
                    <a:lumOff val="25000"/>
                  </a:schemeClr>
                </a:solidFill>
                <a:latin typeface="+mn-lt"/>
              </a:rPr>
              <a:t>e.g.cable</a:t>
            </a:r>
            <a:r>
              <a:rPr kumimoji="0" lang="de-DE" sz="2000" dirty="0">
                <a:solidFill>
                  <a:schemeClr val="tx1">
                    <a:lumMod val="75000"/>
                    <a:lumOff val="25000"/>
                  </a:schemeClr>
                </a:solidFill>
                <a:latin typeface="+mn-lt"/>
              </a:rPr>
              <a:t> </a:t>
            </a:r>
            <a:r>
              <a:rPr kumimoji="0" lang="de-DE" sz="2000" dirty="0" err="1">
                <a:solidFill>
                  <a:schemeClr val="tx1">
                    <a:lumMod val="75000"/>
                    <a:lumOff val="25000"/>
                  </a:schemeClr>
                </a:solidFill>
                <a:latin typeface="+mn-lt"/>
              </a:rPr>
              <a:t>drag</a:t>
            </a:r>
            <a:r>
              <a:rPr kumimoji="0" lang="de-DE" sz="2000" dirty="0">
                <a:solidFill>
                  <a:schemeClr val="tx1">
                    <a:lumMod val="75000"/>
                    <a:lumOff val="25000"/>
                  </a:schemeClr>
                </a:solidFill>
                <a:latin typeface="+mn-lt"/>
              </a:rPr>
              <a:t> </a:t>
            </a:r>
            <a:r>
              <a:rPr kumimoji="0" lang="de-DE" sz="2000" dirty="0" err="1">
                <a:solidFill>
                  <a:schemeClr val="tx1">
                    <a:lumMod val="75000"/>
                    <a:lumOff val="25000"/>
                  </a:schemeClr>
                </a:solidFill>
                <a:latin typeface="+mn-lt"/>
              </a:rPr>
              <a:t>chain</a:t>
            </a:r>
            <a:r>
              <a:rPr kumimoji="0" lang="de-DE" sz="2000" dirty="0">
                <a:solidFill>
                  <a:schemeClr val="tx1">
                    <a:lumMod val="75000"/>
                    <a:lumOff val="25000"/>
                  </a:schemeClr>
                </a:solidFill>
                <a:latin typeface="+mn-lt"/>
              </a:rPr>
              <a:t>, </a:t>
            </a:r>
            <a:r>
              <a:rPr kumimoji="0" lang="de-DE" sz="2000" dirty="0" err="1">
                <a:solidFill>
                  <a:schemeClr val="tx1">
                    <a:lumMod val="75000"/>
                    <a:lumOff val="25000"/>
                  </a:schemeClr>
                </a:solidFill>
                <a:latin typeface="+mn-lt"/>
              </a:rPr>
              <a:t>bellow</a:t>
            </a:r>
            <a:r>
              <a:rPr kumimoji="0" lang="de-DE" sz="2000" dirty="0">
                <a:solidFill>
                  <a:schemeClr val="tx1">
                    <a:lumMod val="75000"/>
                    <a:lumOff val="25000"/>
                  </a:schemeClr>
                </a:solidFill>
                <a:latin typeface="+mn-lt"/>
              </a:rPr>
              <a:t>, </a:t>
            </a:r>
          </a:p>
          <a:p>
            <a:pPr eaLnBrk="0" hangingPunct="0">
              <a:spcBef>
                <a:spcPts val="0"/>
              </a:spcBef>
            </a:pPr>
            <a:r>
              <a:rPr kumimoji="0" lang="de-DE" sz="2000" dirty="0">
                <a:solidFill>
                  <a:schemeClr val="tx1">
                    <a:lumMod val="75000"/>
                    <a:lumOff val="25000"/>
                  </a:schemeClr>
                </a:solidFill>
                <a:latin typeface="+mn-lt"/>
              </a:rPr>
              <a:t>  intermediate </a:t>
            </a:r>
            <a:r>
              <a:rPr kumimoji="0" lang="de-DE" sz="2000" dirty="0" err="1">
                <a:solidFill>
                  <a:schemeClr val="tx1">
                    <a:lumMod val="75000"/>
                    <a:lumOff val="25000"/>
                  </a:schemeClr>
                </a:solidFill>
                <a:latin typeface="+mn-lt"/>
              </a:rPr>
              <a:t>positions</a:t>
            </a:r>
            <a:r>
              <a:rPr kumimoji="0" lang="de-DE" sz="2000" dirty="0">
                <a:solidFill>
                  <a:schemeClr val="tx1">
                    <a:lumMod val="75000"/>
                    <a:lumOff val="25000"/>
                  </a:schemeClr>
                </a:solidFill>
                <a:latin typeface="+mn-lt"/>
              </a:rPr>
              <a:t>, etc.</a:t>
            </a:r>
          </a:p>
        </p:txBody>
      </p:sp>
      <p:sp>
        <p:nvSpPr>
          <p:cNvPr id="75" name="Foliennummernplatzhalter 74"/>
          <p:cNvSpPr>
            <a:spLocks noGrp="1"/>
          </p:cNvSpPr>
          <p:nvPr>
            <p:ph type="sldNum" sz="quarter" idx="4"/>
          </p:nvPr>
        </p:nvSpPr>
        <p:spPr/>
        <p:txBody>
          <a:bodyPr/>
          <a:lstStyle/>
          <a:p>
            <a:fld id="{67E460E2-A79B-FD4C-875F-CB1722C97EA1}" type="slidenum">
              <a:rPr lang="de-DE" smtClean="0"/>
              <a:pPr/>
              <a:t>10</a:t>
            </a:fld>
            <a:endParaRPr lang="de-DE"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85" name="Titel 2"/>
          <p:cNvSpPr>
            <a:spLocks noGrp="1"/>
          </p:cNvSpPr>
          <p:nvPr>
            <p:ph type="title"/>
          </p:nvPr>
        </p:nvSpPr>
        <p:spPr/>
        <p:txBody>
          <a:bodyPr/>
          <a:lstStyle/>
          <a:p>
            <a:r>
              <a:rPr lang="de-DE" smtClean="0"/>
              <a:t>Linear modules overview</a:t>
            </a:r>
          </a:p>
        </p:txBody>
      </p:sp>
      <p:graphicFrame>
        <p:nvGraphicFramePr>
          <p:cNvPr id="6" name="Inhaltsplatzhalter 5"/>
          <p:cNvGraphicFramePr>
            <a:graphicFrameLocks noGrp="1"/>
          </p:cNvGraphicFramePr>
          <p:nvPr>
            <p:ph sz="quarter" idx="10"/>
          </p:nvPr>
        </p:nvGraphicFramePr>
        <p:xfrm>
          <a:off x="642910" y="1266810"/>
          <a:ext cx="8066088" cy="4079240"/>
        </p:xfrm>
        <a:graphic>
          <a:graphicData uri="http://schemas.openxmlformats.org/drawingml/2006/table">
            <a:tbl>
              <a:tblPr firstRow="1" bandRow="1">
                <a:tableStyleId>{5C22544A-7EE6-4342-B048-85BDC9FD1C3A}</a:tableStyleId>
              </a:tblPr>
              <a:tblGrid>
                <a:gridCol w="1344348"/>
                <a:gridCol w="1344348"/>
                <a:gridCol w="1344348"/>
                <a:gridCol w="1344348"/>
                <a:gridCol w="1344348"/>
                <a:gridCol w="1344348"/>
              </a:tblGrid>
              <a:tr h="370840">
                <a:tc gridSpan="2">
                  <a:txBody>
                    <a:bodyPr/>
                    <a:lstStyle/>
                    <a:p>
                      <a:r>
                        <a:rPr lang="de-DE" dirty="0" err="1" smtClean="0"/>
                        <a:t>pneumatic</a:t>
                      </a:r>
                      <a:endParaRPr lang="de-DE" dirty="0"/>
                    </a:p>
                  </a:txBody>
                  <a:tcPr marL="83940" marR="83940" anchor="ctr" anchorCtr="1">
                    <a:lnB w="38100" cmpd="sng">
                      <a:noFill/>
                    </a:lnB>
                  </a:tcPr>
                </a:tc>
                <a:tc hMerge="1">
                  <a:txBody>
                    <a:bodyPr/>
                    <a:lstStyle/>
                    <a:p>
                      <a:endParaRPr lang="de-DE" dirty="0"/>
                    </a:p>
                  </a:txBody>
                  <a:tcPr/>
                </a:tc>
                <a:tc gridSpan="4">
                  <a:txBody>
                    <a:bodyPr/>
                    <a:lstStyle/>
                    <a:p>
                      <a:r>
                        <a:rPr lang="de-DE" dirty="0" err="1" smtClean="0"/>
                        <a:t>electric</a:t>
                      </a:r>
                      <a:endParaRPr lang="de-DE" dirty="0"/>
                    </a:p>
                  </a:txBody>
                  <a:tcPr marL="83940" marR="83940" anchor="ctr" anchorCtr="1">
                    <a:lnB w="38100" cmpd="sng">
                      <a:noFill/>
                    </a:lnB>
                  </a:tcPr>
                </a:tc>
                <a:tc hMerge="1">
                  <a:txBody>
                    <a:bodyPr/>
                    <a:lstStyle/>
                    <a:p>
                      <a:endParaRPr lang="de-DE" dirty="0"/>
                    </a:p>
                  </a:txBody>
                  <a:tcPr/>
                </a:tc>
                <a:tc hMerge="1">
                  <a:txBody>
                    <a:bodyPr/>
                    <a:lstStyle/>
                    <a:p>
                      <a:endParaRPr lang="de-DE" dirty="0"/>
                    </a:p>
                  </a:txBody>
                  <a:tcPr/>
                </a:tc>
                <a:tc hMerge="1">
                  <a:txBody>
                    <a:bodyPr/>
                    <a:lstStyle/>
                    <a:p>
                      <a:endParaRPr lang="de-DE" dirty="0"/>
                    </a:p>
                  </a:txBody>
                  <a:tcPr/>
                </a:tc>
              </a:tr>
              <a:tr h="370840">
                <a:tc gridSpan="2">
                  <a:txBody>
                    <a:bodyPr/>
                    <a:lstStyle/>
                    <a:p>
                      <a:endParaRPr lang="de-DE" sz="1600" b="0" kern="1200" dirty="0" smtClean="0">
                        <a:solidFill>
                          <a:schemeClr val="bg1"/>
                        </a:solidFill>
                        <a:latin typeface="+mn-lt"/>
                        <a:ea typeface="+mn-ea"/>
                        <a:cs typeface="+mn-cs"/>
                      </a:endParaRPr>
                    </a:p>
                  </a:txBody>
                  <a:tcPr marL="83940" marR="83940" anchor="ctr" anchorCtr="1">
                    <a:lnT w="38100" cmpd="sng">
                      <a:noFill/>
                    </a:lnT>
                    <a:solidFill>
                      <a:schemeClr val="accent1"/>
                    </a:solidFill>
                  </a:tcPr>
                </a:tc>
                <a:tc hMerge="1">
                  <a:txBody>
                    <a:bodyPr/>
                    <a:lstStyle/>
                    <a:p>
                      <a:endParaRPr lang="de-DE" sz="1600" b="0" kern="1200" dirty="0" smtClean="0">
                        <a:solidFill>
                          <a:schemeClr val="lt1"/>
                        </a:solidFill>
                        <a:latin typeface="+mn-lt"/>
                        <a:ea typeface="+mn-ea"/>
                        <a:cs typeface="+mn-cs"/>
                      </a:endParaRPr>
                    </a:p>
                  </a:txBody>
                  <a:tcPr marL="83940" marR="83940" anchor="ctr" anchorCtr="1">
                    <a:lnT w="38100" cmpd="sng">
                      <a:noFill/>
                    </a:lnT>
                    <a:solidFill>
                      <a:schemeClr val="accent1"/>
                    </a:solidFill>
                  </a:tcPr>
                </a:tc>
                <a:tc gridSpan="2">
                  <a:txBody>
                    <a:bodyPr/>
                    <a:lstStyle/>
                    <a:p>
                      <a:r>
                        <a:rPr lang="de-DE" sz="1600" kern="1200" dirty="0" smtClean="0">
                          <a:solidFill>
                            <a:schemeClr val="bg1"/>
                          </a:solidFill>
                        </a:rPr>
                        <a:t>Spindle/Belt/Rack</a:t>
                      </a:r>
                      <a:endParaRPr lang="de-DE" sz="1600" b="0" kern="1200" dirty="0" smtClean="0">
                        <a:solidFill>
                          <a:schemeClr val="bg1"/>
                        </a:solidFill>
                        <a:latin typeface="+mn-lt"/>
                        <a:ea typeface="+mn-ea"/>
                        <a:cs typeface="+mn-cs"/>
                      </a:endParaRPr>
                    </a:p>
                  </a:txBody>
                  <a:tcPr marL="83940" marR="83940" anchor="ctr" anchorCtr="1">
                    <a:lnT w="38100" cmpd="sng">
                      <a:noFill/>
                    </a:lnT>
                    <a:solidFill>
                      <a:schemeClr val="accent1"/>
                    </a:solidFill>
                  </a:tcPr>
                </a:tc>
                <a:tc hMerge="1">
                  <a:txBody>
                    <a:bodyPr/>
                    <a:lstStyle/>
                    <a:p>
                      <a:endParaRPr lang="de-DE" dirty="0"/>
                    </a:p>
                  </a:txBody>
                  <a:tcPr/>
                </a:tc>
                <a:tc gridSpan="2">
                  <a:txBody>
                    <a:bodyPr/>
                    <a:lstStyle/>
                    <a:p>
                      <a:r>
                        <a:rPr lang="de-DE" sz="1600" kern="1200" dirty="0" smtClean="0">
                          <a:solidFill>
                            <a:schemeClr val="bg1"/>
                          </a:solidFill>
                        </a:rPr>
                        <a:t>Linear </a:t>
                      </a:r>
                      <a:r>
                        <a:rPr lang="de-DE" sz="1600" kern="1200" dirty="0" err="1" smtClean="0">
                          <a:solidFill>
                            <a:schemeClr val="bg1"/>
                          </a:solidFill>
                        </a:rPr>
                        <a:t>direct</a:t>
                      </a:r>
                      <a:r>
                        <a:rPr lang="de-DE" sz="1600" kern="1200" dirty="0" smtClean="0">
                          <a:solidFill>
                            <a:schemeClr val="bg1"/>
                          </a:solidFill>
                        </a:rPr>
                        <a:t> </a:t>
                      </a:r>
                      <a:r>
                        <a:rPr lang="de-DE" sz="1600" kern="1200" dirty="0" err="1" smtClean="0">
                          <a:solidFill>
                            <a:schemeClr val="bg1"/>
                          </a:solidFill>
                        </a:rPr>
                        <a:t>drive</a:t>
                      </a:r>
                      <a:endParaRPr lang="de-DE" sz="1600" b="0" kern="1200" dirty="0" smtClean="0">
                        <a:solidFill>
                          <a:schemeClr val="bg1"/>
                        </a:solidFill>
                        <a:latin typeface="+mn-lt"/>
                        <a:ea typeface="+mn-ea"/>
                        <a:cs typeface="+mn-cs"/>
                      </a:endParaRPr>
                    </a:p>
                  </a:txBody>
                  <a:tcPr marL="83940" marR="83940" anchor="ctr" anchorCtr="1">
                    <a:lnT w="38100" cmpd="sng">
                      <a:noFill/>
                    </a:lnT>
                    <a:solidFill>
                      <a:schemeClr val="accent1"/>
                    </a:solidFill>
                  </a:tcPr>
                </a:tc>
                <a:tc hMerge="1">
                  <a:txBody>
                    <a:bodyPr/>
                    <a:lstStyle/>
                    <a:p>
                      <a:endParaRPr lang="de-DE" sz="1800" b="0" kern="1200" dirty="0" smtClean="0">
                        <a:solidFill>
                          <a:schemeClr val="lt1"/>
                        </a:solidFill>
                        <a:latin typeface="+mn-lt"/>
                        <a:ea typeface="+mn-ea"/>
                        <a:cs typeface="+mn-cs"/>
                      </a:endParaRPr>
                    </a:p>
                  </a:txBody>
                  <a:tcPr/>
                </a:tc>
              </a:tr>
              <a:tr h="370840">
                <a:tc>
                  <a:txBody>
                    <a:bodyPr/>
                    <a:lstStyle/>
                    <a:p>
                      <a:r>
                        <a:rPr lang="de-DE" sz="1600" kern="1200" dirty="0" smtClean="0">
                          <a:solidFill>
                            <a:schemeClr val="bg1"/>
                          </a:solidFill>
                        </a:rPr>
                        <a:t>Components</a:t>
                      </a:r>
                      <a:endParaRPr lang="de-DE" sz="1600" b="0" kern="1200" dirty="0" smtClean="0">
                        <a:solidFill>
                          <a:schemeClr val="bg1"/>
                        </a:solidFill>
                        <a:latin typeface="+mn-lt"/>
                        <a:ea typeface="+mn-ea"/>
                        <a:cs typeface="+mn-cs"/>
                      </a:endParaRPr>
                    </a:p>
                  </a:txBody>
                  <a:tcPr marL="83940" marR="83940" anchor="ctr" anchorCtr="1">
                    <a:lnB w="38100" cap="flat" cmpd="sng" algn="ctr">
                      <a:solidFill>
                        <a:schemeClr val="bg1"/>
                      </a:solidFill>
                      <a:prstDash val="solid"/>
                      <a:round/>
                      <a:headEnd type="none" w="med" len="med"/>
                      <a:tailEnd type="none" w="med" len="med"/>
                    </a:lnB>
                    <a:solidFill>
                      <a:schemeClr val="accent1"/>
                    </a:solidFill>
                  </a:tcPr>
                </a:tc>
                <a:tc>
                  <a:txBody>
                    <a:bodyPr/>
                    <a:lstStyle/>
                    <a:p>
                      <a:r>
                        <a:rPr lang="de-DE" sz="1600" kern="1200" dirty="0" smtClean="0">
                          <a:solidFill>
                            <a:schemeClr val="bg1"/>
                          </a:solidFill>
                        </a:rPr>
                        <a:t>Systems</a:t>
                      </a:r>
                      <a:endParaRPr lang="de-DE" sz="1600" b="0" kern="1200" dirty="0" smtClean="0">
                        <a:solidFill>
                          <a:schemeClr val="bg1"/>
                        </a:solidFill>
                        <a:latin typeface="+mn-lt"/>
                        <a:ea typeface="+mn-ea"/>
                        <a:cs typeface="+mn-cs"/>
                      </a:endParaRPr>
                    </a:p>
                  </a:txBody>
                  <a:tcPr marL="83940" marR="83940" anchor="ctr" anchorCtr="1">
                    <a:lnB w="38100" cap="flat" cmpd="sng" algn="ctr">
                      <a:solidFill>
                        <a:schemeClr val="bg1"/>
                      </a:solidFill>
                      <a:prstDash val="solid"/>
                      <a:round/>
                      <a:headEnd type="none" w="med" len="med"/>
                      <a:tailEnd type="none" w="med" len="med"/>
                    </a:lnB>
                    <a:solidFill>
                      <a:schemeClr val="accent1"/>
                    </a:solidFill>
                  </a:tcPr>
                </a:tc>
                <a:tc>
                  <a:txBody>
                    <a:bodyPr/>
                    <a:lstStyle/>
                    <a:p>
                      <a:r>
                        <a:rPr lang="de-DE" sz="1600" kern="1200" dirty="0" smtClean="0">
                          <a:solidFill>
                            <a:schemeClr val="bg1"/>
                          </a:solidFill>
                        </a:rPr>
                        <a:t>Components</a:t>
                      </a:r>
                      <a:endParaRPr lang="de-DE" sz="1600" b="0" kern="1200" dirty="0" smtClean="0">
                        <a:solidFill>
                          <a:schemeClr val="bg1"/>
                        </a:solidFill>
                        <a:latin typeface="+mn-lt"/>
                        <a:ea typeface="+mn-ea"/>
                        <a:cs typeface="+mn-cs"/>
                      </a:endParaRPr>
                    </a:p>
                  </a:txBody>
                  <a:tcPr marL="83940" marR="83940" anchor="ctr" anchorCtr="1">
                    <a:lnB w="38100" cap="flat" cmpd="sng" algn="ctr">
                      <a:solidFill>
                        <a:schemeClr val="bg1"/>
                      </a:solidFill>
                      <a:prstDash val="solid"/>
                      <a:round/>
                      <a:headEnd type="none" w="med" len="med"/>
                      <a:tailEnd type="none" w="med" len="med"/>
                    </a:lnB>
                    <a:solidFill>
                      <a:schemeClr val="accent1"/>
                    </a:solidFill>
                  </a:tcPr>
                </a:tc>
                <a:tc>
                  <a:txBody>
                    <a:bodyPr/>
                    <a:lstStyle/>
                    <a:p>
                      <a:r>
                        <a:rPr lang="de-DE" sz="1600" kern="1200" dirty="0" smtClean="0">
                          <a:solidFill>
                            <a:schemeClr val="bg1"/>
                          </a:solidFill>
                        </a:rPr>
                        <a:t>Systems</a:t>
                      </a:r>
                      <a:endParaRPr lang="de-DE" sz="1600" b="0" kern="1200" dirty="0" smtClean="0">
                        <a:solidFill>
                          <a:schemeClr val="bg1"/>
                        </a:solidFill>
                        <a:latin typeface="+mn-lt"/>
                        <a:ea typeface="+mn-ea"/>
                        <a:cs typeface="+mn-cs"/>
                      </a:endParaRPr>
                    </a:p>
                  </a:txBody>
                  <a:tcPr marL="83940" marR="83940" anchor="ctr" anchorCtr="1">
                    <a:lnB w="38100" cap="flat" cmpd="sng" algn="ctr">
                      <a:solidFill>
                        <a:schemeClr val="bg1"/>
                      </a:solidFill>
                      <a:prstDash val="solid"/>
                      <a:round/>
                      <a:headEnd type="none" w="med" len="med"/>
                      <a:tailEnd type="none" w="med" len="med"/>
                    </a:lnB>
                    <a:solidFill>
                      <a:schemeClr val="accent1"/>
                    </a:solidFill>
                  </a:tcPr>
                </a:tc>
                <a:tc>
                  <a:txBody>
                    <a:bodyPr/>
                    <a:lstStyle/>
                    <a:p>
                      <a:r>
                        <a:rPr lang="de-DE" sz="1600" kern="1200" dirty="0" smtClean="0">
                          <a:solidFill>
                            <a:schemeClr val="bg1"/>
                          </a:solidFill>
                        </a:rPr>
                        <a:t>Components</a:t>
                      </a:r>
                      <a:endParaRPr lang="de-DE" sz="1600" b="0" kern="1200" dirty="0" smtClean="0">
                        <a:solidFill>
                          <a:schemeClr val="bg1"/>
                        </a:solidFill>
                        <a:latin typeface="+mn-lt"/>
                        <a:ea typeface="+mn-ea"/>
                        <a:cs typeface="+mn-cs"/>
                      </a:endParaRPr>
                    </a:p>
                  </a:txBody>
                  <a:tcPr marL="83940" marR="83940" anchor="ctr" anchorCtr="1">
                    <a:lnB w="38100" cap="flat" cmpd="sng" algn="ctr">
                      <a:solidFill>
                        <a:schemeClr val="bg1"/>
                      </a:solidFill>
                      <a:prstDash val="solid"/>
                      <a:round/>
                      <a:headEnd type="none" w="med" len="med"/>
                      <a:tailEnd type="none" w="med" len="med"/>
                    </a:lnB>
                    <a:solidFill>
                      <a:schemeClr val="accent1"/>
                    </a:solidFill>
                  </a:tcPr>
                </a:tc>
                <a:tc>
                  <a:txBody>
                    <a:bodyPr/>
                    <a:lstStyle/>
                    <a:p>
                      <a:r>
                        <a:rPr lang="de-DE" sz="1600" kern="1200" dirty="0" smtClean="0">
                          <a:solidFill>
                            <a:schemeClr val="bg1"/>
                          </a:solidFill>
                        </a:rPr>
                        <a:t>Systems</a:t>
                      </a:r>
                      <a:endParaRPr lang="de-DE" sz="1600" b="0" kern="1200" dirty="0" smtClean="0">
                        <a:solidFill>
                          <a:schemeClr val="bg1"/>
                        </a:solidFill>
                        <a:latin typeface="+mn-lt"/>
                        <a:ea typeface="+mn-ea"/>
                        <a:cs typeface="+mn-cs"/>
                      </a:endParaRPr>
                    </a:p>
                  </a:txBody>
                  <a:tcPr marL="83940" marR="83940" anchor="ctr" anchorCtr="1">
                    <a:lnB w="38100" cap="flat" cmpd="sng" algn="ctr">
                      <a:solidFill>
                        <a:schemeClr val="bg1"/>
                      </a:solidFill>
                      <a:prstDash val="solid"/>
                      <a:round/>
                      <a:headEnd type="none" w="med" len="med"/>
                      <a:tailEnd type="none" w="med" len="med"/>
                    </a:lnB>
                    <a:solidFill>
                      <a:schemeClr val="accent1"/>
                    </a:solidFill>
                  </a:tcPr>
                </a:tc>
              </a:tr>
              <a:tr h="370840">
                <a:tc>
                  <a:txBody>
                    <a:bodyPr/>
                    <a:lstStyle/>
                    <a:p>
                      <a:r>
                        <a:rPr lang="de-DE" sz="1600" kern="1200" dirty="0" smtClean="0"/>
                        <a:t>LM</a:t>
                      </a:r>
                      <a:endParaRPr lang="de-DE" sz="1600" b="0" kern="1200" dirty="0" smtClean="0">
                        <a:solidFill>
                          <a:schemeClr val="lt1"/>
                        </a:solidFill>
                        <a:latin typeface="+mn-lt"/>
                        <a:ea typeface="+mn-ea"/>
                        <a:cs typeface="+mn-cs"/>
                      </a:endParaRPr>
                    </a:p>
                  </a:txBody>
                  <a:tcPr marL="83940" marR="83940" anchor="ctr" anchorCtr="1">
                    <a:lnT w="38100" cap="flat" cmpd="sng" algn="ctr">
                      <a:solidFill>
                        <a:schemeClr val="bg1"/>
                      </a:solidFill>
                      <a:prstDash val="solid"/>
                      <a:round/>
                      <a:headEnd type="none" w="med" len="med"/>
                      <a:tailEnd type="none" w="med" len="med"/>
                    </a:lnT>
                  </a:tcPr>
                </a:tc>
                <a:tc>
                  <a:txBody>
                    <a:bodyPr/>
                    <a:lstStyle/>
                    <a:p>
                      <a:r>
                        <a:rPr lang="de-DE" sz="1600" kern="1200" dirty="0" smtClean="0"/>
                        <a:t>PPU-P</a:t>
                      </a:r>
                      <a:endParaRPr lang="de-DE" sz="1600" b="0" kern="1200" dirty="0" smtClean="0">
                        <a:solidFill>
                          <a:schemeClr val="lt1"/>
                        </a:solidFill>
                        <a:latin typeface="+mn-lt"/>
                        <a:ea typeface="+mn-ea"/>
                        <a:cs typeface="+mn-cs"/>
                      </a:endParaRPr>
                    </a:p>
                  </a:txBody>
                  <a:tcPr marL="83940" marR="83940" anchor="ctr" anchorCtr="1">
                    <a:lnT w="38100" cap="flat" cmpd="sng" algn="ctr">
                      <a:solidFill>
                        <a:schemeClr val="bg1"/>
                      </a:solidFill>
                      <a:prstDash val="solid"/>
                      <a:round/>
                      <a:headEnd type="none" w="med" len="med"/>
                      <a:tailEnd type="none" w="med" len="med"/>
                    </a:lnT>
                  </a:tcPr>
                </a:tc>
                <a:tc>
                  <a:txBody>
                    <a:bodyPr/>
                    <a:lstStyle/>
                    <a:p>
                      <a:r>
                        <a:rPr lang="de-DE" sz="1600" kern="1200" dirty="0" smtClean="0"/>
                        <a:t>Alpha</a:t>
                      </a:r>
                      <a:endParaRPr lang="de-DE" sz="1600" b="0" kern="1200" dirty="0" smtClean="0">
                        <a:solidFill>
                          <a:schemeClr val="lt1"/>
                        </a:solidFill>
                        <a:latin typeface="+mn-lt"/>
                        <a:ea typeface="+mn-ea"/>
                        <a:cs typeface="+mn-cs"/>
                      </a:endParaRPr>
                    </a:p>
                  </a:txBody>
                  <a:tcPr marL="83940" marR="83940" anchor="ctr" anchorCtr="1">
                    <a:lnT w="38100" cap="flat" cmpd="sng" algn="ctr">
                      <a:solidFill>
                        <a:schemeClr val="bg1"/>
                      </a:solidFill>
                      <a:prstDash val="solid"/>
                      <a:round/>
                      <a:headEnd type="none" w="med" len="med"/>
                      <a:tailEnd type="none" w="med" len="med"/>
                    </a:lnT>
                  </a:tcPr>
                </a:tc>
                <a:tc>
                  <a:txBody>
                    <a:bodyPr/>
                    <a:lstStyle/>
                    <a:p>
                      <a:r>
                        <a:rPr lang="de-DE" sz="1600" kern="1200" dirty="0" smtClean="0"/>
                        <a:t>LPE</a:t>
                      </a:r>
                      <a:endParaRPr lang="de-DE" sz="1600" b="0" kern="1200" dirty="0" smtClean="0">
                        <a:solidFill>
                          <a:schemeClr val="lt1"/>
                        </a:solidFill>
                        <a:latin typeface="+mn-lt"/>
                        <a:ea typeface="+mn-ea"/>
                        <a:cs typeface="+mn-cs"/>
                      </a:endParaRPr>
                    </a:p>
                  </a:txBody>
                  <a:tcPr marL="83940" marR="83940" anchor="ctr" anchorCtr="1">
                    <a:lnT w="38100" cap="flat" cmpd="sng" algn="ctr">
                      <a:solidFill>
                        <a:schemeClr val="bg1"/>
                      </a:solidFill>
                      <a:prstDash val="solid"/>
                      <a:round/>
                      <a:headEnd type="none" w="med" len="med"/>
                      <a:tailEnd type="none" w="med" len="med"/>
                    </a:lnT>
                  </a:tcPr>
                </a:tc>
                <a:tc>
                  <a:txBody>
                    <a:bodyPr/>
                    <a:lstStyle/>
                    <a:p>
                      <a:r>
                        <a:rPr lang="de-DE" sz="1600" kern="1200" dirty="0" smtClean="0"/>
                        <a:t>LDK</a:t>
                      </a:r>
                      <a:endParaRPr lang="de-DE" sz="1600" b="0" kern="1200" dirty="0" smtClean="0">
                        <a:solidFill>
                          <a:schemeClr val="lt1"/>
                        </a:solidFill>
                        <a:latin typeface="+mn-lt"/>
                        <a:ea typeface="+mn-ea"/>
                        <a:cs typeface="+mn-cs"/>
                      </a:endParaRPr>
                    </a:p>
                  </a:txBody>
                  <a:tcPr marL="83940" marR="83940" anchor="ctr" anchorCtr="1">
                    <a:lnT w="38100" cap="flat" cmpd="sng" algn="ctr">
                      <a:solidFill>
                        <a:schemeClr val="bg1"/>
                      </a:solidFill>
                      <a:prstDash val="solid"/>
                      <a:round/>
                      <a:headEnd type="none" w="med" len="med"/>
                      <a:tailEnd type="none" w="med" len="med"/>
                    </a:lnT>
                  </a:tcPr>
                </a:tc>
                <a:tc>
                  <a:txBody>
                    <a:bodyPr/>
                    <a:lstStyle/>
                    <a:p>
                      <a:r>
                        <a:rPr lang="de-DE" sz="1600" kern="1200" dirty="0" smtClean="0"/>
                        <a:t>PPU-E</a:t>
                      </a:r>
                      <a:endParaRPr lang="de-DE" sz="1600" b="0" kern="1200" dirty="0" smtClean="0">
                        <a:solidFill>
                          <a:schemeClr val="lt1"/>
                        </a:solidFill>
                        <a:latin typeface="+mn-lt"/>
                        <a:ea typeface="+mn-ea"/>
                        <a:cs typeface="+mn-cs"/>
                      </a:endParaRPr>
                    </a:p>
                  </a:txBody>
                  <a:tcPr marL="83940" marR="83940" anchor="ctr" anchorCtr="1">
                    <a:lnT w="38100" cap="flat" cmpd="sng" algn="ctr">
                      <a:solidFill>
                        <a:schemeClr val="bg1"/>
                      </a:solidFill>
                      <a:prstDash val="solid"/>
                      <a:round/>
                      <a:headEnd type="none" w="med" len="med"/>
                      <a:tailEnd type="none" w="med" len="med"/>
                    </a:lnT>
                  </a:tcPr>
                </a:tc>
              </a:tr>
              <a:tr h="370840">
                <a:tc>
                  <a:txBody>
                    <a:bodyPr/>
                    <a:lstStyle/>
                    <a:p>
                      <a:r>
                        <a:rPr lang="de-DE" sz="1600" kern="1200" dirty="0" smtClean="0"/>
                        <a:t>CLM</a:t>
                      </a:r>
                      <a:endParaRPr lang="de-DE" sz="1600" b="0" kern="1200" dirty="0" smtClean="0">
                        <a:solidFill>
                          <a:schemeClr val="lt1"/>
                        </a:solidFill>
                        <a:latin typeface="+mn-lt"/>
                        <a:ea typeface="+mn-ea"/>
                        <a:cs typeface="+mn-cs"/>
                      </a:endParaRPr>
                    </a:p>
                  </a:txBody>
                  <a:tcPr marL="83940" marR="83940" anchor="ctr" anchorCtr="1"/>
                </a:tc>
                <a:tc>
                  <a:txBody>
                    <a:bodyPr/>
                    <a:lstStyle/>
                    <a:p>
                      <a:r>
                        <a:rPr lang="de-DE" sz="1600" kern="1200" dirty="0" smtClean="0"/>
                        <a:t>LPP</a:t>
                      </a:r>
                      <a:endParaRPr lang="de-DE" sz="1600" b="0" kern="1200" dirty="0" smtClean="0">
                        <a:solidFill>
                          <a:schemeClr val="lt1"/>
                        </a:solidFill>
                        <a:latin typeface="+mn-lt"/>
                        <a:ea typeface="+mn-ea"/>
                        <a:cs typeface="+mn-cs"/>
                      </a:endParaRPr>
                    </a:p>
                  </a:txBody>
                  <a:tcPr marL="83940" marR="83940" anchor="ctr" anchorCtr="1"/>
                </a:tc>
                <a:tc>
                  <a:txBody>
                    <a:bodyPr/>
                    <a:lstStyle/>
                    <a:p>
                      <a:r>
                        <a:rPr lang="de-DE" sz="1600" kern="1200" dirty="0" smtClean="0"/>
                        <a:t>Beta</a:t>
                      </a:r>
                      <a:endParaRPr lang="de-DE" sz="1600" b="0" kern="1200" dirty="0" smtClean="0">
                        <a:solidFill>
                          <a:schemeClr val="lt1"/>
                        </a:solidFill>
                        <a:latin typeface="+mn-lt"/>
                        <a:ea typeface="+mn-ea"/>
                        <a:cs typeface="+mn-cs"/>
                      </a:endParaRPr>
                    </a:p>
                  </a:txBody>
                  <a:tcPr marL="83940" marR="83940" anchor="ctr" anchorCtr="1"/>
                </a:tc>
                <a:tc>
                  <a:txBody>
                    <a:bodyPr/>
                    <a:lstStyle/>
                    <a:p>
                      <a:r>
                        <a:rPr lang="de-DE" sz="1600" kern="1200" dirty="0" smtClean="0"/>
                        <a:t>RPE</a:t>
                      </a:r>
                      <a:endParaRPr lang="de-DE" sz="1600" b="0" kern="1200" dirty="0" smtClean="0">
                        <a:solidFill>
                          <a:schemeClr val="lt1"/>
                        </a:solidFill>
                        <a:latin typeface="+mn-lt"/>
                        <a:ea typeface="+mn-ea"/>
                        <a:cs typeface="+mn-cs"/>
                      </a:endParaRPr>
                    </a:p>
                  </a:txBody>
                  <a:tcPr marL="83940" marR="83940" anchor="ctr" anchorCtr="1"/>
                </a:tc>
                <a:tc>
                  <a:txBody>
                    <a:bodyPr/>
                    <a:lstStyle/>
                    <a:p>
                      <a:r>
                        <a:rPr lang="de-DE" sz="1600" kern="1200" dirty="0" smtClean="0"/>
                        <a:t>LDH</a:t>
                      </a:r>
                      <a:endParaRPr lang="de-DE" sz="1600" b="0" kern="1200" dirty="0" smtClean="0">
                        <a:solidFill>
                          <a:schemeClr val="lt1"/>
                        </a:solidFill>
                        <a:latin typeface="+mn-lt"/>
                        <a:ea typeface="+mn-ea"/>
                        <a:cs typeface="+mn-cs"/>
                      </a:endParaRPr>
                    </a:p>
                  </a:txBody>
                  <a:tcPr marL="83940" marR="83940" anchor="ctr" anchorCtr="1"/>
                </a:tc>
                <a:tc>
                  <a:txBody>
                    <a:bodyPr/>
                    <a:lstStyle/>
                    <a:p>
                      <a:endParaRPr lang="de-DE" sz="1600" b="0" kern="1200" dirty="0" smtClean="0">
                        <a:solidFill>
                          <a:schemeClr val="lt1"/>
                        </a:solidFill>
                        <a:latin typeface="+mn-lt"/>
                        <a:ea typeface="+mn-ea"/>
                        <a:cs typeface="+mn-cs"/>
                      </a:endParaRPr>
                    </a:p>
                  </a:txBody>
                  <a:tcPr marL="83940" marR="83940" anchor="ctr" anchorCtr="1"/>
                </a:tc>
              </a:tr>
              <a:tr h="370840">
                <a:tc>
                  <a:txBody>
                    <a:bodyPr/>
                    <a:lstStyle/>
                    <a:p>
                      <a:r>
                        <a:rPr lang="de-DE" sz="1600" kern="1200" dirty="0" smtClean="0"/>
                        <a:t>KLM</a:t>
                      </a:r>
                      <a:endParaRPr lang="de-DE" sz="1600" b="0" kern="1200" dirty="0" smtClean="0">
                        <a:solidFill>
                          <a:schemeClr val="lt1"/>
                        </a:solidFill>
                        <a:latin typeface="+mn-lt"/>
                        <a:ea typeface="+mn-ea"/>
                        <a:cs typeface="+mn-cs"/>
                      </a:endParaRPr>
                    </a:p>
                  </a:txBody>
                  <a:tcPr marL="83940" marR="83940" anchor="ctr" anchorCtr="1"/>
                </a:tc>
                <a:tc>
                  <a:txBody>
                    <a:bodyPr/>
                    <a:lstStyle/>
                    <a:p>
                      <a:pPr marL="0" algn="l" defTabSz="457200" rtl="0" eaLnBrk="1" latinLnBrk="0" hangingPunct="1"/>
                      <a:r>
                        <a:rPr lang="de-DE" sz="1600" kern="1200" dirty="0" smtClean="0">
                          <a:solidFill>
                            <a:schemeClr val="dk1"/>
                          </a:solidFill>
                          <a:latin typeface="+mn-lt"/>
                          <a:ea typeface="+mn-ea"/>
                          <a:cs typeface="+mn-cs"/>
                        </a:rPr>
                        <a:t>DRL</a:t>
                      </a:r>
                    </a:p>
                  </a:txBody>
                  <a:tcPr marL="83940" marR="83940" anchor="ctr" anchorCtr="1"/>
                </a:tc>
                <a:tc>
                  <a:txBody>
                    <a:bodyPr/>
                    <a:lstStyle/>
                    <a:p>
                      <a:r>
                        <a:rPr lang="de-DE" sz="1600" kern="1200" dirty="0" smtClean="0"/>
                        <a:t>Gamma</a:t>
                      </a:r>
                      <a:endParaRPr lang="de-DE" sz="1600" b="0" kern="1200" dirty="0" smtClean="0">
                        <a:solidFill>
                          <a:schemeClr val="lt1"/>
                        </a:solidFill>
                        <a:latin typeface="+mn-lt"/>
                        <a:ea typeface="+mn-ea"/>
                        <a:cs typeface="+mn-cs"/>
                      </a:endParaRPr>
                    </a:p>
                  </a:txBody>
                  <a:tcPr marL="83940" marR="83940" anchor="ctr" anchorCtr="1"/>
                </a:tc>
                <a:tc>
                  <a:txBody>
                    <a:bodyPr/>
                    <a:lstStyle/>
                    <a:p>
                      <a:endParaRPr lang="de-DE" sz="1600" b="0" kern="1200" dirty="0" smtClean="0">
                        <a:solidFill>
                          <a:schemeClr val="lt1"/>
                        </a:solidFill>
                        <a:latin typeface="+mn-lt"/>
                        <a:ea typeface="+mn-ea"/>
                        <a:cs typeface="+mn-cs"/>
                      </a:endParaRPr>
                    </a:p>
                  </a:txBody>
                  <a:tcPr marL="83940" marR="83940" anchor="ctr" anchorCtr="1"/>
                </a:tc>
                <a:tc>
                  <a:txBody>
                    <a:bodyPr/>
                    <a:lstStyle/>
                    <a:p>
                      <a:r>
                        <a:rPr lang="de-DE" sz="1600" kern="1200" dirty="0" smtClean="0"/>
                        <a:t>LDN</a:t>
                      </a:r>
                      <a:endParaRPr lang="de-DE" sz="1600" b="0" kern="1200" dirty="0" smtClean="0">
                        <a:solidFill>
                          <a:schemeClr val="lt1"/>
                        </a:solidFill>
                        <a:latin typeface="+mn-lt"/>
                        <a:ea typeface="+mn-ea"/>
                        <a:cs typeface="+mn-cs"/>
                      </a:endParaRPr>
                    </a:p>
                  </a:txBody>
                  <a:tcPr marL="83940" marR="83940" anchor="ctr" anchorCtr="1"/>
                </a:tc>
                <a:tc>
                  <a:txBody>
                    <a:bodyPr/>
                    <a:lstStyle/>
                    <a:p>
                      <a:endParaRPr lang="de-DE" sz="1600" b="0" kern="1200" dirty="0" smtClean="0">
                        <a:solidFill>
                          <a:schemeClr val="lt1"/>
                        </a:solidFill>
                        <a:latin typeface="+mn-lt"/>
                        <a:ea typeface="+mn-ea"/>
                        <a:cs typeface="+mn-cs"/>
                      </a:endParaRPr>
                    </a:p>
                  </a:txBody>
                  <a:tcPr marL="83940" marR="83940" anchor="ctr" anchorCtr="1"/>
                </a:tc>
              </a:tr>
              <a:tr h="370840">
                <a:tc>
                  <a:txBody>
                    <a:bodyPr/>
                    <a:lstStyle/>
                    <a:p>
                      <a:r>
                        <a:rPr lang="de-DE" sz="1600" kern="1200" dirty="0" smtClean="0"/>
                        <a:t>HLM</a:t>
                      </a:r>
                      <a:endParaRPr lang="de-DE" sz="1600" b="0" kern="1200" dirty="0" smtClean="0">
                        <a:solidFill>
                          <a:schemeClr val="lt1"/>
                        </a:solidFill>
                        <a:latin typeface="+mn-lt"/>
                        <a:ea typeface="+mn-ea"/>
                        <a:cs typeface="+mn-cs"/>
                      </a:endParaRPr>
                    </a:p>
                  </a:txBody>
                  <a:tcPr marL="83940" marR="83940" anchor="ctr" anchorCtr="1"/>
                </a:tc>
                <a:tc>
                  <a:txBody>
                    <a:bodyPr/>
                    <a:lstStyle/>
                    <a:p>
                      <a:endParaRPr lang="de-DE" sz="1600" b="0" kern="1200" dirty="0" smtClean="0">
                        <a:solidFill>
                          <a:schemeClr val="lt1"/>
                        </a:solidFill>
                        <a:latin typeface="+mn-lt"/>
                        <a:ea typeface="+mn-ea"/>
                        <a:cs typeface="+mn-cs"/>
                      </a:endParaRPr>
                    </a:p>
                  </a:txBody>
                  <a:tcPr marL="83940" marR="83940" anchor="ctr" anchorCtr="1"/>
                </a:tc>
                <a:tc>
                  <a:txBody>
                    <a:bodyPr/>
                    <a:lstStyle/>
                    <a:p>
                      <a:r>
                        <a:rPr lang="de-DE" sz="1600" kern="1200" dirty="0" smtClean="0"/>
                        <a:t>Delta</a:t>
                      </a:r>
                      <a:endParaRPr lang="de-DE" sz="1600" b="0" kern="1200" dirty="0" smtClean="0">
                        <a:solidFill>
                          <a:schemeClr val="lt1"/>
                        </a:solidFill>
                        <a:latin typeface="+mn-lt"/>
                        <a:ea typeface="+mn-ea"/>
                        <a:cs typeface="+mn-cs"/>
                      </a:endParaRPr>
                    </a:p>
                  </a:txBody>
                  <a:tcPr marL="83940" marR="83940" anchor="ctr" anchorCtr="1"/>
                </a:tc>
                <a:tc>
                  <a:txBody>
                    <a:bodyPr/>
                    <a:lstStyle/>
                    <a:p>
                      <a:endParaRPr lang="de-DE" sz="1600" b="0" kern="1200" dirty="0" smtClean="0">
                        <a:solidFill>
                          <a:schemeClr val="lt1"/>
                        </a:solidFill>
                        <a:latin typeface="+mn-lt"/>
                        <a:ea typeface="+mn-ea"/>
                        <a:cs typeface="+mn-cs"/>
                      </a:endParaRPr>
                    </a:p>
                  </a:txBody>
                  <a:tcPr marL="83940" marR="83940" anchor="ctr" anchorCtr="1"/>
                </a:tc>
                <a:tc>
                  <a:txBody>
                    <a:bodyPr/>
                    <a:lstStyle/>
                    <a:p>
                      <a:r>
                        <a:rPr lang="de-DE" sz="1600" kern="1200" dirty="0" smtClean="0"/>
                        <a:t>LDM</a:t>
                      </a:r>
                      <a:endParaRPr lang="de-DE" sz="1600" b="0" kern="1200" dirty="0" smtClean="0">
                        <a:solidFill>
                          <a:schemeClr val="lt1"/>
                        </a:solidFill>
                        <a:latin typeface="+mn-lt"/>
                        <a:ea typeface="+mn-ea"/>
                        <a:cs typeface="+mn-cs"/>
                      </a:endParaRPr>
                    </a:p>
                  </a:txBody>
                  <a:tcPr marL="83940" marR="83940" anchor="ctr" anchorCtr="1"/>
                </a:tc>
                <a:tc>
                  <a:txBody>
                    <a:bodyPr/>
                    <a:lstStyle/>
                    <a:p>
                      <a:endParaRPr lang="de-DE" sz="1600" b="0" kern="1200" dirty="0" smtClean="0">
                        <a:solidFill>
                          <a:schemeClr val="lt1"/>
                        </a:solidFill>
                        <a:latin typeface="+mn-lt"/>
                        <a:ea typeface="+mn-ea"/>
                        <a:cs typeface="+mn-cs"/>
                      </a:endParaRPr>
                    </a:p>
                  </a:txBody>
                  <a:tcPr marL="83940" marR="83940" anchor="ctr" anchorCtr="1"/>
                </a:tc>
              </a:tr>
              <a:tr h="370840">
                <a:tc>
                  <a:txBody>
                    <a:bodyPr/>
                    <a:lstStyle/>
                    <a:p>
                      <a:r>
                        <a:rPr lang="de-DE" sz="1600" kern="1200" dirty="0" smtClean="0"/>
                        <a:t>PMP</a:t>
                      </a:r>
                      <a:endParaRPr lang="de-DE" sz="1600" b="0" kern="1200" dirty="0" smtClean="0">
                        <a:solidFill>
                          <a:schemeClr val="lt1"/>
                        </a:solidFill>
                        <a:latin typeface="+mn-lt"/>
                        <a:ea typeface="+mn-ea"/>
                        <a:cs typeface="+mn-cs"/>
                      </a:endParaRPr>
                    </a:p>
                  </a:txBody>
                  <a:tcPr marL="83940" marR="83940" anchor="ctr" anchorCtr="1"/>
                </a:tc>
                <a:tc>
                  <a:txBody>
                    <a:bodyPr/>
                    <a:lstStyle/>
                    <a:p>
                      <a:endParaRPr lang="de-DE" sz="1600" b="0" kern="1200" dirty="0" smtClean="0">
                        <a:solidFill>
                          <a:schemeClr val="lt1"/>
                        </a:solidFill>
                        <a:latin typeface="+mn-lt"/>
                        <a:ea typeface="+mn-ea"/>
                        <a:cs typeface="+mn-cs"/>
                      </a:endParaRPr>
                    </a:p>
                  </a:txBody>
                  <a:tcPr marL="83940" marR="83940" anchor="ctr" anchorCtr="1"/>
                </a:tc>
                <a:tc>
                  <a:txBody>
                    <a:bodyPr/>
                    <a:lstStyle/>
                    <a:p>
                      <a:r>
                        <a:rPr lang="de-DE" sz="1600" kern="1200" dirty="0" smtClean="0"/>
                        <a:t>ELS</a:t>
                      </a:r>
                      <a:endParaRPr lang="de-DE" sz="1600" b="0" kern="1200" dirty="0" smtClean="0">
                        <a:solidFill>
                          <a:schemeClr val="lt1"/>
                        </a:solidFill>
                        <a:latin typeface="+mn-lt"/>
                        <a:ea typeface="+mn-ea"/>
                        <a:cs typeface="+mn-cs"/>
                      </a:endParaRPr>
                    </a:p>
                  </a:txBody>
                  <a:tcPr marL="83940" marR="83940" anchor="ctr" anchorCtr="1"/>
                </a:tc>
                <a:tc>
                  <a:txBody>
                    <a:bodyPr/>
                    <a:lstStyle/>
                    <a:p>
                      <a:endParaRPr lang="de-DE" sz="1600" b="0" kern="1200" dirty="0" smtClean="0">
                        <a:solidFill>
                          <a:schemeClr val="lt1"/>
                        </a:solidFill>
                        <a:latin typeface="+mn-lt"/>
                        <a:ea typeface="+mn-ea"/>
                        <a:cs typeface="+mn-cs"/>
                      </a:endParaRPr>
                    </a:p>
                  </a:txBody>
                  <a:tcPr marL="83940" marR="83940" anchor="ctr" anchorCtr="1"/>
                </a:tc>
                <a:tc>
                  <a:txBody>
                    <a:bodyPr/>
                    <a:lstStyle/>
                    <a:p>
                      <a:r>
                        <a:rPr lang="de-DE" sz="1600" kern="1200" dirty="0" smtClean="0"/>
                        <a:t>LDT</a:t>
                      </a:r>
                      <a:endParaRPr lang="de-DE" sz="1600" b="0" kern="1200" dirty="0" smtClean="0">
                        <a:solidFill>
                          <a:schemeClr val="lt1"/>
                        </a:solidFill>
                        <a:latin typeface="+mn-lt"/>
                        <a:ea typeface="+mn-ea"/>
                        <a:cs typeface="+mn-cs"/>
                      </a:endParaRPr>
                    </a:p>
                  </a:txBody>
                  <a:tcPr marL="83940" marR="83940" anchor="ctr" anchorCtr="1"/>
                </a:tc>
                <a:tc>
                  <a:txBody>
                    <a:bodyPr/>
                    <a:lstStyle/>
                    <a:p>
                      <a:endParaRPr lang="de-DE" sz="1600" b="0" kern="1200" dirty="0" smtClean="0">
                        <a:solidFill>
                          <a:schemeClr val="lt1"/>
                        </a:solidFill>
                        <a:latin typeface="+mn-lt"/>
                        <a:ea typeface="+mn-ea"/>
                        <a:cs typeface="+mn-cs"/>
                      </a:endParaRPr>
                    </a:p>
                  </a:txBody>
                  <a:tcPr marL="83940" marR="83940" anchor="ctr" anchorCtr="1"/>
                </a:tc>
              </a:tr>
              <a:tr h="370840">
                <a:tc>
                  <a:txBody>
                    <a:bodyPr/>
                    <a:lstStyle/>
                    <a:p>
                      <a:endParaRPr lang="de-DE" sz="1600" b="0" kern="1200" dirty="0" smtClean="0">
                        <a:solidFill>
                          <a:schemeClr val="lt1"/>
                        </a:solidFill>
                        <a:latin typeface="+mn-lt"/>
                        <a:ea typeface="+mn-ea"/>
                        <a:cs typeface="+mn-cs"/>
                      </a:endParaRPr>
                    </a:p>
                  </a:txBody>
                  <a:tcPr marL="83940" marR="83940" anchor="ctr" anchorCtr="1"/>
                </a:tc>
                <a:tc>
                  <a:txBody>
                    <a:bodyPr/>
                    <a:lstStyle/>
                    <a:p>
                      <a:endParaRPr lang="de-DE" sz="1600" b="0" kern="1200" dirty="0" smtClean="0">
                        <a:solidFill>
                          <a:schemeClr val="lt1"/>
                        </a:solidFill>
                        <a:latin typeface="+mn-lt"/>
                        <a:ea typeface="+mn-ea"/>
                        <a:cs typeface="+mn-cs"/>
                      </a:endParaRPr>
                    </a:p>
                  </a:txBody>
                  <a:tcPr marL="83940" marR="83940" anchor="ctr" anchorCtr="1"/>
                </a:tc>
                <a:tc>
                  <a:txBody>
                    <a:bodyPr/>
                    <a:lstStyle/>
                    <a:p>
                      <a:endParaRPr lang="de-DE" sz="1600" b="0" kern="1200" dirty="0" smtClean="0">
                        <a:solidFill>
                          <a:schemeClr val="lt1"/>
                        </a:solidFill>
                        <a:latin typeface="+mn-lt"/>
                        <a:ea typeface="+mn-ea"/>
                        <a:cs typeface="+mn-cs"/>
                      </a:endParaRPr>
                    </a:p>
                  </a:txBody>
                  <a:tcPr marL="83940" marR="83940" anchor="ctr" anchorCtr="1"/>
                </a:tc>
                <a:tc>
                  <a:txBody>
                    <a:bodyPr/>
                    <a:lstStyle/>
                    <a:p>
                      <a:endParaRPr lang="de-DE" sz="1600" b="0" kern="1200" dirty="0" smtClean="0">
                        <a:solidFill>
                          <a:schemeClr val="lt1"/>
                        </a:solidFill>
                        <a:latin typeface="+mn-lt"/>
                        <a:ea typeface="+mn-ea"/>
                        <a:cs typeface="+mn-cs"/>
                      </a:endParaRPr>
                    </a:p>
                  </a:txBody>
                  <a:tcPr marL="83940" marR="83940" anchor="ctr" anchorCtr="1"/>
                </a:tc>
                <a:tc>
                  <a:txBody>
                    <a:bodyPr/>
                    <a:lstStyle/>
                    <a:p>
                      <a:r>
                        <a:rPr lang="de-DE" sz="1600" kern="1200" dirty="0" smtClean="0"/>
                        <a:t>LDF</a:t>
                      </a:r>
                      <a:endParaRPr lang="de-DE" sz="1600" b="0" kern="1200" dirty="0" smtClean="0">
                        <a:solidFill>
                          <a:schemeClr val="lt1"/>
                        </a:solidFill>
                        <a:latin typeface="+mn-lt"/>
                        <a:ea typeface="+mn-ea"/>
                        <a:cs typeface="+mn-cs"/>
                      </a:endParaRPr>
                    </a:p>
                  </a:txBody>
                  <a:tcPr marL="83940" marR="83940" anchor="ctr" anchorCtr="1"/>
                </a:tc>
                <a:tc>
                  <a:txBody>
                    <a:bodyPr/>
                    <a:lstStyle/>
                    <a:p>
                      <a:endParaRPr lang="de-DE" sz="1600" b="0" kern="1200" dirty="0" smtClean="0">
                        <a:solidFill>
                          <a:schemeClr val="lt1"/>
                        </a:solidFill>
                        <a:latin typeface="+mn-lt"/>
                        <a:ea typeface="+mn-ea"/>
                        <a:cs typeface="+mn-cs"/>
                      </a:endParaRPr>
                    </a:p>
                  </a:txBody>
                  <a:tcPr marL="83940" marR="83940" anchor="ctr" anchorCtr="1"/>
                </a:tc>
              </a:tr>
              <a:tr h="370840">
                <a:tc>
                  <a:txBody>
                    <a:bodyPr/>
                    <a:lstStyle/>
                    <a:p>
                      <a:endParaRPr lang="de-DE" sz="1600" b="0" kern="1200" dirty="0" smtClean="0">
                        <a:solidFill>
                          <a:schemeClr val="lt1"/>
                        </a:solidFill>
                        <a:latin typeface="+mn-lt"/>
                        <a:ea typeface="+mn-ea"/>
                        <a:cs typeface="+mn-cs"/>
                      </a:endParaRPr>
                    </a:p>
                  </a:txBody>
                  <a:tcPr marL="83940" marR="83940" anchor="ctr" anchorCtr="1"/>
                </a:tc>
                <a:tc>
                  <a:txBody>
                    <a:bodyPr/>
                    <a:lstStyle/>
                    <a:p>
                      <a:endParaRPr lang="de-DE" sz="1600" b="0" kern="1200" dirty="0" smtClean="0">
                        <a:solidFill>
                          <a:schemeClr val="lt1"/>
                        </a:solidFill>
                        <a:latin typeface="+mn-lt"/>
                        <a:ea typeface="+mn-ea"/>
                        <a:cs typeface="+mn-cs"/>
                      </a:endParaRPr>
                    </a:p>
                  </a:txBody>
                  <a:tcPr marL="83940" marR="83940" anchor="ctr" anchorCtr="1"/>
                </a:tc>
                <a:tc>
                  <a:txBody>
                    <a:bodyPr/>
                    <a:lstStyle/>
                    <a:p>
                      <a:endParaRPr lang="de-DE" sz="1600" b="0" kern="1200" dirty="0" smtClean="0">
                        <a:solidFill>
                          <a:schemeClr val="lt1"/>
                        </a:solidFill>
                        <a:latin typeface="+mn-lt"/>
                        <a:ea typeface="+mn-ea"/>
                        <a:cs typeface="+mn-cs"/>
                      </a:endParaRPr>
                    </a:p>
                  </a:txBody>
                  <a:tcPr marL="83940" marR="83940" anchor="ctr" anchorCtr="1"/>
                </a:tc>
                <a:tc>
                  <a:txBody>
                    <a:bodyPr/>
                    <a:lstStyle/>
                    <a:p>
                      <a:endParaRPr lang="de-DE" sz="1600" b="0" kern="1200" dirty="0" smtClean="0">
                        <a:solidFill>
                          <a:schemeClr val="lt1"/>
                        </a:solidFill>
                        <a:latin typeface="+mn-lt"/>
                        <a:ea typeface="+mn-ea"/>
                        <a:cs typeface="+mn-cs"/>
                      </a:endParaRPr>
                    </a:p>
                  </a:txBody>
                  <a:tcPr marL="83940" marR="83940" anchor="ctr" anchorCtr="1"/>
                </a:tc>
                <a:tc>
                  <a:txBody>
                    <a:bodyPr/>
                    <a:lstStyle/>
                    <a:p>
                      <a:r>
                        <a:rPr lang="de-DE" sz="1600" kern="1200" dirty="0" smtClean="0"/>
                        <a:t>ELM</a:t>
                      </a:r>
                      <a:endParaRPr lang="de-DE" sz="1600" b="0" kern="1200" dirty="0" smtClean="0">
                        <a:solidFill>
                          <a:schemeClr val="lt1"/>
                        </a:solidFill>
                        <a:latin typeface="+mn-lt"/>
                        <a:ea typeface="+mn-ea"/>
                        <a:cs typeface="+mn-cs"/>
                      </a:endParaRPr>
                    </a:p>
                  </a:txBody>
                  <a:tcPr marL="83940" marR="83940" anchor="ctr" anchorCtr="1"/>
                </a:tc>
                <a:tc>
                  <a:txBody>
                    <a:bodyPr/>
                    <a:lstStyle/>
                    <a:p>
                      <a:endParaRPr lang="de-DE" sz="1600" b="0" kern="1200" dirty="0" smtClean="0">
                        <a:solidFill>
                          <a:schemeClr val="lt1"/>
                        </a:solidFill>
                        <a:latin typeface="+mn-lt"/>
                        <a:ea typeface="+mn-ea"/>
                        <a:cs typeface="+mn-cs"/>
                      </a:endParaRPr>
                    </a:p>
                  </a:txBody>
                  <a:tcPr marL="83940" marR="83940" anchor="ctr" anchorCtr="1"/>
                </a:tc>
              </a:tr>
              <a:tr h="370840">
                <a:tc>
                  <a:txBody>
                    <a:bodyPr/>
                    <a:lstStyle/>
                    <a:p>
                      <a:endParaRPr lang="de-DE" sz="1600" b="0" kern="1200" dirty="0" smtClean="0">
                        <a:solidFill>
                          <a:schemeClr val="lt1"/>
                        </a:solidFill>
                        <a:latin typeface="+mn-lt"/>
                        <a:ea typeface="+mn-ea"/>
                        <a:cs typeface="+mn-cs"/>
                      </a:endParaRPr>
                    </a:p>
                  </a:txBody>
                  <a:tcPr marL="83940" marR="83940" anchor="ctr" anchorCtr="1"/>
                </a:tc>
                <a:tc>
                  <a:txBody>
                    <a:bodyPr/>
                    <a:lstStyle/>
                    <a:p>
                      <a:endParaRPr lang="de-DE" sz="1600" b="0" kern="1200" dirty="0" smtClean="0">
                        <a:solidFill>
                          <a:schemeClr val="lt1"/>
                        </a:solidFill>
                        <a:latin typeface="+mn-lt"/>
                        <a:ea typeface="+mn-ea"/>
                        <a:cs typeface="+mn-cs"/>
                      </a:endParaRPr>
                    </a:p>
                  </a:txBody>
                  <a:tcPr marL="83940" marR="83940" anchor="ctr" anchorCtr="1"/>
                </a:tc>
                <a:tc>
                  <a:txBody>
                    <a:bodyPr/>
                    <a:lstStyle/>
                    <a:p>
                      <a:endParaRPr lang="de-DE" sz="1600" b="0" kern="1200" dirty="0" smtClean="0">
                        <a:solidFill>
                          <a:schemeClr val="lt1"/>
                        </a:solidFill>
                        <a:latin typeface="+mn-lt"/>
                        <a:ea typeface="+mn-ea"/>
                        <a:cs typeface="+mn-cs"/>
                      </a:endParaRPr>
                    </a:p>
                  </a:txBody>
                  <a:tcPr marL="83940" marR="83940" anchor="ctr" anchorCtr="1"/>
                </a:tc>
                <a:tc>
                  <a:txBody>
                    <a:bodyPr/>
                    <a:lstStyle/>
                    <a:p>
                      <a:endParaRPr lang="de-DE" sz="1600" b="0" kern="1200" dirty="0" smtClean="0">
                        <a:solidFill>
                          <a:schemeClr val="lt1"/>
                        </a:solidFill>
                        <a:latin typeface="+mn-lt"/>
                        <a:ea typeface="+mn-ea"/>
                        <a:cs typeface="+mn-cs"/>
                      </a:endParaRPr>
                    </a:p>
                  </a:txBody>
                  <a:tcPr marL="83940" marR="83940" anchor="ctr" anchorCtr="1"/>
                </a:tc>
                <a:tc>
                  <a:txBody>
                    <a:bodyPr/>
                    <a:lstStyle/>
                    <a:p>
                      <a:r>
                        <a:rPr lang="de-DE" sz="1600" kern="1200" dirty="0" smtClean="0"/>
                        <a:t>EPM</a:t>
                      </a:r>
                      <a:endParaRPr lang="de-DE" sz="1600" b="0" kern="1200" dirty="0" smtClean="0">
                        <a:solidFill>
                          <a:schemeClr val="lt1"/>
                        </a:solidFill>
                        <a:latin typeface="+mn-lt"/>
                        <a:ea typeface="+mn-ea"/>
                        <a:cs typeface="+mn-cs"/>
                      </a:endParaRPr>
                    </a:p>
                  </a:txBody>
                  <a:tcPr marL="83940" marR="83940" anchor="ctr" anchorCtr="1"/>
                </a:tc>
                <a:tc>
                  <a:txBody>
                    <a:bodyPr/>
                    <a:lstStyle/>
                    <a:p>
                      <a:endParaRPr lang="de-DE" sz="1600" b="0" kern="1200" dirty="0" smtClean="0">
                        <a:solidFill>
                          <a:schemeClr val="lt1"/>
                        </a:solidFill>
                        <a:latin typeface="+mn-lt"/>
                        <a:ea typeface="+mn-ea"/>
                        <a:cs typeface="+mn-cs"/>
                      </a:endParaRPr>
                    </a:p>
                  </a:txBody>
                  <a:tcPr marL="83940" marR="83940" anchor="ctr" anchorCtr="1"/>
                </a:tc>
              </a:tr>
            </a:tbl>
          </a:graphicData>
        </a:graphic>
      </p:graphicFrame>
      <p:sp>
        <p:nvSpPr>
          <p:cNvPr id="5" name="Fußzeilenplatzhalter 4"/>
          <p:cNvSpPr>
            <a:spLocks noGrp="1"/>
          </p:cNvSpPr>
          <p:nvPr>
            <p:ph type="ftr" sz="quarter" idx="3"/>
          </p:nvPr>
        </p:nvSpPr>
        <p:spPr/>
        <p:txBody>
          <a:bodyPr/>
          <a:lstStyle/>
          <a:p>
            <a:pPr>
              <a:defRPr/>
            </a:pPr>
            <a:r>
              <a:rPr lang="en-US"/>
              <a:t>Linear modules basic training - Jakob Khoury</a:t>
            </a:r>
            <a:endParaRPr lang="de-DE" dirty="0"/>
          </a:p>
        </p:txBody>
      </p:sp>
      <p:sp>
        <p:nvSpPr>
          <p:cNvPr id="32" name="Foliennummernplatzhalter 31"/>
          <p:cNvSpPr>
            <a:spLocks noGrp="1"/>
          </p:cNvSpPr>
          <p:nvPr>
            <p:ph type="sldNum" sz="quarter" idx="4"/>
          </p:nvPr>
        </p:nvSpPr>
        <p:spPr/>
        <p:txBody>
          <a:bodyPr/>
          <a:lstStyle/>
          <a:p>
            <a:fld id="{67E460E2-A79B-FD4C-875F-CB1722C97EA1}" type="slidenum">
              <a:rPr lang="de-DE" smtClean="0"/>
              <a:pPr/>
              <a:t>11</a:t>
            </a:fld>
            <a:endParaRPr lang="de-DE" dirty="0"/>
          </a:p>
        </p:txBody>
      </p:sp>
      <p:sp>
        <p:nvSpPr>
          <p:cNvPr id="11" name="Abgerundetes Rechteck 10"/>
          <p:cNvSpPr/>
          <p:nvPr/>
        </p:nvSpPr>
        <p:spPr bwMode="auto">
          <a:xfrm>
            <a:off x="3406064" y="2435198"/>
            <a:ext cx="1223963" cy="1785890"/>
          </a:xfrm>
          <a:prstGeom prst="round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 name="Tabelle 35"/>
          <p:cNvGraphicFramePr>
            <a:graphicFrameLocks noGrp="1"/>
          </p:cNvGraphicFramePr>
          <p:nvPr/>
        </p:nvGraphicFramePr>
        <p:xfrm>
          <a:off x="323528" y="1340768"/>
          <a:ext cx="8281044" cy="4906277"/>
        </p:xfrm>
        <a:graphic>
          <a:graphicData uri="http://schemas.openxmlformats.org/drawingml/2006/table">
            <a:tbl>
              <a:tblPr firstRow="1" bandRow="1">
                <a:tableStyleId>{5C22544A-7EE6-4342-B048-85BDC9FD1C3A}</a:tableStyleId>
              </a:tblPr>
              <a:tblGrid>
                <a:gridCol w="1300329"/>
                <a:gridCol w="2121590"/>
                <a:gridCol w="2463782"/>
                <a:gridCol w="2395343"/>
              </a:tblGrid>
              <a:tr h="525672">
                <a:tc>
                  <a:txBody>
                    <a:bodyPr/>
                    <a:lstStyle/>
                    <a:p>
                      <a:endParaRPr lang="de-DE" sz="1800" b="1" kern="1200" dirty="0" smtClean="0">
                        <a:solidFill>
                          <a:schemeClr val="lt1"/>
                        </a:solidFill>
                        <a:latin typeface="+mn-lt"/>
                        <a:ea typeface="+mn-ea"/>
                        <a:cs typeface="+mn-cs"/>
                      </a:endParaRPr>
                    </a:p>
                  </a:txBody>
                  <a:tcPr anchor="ctr" anchorCtr="1">
                    <a:lnR w="12700" cap="flat" cmpd="sng" algn="ctr">
                      <a:solidFill>
                        <a:schemeClr val="tx1"/>
                      </a:solidFill>
                      <a:prstDash val="solid"/>
                      <a:round/>
                      <a:headEnd type="none" w="med" len="med"/>
                      <a:tailEnd type="none" w="med" len="med"/>
                    </a:lnR>
                  </a:tcPr>
                </a:tc>
                <a:tc>
                  <a:txBody>
                    <a:bodyPr/>
                    <a:lstStyle/>
                    <a:p>
                      <a:r>
                        <a:rPr lang="de-DE" sz="1800" kern="1200" dirty="0" smtClean="0"/>
                        <a:t>Spindle </a:t>
                      </a:r>
                      <a:r>
                        <a:rPr lang="de-DE" sz="1800" kern="1200" dirty="0" err="1" smtClean="0"/>
                        <a:t>driven</a:t>
                      </a:r>
                      <a:endParaRPr lang="de-DE" sz="1800" b="1" kern="1200" dirty="0" smtClean="0">
                        <a:solidFill>
                          <a:schemeClr val="lt1"/>
                        </a:solidFill>
                        <a:latin typeface="+mn-lt"/>
                        <a:ea typeface="+mn-ea"/>
                        <a:cs typeface="+mn-cs"/>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de-DE" sz="1800" kern="1200" dirty="0" smtClean="0"/>
                        <a:t>Belt </a:t>
                      </a:r>
                      <a:r>
                        <a:rPr lang="de-DE" sz="1800" kern="1200" dirty="0" err="1" smtClean="0"/>
                        <a:t>driven</a:t>
                      </a:r>
                      <a:endParaRPr lang="de-DE" sz="1800" b="1" kern="1200" dirty="0" smtClean="0">
                        <a:solidFill>
                          <a:schemeClr val="lt1"/>
                        </a:solidFill>
                        <a:latin typeface="+mn-lt"/>
                        <a:ea typeface="+mn-ea"/>
                        <a:cs typeface="+mn-cs"/>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de-DE" sz="1800" kern="1200" dirty="0" smtClean="0"/>
                        <a:t>Rack </a:t>
                      </a:r>
                      <a:r>
                        <a:rPr lang="de-DE" sz="1800" kern="1200" dirty="0" err="1" smtClean="0"/>
                        <a:t>driven</a:t>
                      </a:r>
                      <a:endParaRPr lang="de-DE" sz="1800" b="1" kern="1200" dirty="0" smtClean="0">
                        <a:solidFill>
                          <a:schemeClr val="lt1"/>
                        </a:solidFill>
                        <a:latin typeface="+mn-lt"/>
                        <a:ea typeface="+mn-ea"/>
                        <a:cs typeface="+mn-cs"/>
                      </a:endParaRPr>
                    </a:p>
                  </a:txBody>
                  <a:tcPr anchor="ctr" anchorCtr="1">
                    <a:lnL w="12700" cap="flat" cmpd="sng" algn="ctr">
                      <a:solidFill>
                        <a:schemeClr val="tx1"/>
                      </a:solidFill>
                      <a:prstDash val="solid"/>
                      <a:round/>
                      <a:headEnd type="none" w="med" len="med"/>
                      <a:tailEnd type="none" w="med" len="med"/>
                    </a:lnL>
                  </a:tcPr>
                </a:tc>
              </a:tr>
              <a:tr h="876121">
                <a:tc>
                  <a:txBody>
                    <a:bodyPr/>
                    <a:lstStyle/>
                    <a:p>
                      <a:r>
                        <a:rPr lang="de-DE" sz="1800" kern="1200" dirty="0" smtClean="0"/>
                        <a:t>ELS</a:t>
                      </a:r>
                      <a:endParaRPr lang="de-DE" sz="1800" b="1" kern="1200" dirty="0" smtClean="0">
                        <a:solidFill>
                          <a:schemeClr val="tx1">
                            <a:lumMod val="75000"/>
                            <a:lumOff val="25000"/>
                          </a:schemeClr>
                        </a:solidFill>
                        <a:latin typeface="+mn-lt"/>
                        <a:ea typeface="+mn-ea"/>
                        <a:cs typeface="+mn-cs"/>
                      </a:endParaRP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endParaRPr lang="de-DE" sz="1800" b="0" kern="1200" dirty="0" smtClean="0">
                        <a:solidFill>
                          <a:schemeClr val="tx1">
                            <a:lumMod val="75000"/>
                            <a:lumOff val="25000"/>
                          </a:schemeClr>
                        </a:solidFill>
                        <a:latin typeface="+mn-lt"/>
                        <a:ea typeface="+mn-ea"/>
                        <a:cs typeface="+mn-cs"/>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r>
                        <a:rPr lang="de-DE" sz="1800" kern="1200" dirty="0" smtClean="0"/>
                        <a:t>-</a:t>
                      </a:r>
                      <a:endParaRPr lang="de-DE" sz="1800" b="0" kern="1200" dirty="0" smtClean="0">
                        <a:solidFill>
                          <a:schemeClr val="tx1">
                            <a:lumMod val="75000"/>
                            <a:lumOff val="25000"/>
                          </a:schemeClr>
                        </a:solidFill>
                        <a:latin typeface="+mn-lt"/>
                        <a:ea typeface="+mn-ea"/>
                        <a:cs typeface="+mn-cs"/>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r>
                        <a:rPr lang="de-DE" sz="1800" kern="1200" dirty="0" smtClean="0"/>
                        <a:t>-</a:t>
                      </a:r>
                      <a:endParaRPr lang="de-DE" sz="1800" b="0" kern="1200" dirty="0" smtClean="0">
                        <a:solidFill>
                          <a:schemeClr val="tx1">
                            <a:lumMod val="75000"/>
                            <a:lumOff val="25000"/>
                          </a:schemeClr>
                        </a:solidFill>
                        <a:latin typeface="+mn-lt"/>
                        <a:ea typeface="+mn-ea"/>
                        <a:cs typeface="+mn-cs"/>
                      </a:endParaRPr>
                    </a:p>
                  </a:txBody>
                  <a:tcPr anchor="ctr" anchorCtr="1">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r>
              <a:tr h="876121">
                <a:tc>
                  <a:txBody>
                    <a:bodyPr/>
                    <a:lstStyle/>
                    <a:p>
                      <a:r>
                        <a:rPr lang="de-DE" sz="1800" kern="1200" dirty="0" smtClean="0"/>
                        <a:t>Alpha</a:t>
                      </a:r>
                      <a:endParaRPr lang="de-DE" sz="1800" b="1" kern="1200" dirty="0" smtClean="0">
                        <a:solidFill>
                          <a:schemeClr val="tx1">
                            <a:lumMod val="75000"/>
                            <a:lumOff val="25000"/>
                          </a:schemeClr>
                        </a:solidFill>
                        <a:latin typeface="+mn-lt"/>
                        <a:ea typeface="+mn-ea"/>
                        <a:cs typeface="+mn-cs"/>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de-DE" sz="1800" b="0" kern="1200" dirty="0" smtClean="0">
                        <a:solidFill>
                          <a:schemeClr val="tx1">
                            <a:lumMod val="75000"/>
                            <a:lumOff val="25000"/>
                          </a:schemeClr>
                        </a:solidFill>
                        <a:latin typeface="+mn-lt"/>
                        <a:ea typeface="+mn-ea"/>
                        <a:cs typeface="+mn-cs"/>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de-DE" sz="1800" kern="1200" dirty="0" smtClean="0"/>
                        <a:t>-</a:t>
                      </a:r>
                      <a:endParaRPr lang="de-DE" sz="1800" b="0" kern="1200" dirty="0" smtClean="0">
                        <a:solidFill>
                          <a:schemeClr val="tx1">
                            <a:lumMod val="75000"/>
                            <a:lumOff val="25000"/>
                          </a:schemeClr>
                        </a:solidFill>
                        <a:latin typeface="+mn-lt"/>
                        <a:ea typeface="+mn-ea"/>
                        <a:cs typeface="+mn-cs"/>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de-DE" sz="1800" kern="1200" dirty="0" smtClean="0"/>
                        <a:t>-</a:t>
                      </a:r>
                      <a:endParaRPr lang="de-DE" sz="1800" b="0" kern="1200" dirty="0" smtClean="0">
                        <a:solidFill>
                          <a:schemeClr val="tx1">
                            <a:lumMod val="75000"/>
                            <a:lumOff val="25000"/>
                          </a:schemeClr>
                        </a:solidFill>
                        <a:latin typeface="+mn-lt"/>
                        <a:ea typeface="+mn-ea"/>
                        <a:cs typeface="+mn-cs"/>
                      </a:endParaRPr>
                    </a:p>
                  </a:txBody>
                  <a:tcPr anchor="ctr" anchorCtr="1">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876121">
                <a:tc>
                  <a:txBody>
                    <a:bodyPr/>
                    <a:lstStyle/>
                    <a:p>
                      <a:r>
                        <a:rPr lang="de-DE" sz="1800" kern="1200" dirty="0" smtClean="0"/>
                        <a:t>Beta</a:t>
                      </a:r>
                      <a:endParaRPr lang="de-DE" sz="1800" b="1" kern="1200" dirty="0" smtClean="0">
                        <a:solidFill>
                          <a:schemeClr val="tx1">
                            <a:lumMod val="75000"/>
                            <a:lumOff val="25000"/>
                          </a:schemeClr>
                        </a:solidFill>
                        <a:latin typeface="+mn-lt"/>
                        <a:ea typeface="+mn-ea"/>
                        <a:cs typeface="+mn-cs"/>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de-DE" sz="1800" b="0" kern="1200" dirty="0" smtClean="0">
                        <a:solidFill>
                          <a:schemeClr val="tx1">
                            <a:lumMod val="75000"/>
                            <a:lumOff val="25000"/>
                          </a:schemeClr>
                        </a:solidFill>
                        <a:latin typeface="+mn-lt"/>
                        <a:ea typeface="+mn-ea"/>
                        <a:cs typeface="+mn-cs"/>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de-DE" sz="1800" b="0" kern="1200" dirty="0" smtClean="0">
                        <a:solidFill>
                          <a:schemeClr val="tx1">
                            <a:lumMod val="75000"/>
                            <a:lumOff val="25000"/>
                          </a:schemeClr>
                        </a:solidFill>
                        <a:latin typeface="+mn-lt"/>
                        <a:ea typeface="+mn-ea"/>
                        <a:cs typeface="+mn-cs"/>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de-DE" sz="1800" kern="1200" dirty="0" smtClean="0"/>
                        <a:t>-</a:t>
                      </a:r>
                      <a:endParaRPr lang="de-DE" sz="1800" b="0" kern="1200" dirty="0" smtClean="0">
                        <a:solidFill>
                          <a:schemeClr val="tx1">
                            <a:lumMod val="75000"/>
                            <a:lumOff val="25000"/>
                          </a:schemeClr>
                        </a:solidFill>
                        <a:latin typeface="+mn-lt"/>
                        <a:ea typeface="+mn-ea"/>
                        <a:cs typeface="+mn-cs"/>
                      </a:endParaRPr>
                    </a:p>
                  </a:txBody>
                  <a:tcPr anchor="ctr" anchorCtr="1">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876121">
                <a:tc>
                  <a:txBody>
                    <a:bodyPr/>
                    <a:lstStyle/>
                    <a:p>
                      <a:r>
                        <a:rPr lang="de-DE" sz="1800" kern="1200" dirty="0" smtClean="0"/>
                        <a:t>Gamma</a:t>
                      </a:r>
                      <a:endParaRPr lang="de-DE" sz="1800" b="1" kern="1200" dirty="0" smtClean="0">
                        <a:solidFill>
                          <a:schemeClr val="tx1">
                            <a:lumMod val="75000"/>
                            <a:lumOff val="25000"/>
                          </a:schemeClr>
                        </a:solidFill>
                        <a:latin typeface="+mn-lt"/>
                        <a:ea typeface="+mn-ea"/>
                        <a:cs typeface="+mn-cs"/>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de-DE" sz="1800" kern="1200" dirty="0" smtClean="0"/>
                        <a:t>-</a:t>
                      </a:r>
                      <a:endParaRPr lang="de-DE" sz="1800" b="0" kern="1200" dirty="0" smtClean="0">
                        <a:solidFill>
                          <a:schemeClr val="tx1">
                            <a:lumMod val="75000"/>
                            <a:lumOff val="25000"/>
                          </a:schemeClr>
                        </a:solidFill>
                        <a:latin typeface="+mn-lt"/>
                        <a:ea typeface="+mn-ea"/>
                        <a:cs typeface="+mn-cs"/>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de-DE" sz="1800" b="0" kern="1200" dirty="0" smtClean="0">
                        <a:solidFill>
                          <a:schemeClr val="tx1">
                            <a:lumMod val="75000"/>
                            <a:lumOff val="25000"/>
                          </a:schemeClr>
                        </a:solidFill>
                        <a:latin typeface="+mn-lt"/>
                        <a:ea typeface="+mn-ea"/>
                        <a:cs typeface="+mn-cs"/>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de-DE" sz="1800" kern="1200" dirty="0" smtClean="0"/>
                        <a:t>Picture </a:t>
                      </a:r>
                      <a:r>
                        <a:rPr lang="de-DE" sz="1800" kern="1200" dirty="0" err="1" smtClean="0"/>
                        <a:t>is</a:t>
                      </a:r>
                      <a:r>
                        <a:rPr lang="de-DE" sz="1800" kern="1200" dirty="0" smtClean="0"/>
                        <a:t> </a:t>
                      </a:r>
                      <a:r>
                        <a:rPr lang="de-DE" sz="1800" kern="1200" dirty="0" err="1" smtClean="0"/>
                        <a:t>missing</a:t>
                      </a:r>
                      <a:endParaRPr lang="de-DE" sz="1800" b="0" kern="1200" dirty="0" smtClean="0">
                        <a:solidFill>
                          <a:schemeClr val="tx1">
                            <a:lumMod val="75000"/>
                            <a:lumOff val="25000"/>
                          </a:schemeClr>
                        </a:solidFill>
                        <a:latin typeface="+mn-lt"/>
                        <a:ea typeface="+mn-ea"/>
                        <a:cs typeface="+mn-cs"/>
                      </a:endParaRPr>
                    </a:p>
                  </a:txBody>
                  <a:tcPr anchor="ctr" anchorCtr="1">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876121">
                <a:tc>
                  <a:txBody>
                    <a:bodyPr/>
                    <a:lstStyle/>
                    <a:p>
                      <a:r>
                        <a:rPr lang="de-DE" sz="1800" kern="1200" dirty="0" smtClean="0"/>
                        <a:t>Delta</a:t>
                      </a:r>
                      <a:endParaRPr lang="de-DE" sz="1800" b="1" kern="1200" dirty="0" smtClean="0">
                        <a:solidFill>
                          <a:schemeClr val="tx1">
                            <a:lumMod val="75000"/>
                            <a:lumOff val="25000"/>
                          </a:schemeClr>
                        </a:solidFill>
                        <a:latin typeface="+mn-lt"/>
                        <a:ea typeface="+mn-ea"/>
                        <a:cs typeface="+mn-cs"/>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endParaRPr lang="de-DE" sz="1800" b="0" kern="1200" dirty="0" smtClean="0">
                        <a:solidFill>
                          <a:schemeClr val="tx1">
                            <a:lumMod val="75000"/>
                            <a:lumOff val="25000"/>
                          </a:schemeClr>
                        </a:solidFill>
                        <a:latin typeface="+mn-lt"/>
                        <a:ea typeface="+mn-ea"/>
                        <a:cs typeface="+mn-cs"/>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endParaRPr lang="de-DE" sz="1800" b="0" kern="1200" dirty="0" smtClean="0">
                        <a:solidFill>
                          <a:schemeClr val="tx1">
                            <a:lumMod val="75000"/>
                            <a:lumOff val="25000"/>
                          </a:schemeClr>
                        </a:solidFill>
                        <a:latin typeface="+mn-lt"/>
                        <a:ea typeface="+mn-ea"/>
                        <a:cs typeface="+mn-cs"/>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r>
                        <a:rPr lang="de-DE" sz="1800" kern="1200" dirty="0" smtClean="0"/>
                        <a:t>-</a:t>
                      </a:r>
                      <a:endParaRPr lang="de-DE" sz="1800" b="0" kern="1200" dirty="0" smtClean="0">
                        <a:solidFill>
                          <a:schemeClr val="tx1">
                            <a:lumMod val="75000"/>
                            <a:lumOff val="25000"/>
                          </a:schemeClr>
                        </a:solidFill>
                        <a:latin typeface="+mn-lt"/>
                        <a:ea typeface="+mn-ea"/>
                        <a:cs typeface="+mn-cs"/>
                      </a:endParaRPr>
                    </a:p>
                  </a:txBody>
                  <a:tcPr anchor="ctr" anchorCtr="1">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r>
            </a:tbl>
          </a:graphicData>
        </a:graphic>
      </p:graphicFrame>
      <p:sp>
        <p:nvSpPr>
          <p:cNvPr id="22567" name="Titel 2"/>
          <p:cNvSpPr>
            <a:spLocks noGrp="1"/>
          </p:cNvSpPr>
          <p:nvPr>
            <p:ph type="title"/>
          </p:nvPr>
        </p:nvSpPr>
        <p:spPr/>
        <p:txBody>
          <a:bodyPr/>
          <a:lstStyle/>
          <a:p>
            <a:r>
              <a:rPr lang="de-DE" smtClean="0"/>
              <a:t>Electric components</a:t>
            </a:r>
            <a:br>
              <a:rPr lang="de-DE" smtClean="0"/>
            </a:br>
            <a:r>
              <a:rPr lang="de-DE" smtClean="0"/>
              <a:t>Spindle/Belt/Rack driven axis</a:t>
            </a:r>
          </a:p>
        </p:txBody>
      </p:sp>
      <p:sp>
        <p:nvSpPr>
          <p:cNvPr id="5" name="Fußzeilenplatzhalter 4"/>
          <p:cNvSpPr>
            <a:spLocks noGrp="1"/>
          </p:cNvSpPr>
          <p:nvPr>
            <p:ph type="ftr" sz="quarter" idx="3"/>
          </p:nvPr>
        </p:nvSpPr>
        <p:spPr/>
        <p:txBody>
          <a:bodyPr/>
          <a:lstStyle/>
          <a:p>
            <a:pPr>
              <a:defRPr/>
            </a:pPr>
            <a:r>
              <a:rPr lang="en-US"/>
              <a:t>Linear modules basic training - Jakob Khoury</a:t>
            </a:r>
            <a:endParaRPr lang="de-DE" dirty="0"/>
          </a:p>
        </p:txBody>
      </p:sp>
      <p:pic>
        <p:nvPicPr>
          <p:cNvPr id="22569" name="Picture 2"/>
          <p:cNvPicPr>
            <a:picLocks noChangeAspect="1" noChangeArrowheads="1"/>
          </p:cNvPicPr>
          <p:nvPr/>
        </p:nvPicPr>
        <p:blipFill>
          <a:blip r:embed="rId2" cstate="print"/>
          <a:srcRect l="48676" t="38432" r="22508" b="44528"/>
          <a:stretch>
            <a:fillRect/>
          </a:stretch>
        </p:blipFill>
        <p:spPr bwMode="auto">
          <a:xfrm>
            <a:off x="1692275" y="5516563"/>
            <a:ext cx="1758950" cy="652462"/>
          </a:xfrm>
          <a:prstGeom prst="rect">
            <a:avLst/>
          </a:prstGeom>
          <a:noFill/>
          <a:ln w="1">
            <a:noFill/>
            <a:miter lim="800000"/>
            <a:headEnd/>
            <a:tailEnd/>
          </a:ln>
        </p:spPr>
      </p:pic>
      <p:pic>
        <p:nvPicPr>
          <p:cNvPr id="22570" name="Picture 2"/>
          <p:cNvPicPr>
            <a:picLocks noChangeAspect="1" noChangeArrowheads="1"/>
          </p:cNvPicPr>
          <p:nvPr/>
        </p:nvPicPr>
        <p:blipFill>
          <a:blip r:embed="rId2" cstate="print"/>
          <a:srcRect l="48676" t="57961" r="22508" b="24876"/>
          <a:stretch>
            <a:fillRect/>
          </a:stretch>
        </p:blipFill>
        <p:spPr bwMode="auto">
          <a:xfrm>
            <a:off x="4000496" y="3716338"/>
            <a:ext cx="1760537" cy="657225"/>
          </a:xfrm>
          <a:prstGeom prst="rect">
            <a:avLst/>
          </a:prstGeom>
          <a:noFill/>
          <a:ln w="1">
            <a:noFill/>
            <a:miter lim="800000"/>
            <a:headEnd/>
            <a:tailEnd/>
          </a:ln>
        </p:spPr>
      </p:pic>
      <p:pic>
        <p:nvPicPr>
          <p:cNvPr id="22571" name="Picture 3"/>
          <p:cNvPicPr>
            <a:picLocks noChangeAspect="1" noChangeArrowheads="1"/>
          </p:cNvPicPr>
          <p:nvPr/>
        </p:nvPicPr>
        <p:blipFill>
          <a:blip r:embed="rId3" cstate="print"/>
          <a:srcRect l="48833" t="66542" r="22820" b="13309"/>
          <a:stretch>
            <a:fillRect/>
          </a:stretch>
        </p:blipFill>
        <p:spPr bwMode="auto">
          <a:xfrm>
            <a:off x="1763713" y="2781300"/>
            <a:ext cx="1731962" cy="769938"/>
          </a:xfrm>
          <a:prstGeom prst="rect">
            <a:avLst/>
          </a:prstGeom>
          <a:noFill/>
          <a:ln w="1">
            <a:noFill/>
            <a:miter lim="800000"/>
            <a:headEnd/>
            <a:tailEnd/>
          </a:ln>
        </p:spPr>
      </p:pic>
      <p:pic>
        <p:nvPicPr>
          <p:cNvPr id="22572" name="Picture 2"/>
          <p:cNvPicPr>
            <a:picLocks noChangeAspect="1" noChangeArrowheads="1"/>
          </p:cNvPicPr>
          <p:nvPr/>
        </p:nvPicPr>
        <p:blipFill>
          <a:blip r:embed="rId2" cstate="print"/>
          <a:srcRect l="48676" t="74129" r="22508" b="7835"/>
          <a:stretch>
            <a:fillRect/>
          </a:stretch>
        </p:blipFill>
        <p:spPr bwMode="auto">
          <a:xfrm>
            <a:off x="1763713" y="3716338"/>
            <a:ext cx="1760537" cy="690562"/>
          </a:xfrm>
          <a:prstGeom prst="rect">
            <a:avLst/>
          </a:prstGeom>
          <a:noFill/>
          <a:ln w="1">
            <a:noFill/>
            <a:miter lim="800000"/>
            <a:headEnd/>
            <a:tailEnd/>
          </a:ln>
        </p:spPr>
      </p:pic>
      <p:pic>
        <p:nvPicPr>
          <p:cNvPr id="22573" name="Picture 2"/>
          <p:cNvPicPr>
            <a:picLocks noChangeAspect="1" noChangeArrowheads="1"/>
          </p:cNvPicPr>
          <p:nvPr/>
        </p:nvPicPr>
        <p:blipFill>
          <a:blip r:embed="rId2" cstate="print"/>
          <a:srcRect l="48676" t="15919" r="22508" b="64677"/>
          <a:stretch>
            <a:fillRect/>
          </a:stretch>
        </p:blipFill>
        <p:spPr bwMode="auto">
          <a:xfrm>
            <a:off x="3929058" y="5445125"/>
            <a:ext cx="1760538" cy="742950"/>
          </a:xfrm>
          <a:prstGeom prst="rect">
            <a:avLst/>
          </a:prstGeom>
          <a:noFill/>
          <a:ln w="1">
            <a:noFill/>
            <a:miter lim="800000"/>
            <a:headEnd/>
            <a:tailEnd/>
          </a:ln>
        </p:spPr>
      </p:pic>
      <p:pic>
        <p:nvPicPr>
          <p:cNvPr id="22574" name="Picture 9"/>
          <p:cNvPicPr>
            <a:picLocks noChangeAspect="1" noChangeArrowheads="1"/>
          </p:cNvPicPr>
          <p:nvPr/>
        </p:nvPicPr>
        <p:blipFill>
          <a:blip r:embed="rId4" cstate="print"/>
          <a:srcRect/>
          <a:stretch>
            <a:fillRect/>
          </a:stretch>
        </p:blipFill>
        <p:spPr bwMode="auto">
          <a:xfrm>
            <a:off x="4000496" y="4581525"/>
            <a:ext cx="1763712" cy="768350"/>
          </a:xfrm>
          <a:prstGeom prst="rect">
            <a:avLst/>
          </a:prstGeom>
          <a:noFill/>
          <a:ln w="9525">
            <a:noFill/>
            <a:miter lim="800000"/>
            <a:headEnd/>
            <a:tailEnd/>
          </a:ln>
        </p:spPr>
      </p:pic>
      <p:pic>
        <p:nvPicPr>
          <p:cNvPr id="22575" name="Picture 4"/>
          <p:cNvPicPr>
            <a:picLocks noChangeAspect="1" noChangeArrowheads="1"/>
          </p:cNvPicPr>
          <p:nvPr/>
        </p:nvPicPr>
        <p:blipFill>
          <a:blip r:embed="rId5" cstate="print"/>
          <a:srcRect l="19537" t="33594" r="20428" b="22949"/>
          <a:stretch>
            <a:fillRect/>
          </a:stretch>
        </p:blipFill>
        <p:spPr bwMode="auto">
          <a:xfrm>
            <a:off x="1835150" y="1916113"/>
            <a:ext cx="1657350" cy="730250"/>
          </a:xfrm>
          <a:prstGeom prst="rect">
            <a:avLst/>
          </a:prstGeom>
          <a:noFill/>
          <a:ln w="1">
            <a:noFill/>
            <a:miter lim="800000"/>
            <a:headEnd/>
            <a:tailEnd/>
          </a:ln>
        </p:spPr>
      </p:pic>
      <p:sp>
        <p:nvSpPr>
          <p:cNvPr id="14" name="Foliennummernplatzhalter 13"/>
          <p:cNvSpPr>
            <a:spLocks noGrp="1"/>
          </p:cNvSpPr>
          <p:nvPr>
            <p:ph type="sldNum" sz="quarter" idx="4"/>
          </p:nvPr>
        </p:nvSpPr>
        <p:spPr/>
        <p:txBody>
          <a:bodyPr/>
          <a:lstStyle/>
          <a:p>
            <a:fld id="{67E460E2-A79B-FD4C-875F-CB1722C97EA1}" type="slidenum">
              <a:rPr lang="de-DE" smtClean="0"/>
              <a:pPr/>
              <a:t>12</a:t>
            </a:fld>
            <a:endParaRPr lang="de-DE"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el 2"/>
          <p:cNvSpPr>
            <a:spLocks noGrp="1"/>
          </p:cNvSpPr>
          <p:nvPr>
            <p:ph type="title"/>
          </p:nvPr>
        </p:nvSpPr>
        <p:spPr/>
        <p:txBody>
          <a:bodyPr/>
          <a:lstStyle/>
          <a:p>
            <a:r>
              <a:rPr lang="de-DE" dirty="0" err="1" smtClean="0"/>
              <a:t>Function</a:t>
            </a:r>
            <a:r>
              <a:rPr lang="de-DE" dirty="0" smtClean="0"/>
              <a:t> spindle </a:t>
            </a:r>
            <a:r>
              <a:rPr lang="de-DE" dirty="0" err="1" smtClean="0"/>
              <a:t>driven</a:t>
            </a:r>
            <a:r>
              <a:rPr lang="de-DE" dirty="0" smtClean="0"/>
              <a:t> </a:t>
            </a:r>
            <a:r>
              <a:rPr lang="de-DE" dirty="0" err="1" smtClean="0"/>
              <a:t>axis</a:t>
            </a:r>
            <a:endParaRPr lang="de-DE" dirty="0" smtClean="0"/>
          </a:p>
        </p:txBody>
      </p:sp>
      <p:sp>
        <p:nvSpPr>
          <p:cNvPr id="5" name="Fußzeilenplatzhalter 4"/>
          <p:cNvSpPr>
            <a:spLocks noGrp="1"/>
          </p:cNvSpPr>
          <p:nvPr>
            <p:ph type="ftr" sz="quarter" idx="3"/>
          </p:nvPr>
        </p:nvSpPr>
        <p:spPr/>
        <p:txBody>
          <a:bodyPr/>
          <a:lstStyle/>
          <a:p>
            <a:pPr>
              <a:defRPr/>
            </a:pPr>
            <a:r>
              <a:rPr lang="en-US"/>
              <a:t>Linear modules basic training - Jakob Khoury</a:t>
            </a:r>
            <a:endParaRPr lang="de-DE" dirty="0"/>
          </a:p>
        </p:txBody>
      </p:sp>
      <p:pic>
        <p:nvPicPr>
          <p:cNvPr id="23556" name="Picture 28"/>
          <p:cNvPicPr>
            <a:picLocks noChangeAspect="1" noChangeArrowheads="1"/>
          </p:cNvPicPr>
          <p:nvPr/>
        </p:nvPicPr>
        <p:blipFill>
          <a:blip r:embed="rId2" cstate="print">
            <a:lum bright="6000" contrast="6000"/>
          </a:blip>
          <a:srcRect/>
          <a:stretch>
            <a:fillRect/>
          </a:stretch>
        </p:blipFill>
        <p:spPr bwMode="auto">
          <a:xfrm>
            <a:off x="642910" y="1558925"/>
            <a:ext cx="6858000" cy="4075113"/>
          </a:xfrm>
          <a:prstGeom prst="rect">
            <a:avLst/>
          </a:prstGeom>
          <a:noFill/>
          <a:ln w="6350">
            <a:noFill/>
            <a:miter lim="800000"/>
            <a:headEnd/>
            <a:tailEnd/>
          </a:ln>
        </p:spPr>
      </p:pic>
      <p:sp>
        <p:nvSpPr>
          <p:cNvPr id="7" name="Foliennummernplatzhalter 6"/>
          <p:cNvSpPr>
            <a:spLocks noGrp="1"/>
          </p:cNvSpPr>
          <p:nvPr>
            <p:ph type="sldNum" sz="quarter" idx="4"/>
          </p:nvPr>
        </p:nvSpPr>
        <p:spPr/>
        <p:txBody>
          <a:bodyPr/>
          <a:lstStyle/>
          <a:p>
            <a:fld id="{67E460E2-A79B-FD4C-875F-CB1722C97EA1}" type="slidenum">
              <a:rPr lang="de-DE" smtClean="0"/>
              <a:pPr/>
              <a:t>13</a:t>
            </a:fld>
            <a:endParaRPr lang="de-DE"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el 2"/>
          <p:cNvSpPr>
            <a:spLocks noGrp="1"/>
          </p:cNvSpPr>
          <p:nvPr>
            <p:ph type="title"/>
          </p:nvPr>
        </p:nvSpPr>
        <p:spPr/>
        <p:txBody>
          <a:bodyPr/>
          <a:lstStyle/>
          <a:p>
            <a:r>
              <a:rPr lang="de-DE" dirty="0" err="1" smtClean="0"/>
              <a:t>Function</a:t>
            </a:r>
            <a:r>
              <a:rPr lang="de-DE" dirty="0" smtClean="0"/>
              <a:t> spindle </a:t>
            </a:r>
            <a:r>
              <a:rPr lang="de-DE" dirty="0" err="1" smtClean="0"/>
              <a:t>driven</a:t>
            </a:r>
            <a:r>
              <a:rPr lang="de-DE" dirty="0" smtClean="0"/>
              <a:t> </a:t>
            </a:r>
            <a:r>
              <a:rPr lang="de-DE" dirty="0" err="1" smtClean="0"/>
              <a:t>axis</a:t>
            </a:r>
            <a:endParaRPr lang="de-DE" dirty="0" smtClean="0"/>
          </a:p>
        </p:txBody>
      </p:sp>
      <p:sp>
        <p:nvSpPr>
          <p:cNvPr id="5" name="Fußzeilenplatzhalter 4"/>
          <p:cNvSpPr>
            <a:spLocks noGrp="1"/>
          </p:cNvSpPr>
          <p:nvPr>
            <p:ph type="ftr" sz="quarter" idx="3"/>
          </p:nvPr>
        </p:nvSpPr>
        <p:spPr/>
        <p:txBody>
          <a:bodyPr/>
          <a:lstStyle/>
          <a:p>
            <a:pPr>
              <a:defRPr/>
            </a:pPr>
            <a:r>
              <a:rPr lang="en-US"/>
              <a:t>Linear modules basic training - Jakob Khoury</a:t>
            </a:r>
            <a:endParaRPr lang="de-DE" dirty="0"/>
          </a:p>
        </p:txBody>
      </p:sp>
      <p:grpSp>
        <p:nvGrpSpPr>
          <p:cNvPr id="24580" name="Gruppieren 115"/>
          <p:cNvGrpSpPr>
            <a:grpSpLocks/>
          </p:cNvGrpSpPr>
          <p:nvPr/>
        </p:nvGrpSpPr>
        <p:grpSpPr bwMode="auto">
          <a:xfrm>
            <a:off x="900113" y="1773238"/>
            <a:ext cx="3705225" cy="2044700"/>
            <a:chOff x="899592" y="1772816"/>
            <a:chExt cx="3705225" cy="2044700"/>
          </a:xfrm>
        </p:grpSpPr>
        <p:sp>
          <p:nvSpPr>
            <p:cNvPr id="24649" name="Rectangle 250"/>
            <p:cNvSpPr>
              <a:spLocks noChangeArrowheads="1"/>
            </p:cNvSpPr>
            <p:nvPr/>
          </p:nvSpPr>
          <p:spPr bwMode="auto">
            <a:xfrm>
              <a:off x="1556868" y="2279060"/>
              <a:ext cx="2948190" cy="990573"/>
            </a:xfrm>
            <a:prstGeom prst="rect">
              <a:avLst/>
            </a:prstGeom>
            <a:solidFill>
              <a:srgbClr val="C0C0C0"/>
            </a:solidFill>
            <a:ln w="9525">
              <a:noFill/>
              <a:miter lim="800000"/>
              <a:headEnd/>
              <a:tailEnd/>
            </a:ln>
          </p:spPr>
          <p:txBody>
            <a:bodyPr/>
            <a:lstStyle/>
            <a:p>
              <a:endParaRPr lang="de-DE"/>
            </a:p>
          </p:txBody>
        </p:sp>
        <p:sp>
          <p:nvSpPr>
            <p:cNvPr id="24650" name="Rectangle 251"/>
            <p:cNvSpPr>
              <a:spLocks noChangeArrowheads="1"/>
            </p:cNvSpPr>
            <p:nvPr/>
          </p:nvSpPr>
          <p:spPr bwMode="auto">
            <a:xfrm>
              <a:off x="1796714" y="2361608"/>
              <a:ext cx="2638301" cy="82548"/>
            </a:xfrm>
            <a:prstGeom prst="rect">
              <a:avLst/>
            </a:prstGeom>
            <a:solidFill>
              <a:srgbClr val="969696"/>
            </a:solidFill>
            <a:ln w="9525">
              <a:noFill/>
              <a:miter lim="800000"/>
              <a:headEnd/>
              <a:tailEnd/>
            </a:ln>
          </p:spPr>
          <p:txBody>
            <a:bodyPr/>
            <a:lstStyle/>
            <a:p>
              <a:endParaRPr lang="de-DE"/>
            </a:p>
          </p:txBody>
        </p:sp>
        <p:sp>
          <p:nvSpPr>
            <p:cNvPr id="24651" name="Rectangle 252"/>
            <p:cNvSpPr>
              <a:spLocks noChangeArrowheads="1"/>
            </p:cNvSpPr>
            <p:nvPr/>
          </p:nvSpPr>
          <p:spPr bwMode="auto">
            <a:xfrm>
              <a:off x="1796714" y="3104537"/>
              <a:ext cx="2638301" cy="82548"/>
            </a:xfrm>
            <a:prstGeom prst="rect">
              <a:avLst/>
            </a:prstGeom>
            <a:solidFill>
              <a:srgbClr val="969696"/>
            </a:solidFill>
            <a:ln w="9525">
              <a:noFill/>
              <a:miter lim="800000"/>
              <a:headEnd/>
              <a:tailEnd/>
            </a:ln>
          </p:spPr>
          <p:txBody>
            <a:bodyPr/>
            <a:lstStyle/>
            <a:p>
              <a:endParaRPr lang="de-DE"/>
            </a:p>
          </p:txBody>
        </p:sp>
        <p:sp>
          <p:nvSpPr>
            <p:cNvPr id="24652" name="Rectangle 253"/>
            <p:cNvSpPr>
              <a:spLocks noChangeArrowheads="1"/>
            </p:cNvSpPr>
            <p:nvPr/>
          </p:nvSpPr>
          <p:spPr bwMode="auto">
            <a:xfrm>
              <a:off x="1716765" y="2691799"/>
              <a:ext cx="2788293" cy="165095"/>
            </a:xfrm>
            <a:prstGeom prst="rect">
              <a:avLst/>
            </a:prstGeom>
            <a:solidFill>
              <a:srgbClr val="FFFFFF"/>
            </a:solidFill>
            <a:ln w="9525">
              <a:solidFill>
                <a:srgbClr val="000000"/>
              </a:solidFill>
              <a:miter lim="800000"/>
              <a:headEnd/>
              <a:tailEnd/>
            </a:ln>
          </p:spPr>
          <p:txBody>
            <a:bodyPr/>
            <a:lstStyle/>
            <a:p>
              <a:endParaRPr lang="de-DE"/>
            </a:p>
          </p:txBody>
        </p:sp>
        <p:sp>
          <p:nvSpPr>
            <p:cNvPr id="24653" name="Line 254"/>
            <p:cNvSpPr>
              <a:spLocks noChangeShapeType="1"/>
            </p:cNvSpPr>
            <p:nvPr/>
          </p:nvSpPr>
          <p:spPr bwMode="auto">
            <a:xfrm flipH="1">
              <a:off x="2036559" y="2691799"/>
              <a:ext cx="79949" cy="165095"/>
            </a:xfrm>
            <a:prstGeom prst="line">
              <a:avLst/>
            </a:prstGeom>
            <a:noFill/>
            <a:ln w="3175">
              <a:solidFill>
                <a:srgbClr val="000000"/>
              </a:solidFill>
              <a:round/>
              <a:headEnd/>
              <a:tailEnd/>
            </a:ln>
          </p:spPr>
          <p:txBody>
            <a:bodyPr/>
            <a:lstStyle/>
            <a:p>
              <a:endParaRPr lang="de-DE"/>
            </a:p>
          </p:txBody>
        </p:sp>
        <p:sp>
          <p:nvSpPr>
            <p:cNvPr id="24654" name="Line 255"/>
            <p:cNvSpPr>
              <a:spLocks noChangeShapeType="1"/>
            </p:cNvSpPr>
            <p:nvPr/>
          </p:nvSpPr>
          <p:spPr bwMode="auto">
            <a:xfrm flipH="1">
              <a:off x="2116508" y="2691799"/>
              <a:ext cx="70043" cy="165095"/>
            </a:xfrm>
            <a:prstGeom prst="line">
              <a:avLst/>
            </a:prstGeom>
            <a:noFill/>
            <a:ln w="3175">
              <a:solidFill>
                <a:srgbClr val="000000"/>
              </a:solidFill>
              <a:round/>
              <a:headEnd/>
              <a:tailEnd/>
            </a:ln>
          </p:spPr>
          <p:txBody>
            <a:bodyPr/>
            <a:lstStyle/>
            <a:p>
              <a:endParaRPr lang="de-DE"/>
            </a:p>
          </p:txBody>
        </p:sp>
        <p:sp>
          <p:nvSpPr>
            <p:cNvPr id="24655" name="Line 256"/>
            <p:cNvSpPr>
              <a:spLocks noChangeShapeType="1"/>
            </p:cNvSpPr>
            <p:nvPr/>
          </p:nvSpPr>
          <p:spPr bwMode="auto">
            <a:xfrm flipH="1">
              <a:off x="2196456" y="2691799"/>
              <a:ext cx="79949" cy="165095"/>
            </a:xfrm>
            <a:prstGeom prst="line">
              <a:avLst/>
            </a:prstGeom>
            <a:noFill/>
            <a:ln w="3175">
              <a:solidFill>
                <a:srgbClr val="000000"/>
              </a:solidFill>
              <a:round/>
              <a:headEnd/>
              <a:tailEnd/>
            </a:ln>
          </p:spPr>
          <p:txBody>
            <a:bodyPr/>
            <a:lstStyle/>
            <a:p>
              <a:endParaRPr lang="de-DE"/>
            </a:p>
          </p:txBody>
        </p:sp>
        <p:sp>
          <p:nvSpPr>
            <p:cNvPr id="24656" name="Line 257"/>
            <p:cNvSpPr>
              <a:spLocks noChangeShapeType="1"/>
            </p:cNvSpPr>
            <p:nvPr/>
          </p:nvSpPr>
          <p:spPr bwMode="auto">
            <a:xfrm flipH="1">
              <a:off x="2266500" y="2691799"/>
              <a:ext cx="79949" cy="165095"/>
            </a:xfrm>
            <a:prstGeom prst="line">
              <a:avLst/>
            </a:prstGeom>
            <a:noFill/>
            <a:ln w="3175">
              <a:solidFill>
                <a:srgbClr val="000000"/>
              </a:solidFill>
              <a:round/>
              <a:headEnd/>
              <a:tailEnd/>
            </a:ln>
          </p:spPr>
          <p:txBody>
            <a:bodyPr/>
            <a:lstStyle/>
            <a:p>
              <a:endParaRPr lang="de-DE"/>
            </a:p>
          </p:txBody>
        </p:sp>
        <p:sp>
          <p:nvSpPr>
            <p:cNvPr id="24657" name="Rectangle 258"/>
            <p:cNvSpPr>
              <a:spLocks noChangeArrowheads="1"/>
            </p:cNvSpPr>
            <p:nvPr/>
          </p:nvSpPr>
          <p:spPr bwMode="auto">
            <a:xfrm>
              <a:off x="1556868" y="2691799"/>
              <a:ext cx="150699" cy="165095"/>
            </a:xfrm>
            <a:prstGeom prst="rect">
              <a:avLst/>
            </a:prstGeom>
            <a:solidFill>
              <a:srgbClr val="333333"/>
            </a:solidFill>
            <a:ln w="9525">
              <a:solidFill>
                <a:srgbClr val="333333"/>
              </a:solidFill>
              <a:miter lim="800000"/>
              <a:headEnd/>
              <a:tailEnd/>
            </a:ln>
          </p:spPr>
          <p:txBody>
            <a:bodyPr/>
            <a:lstStyle/>
            <a:p>
              <a:endParaRPr lang="de-DE"/>
            </a:p>
          </p:txBody>
        </p:sp>
        <p:sp>
          <p:nvSpPr>
            <p:cNvPr id="24658" name="Rectangle 259"/>
            <p:cNvSpPr>
              <a:spLocks noChangeArrowheads="1"/>
            </p:cNvSpPr>
            <p:nvPr/>
          </p:nvSpPr>
          <p:spPr bwMode="auto">
            <a:xfrm>
              <a:off x="1077177" y="2526703"/>
              <a:ext cx="479691" cy="495286"/>
            </a:xfrm>
            <a:prstGeom prst="rect">
              <a:avLst/>
            </a:prstGeom>
            <a:solidFill>
              <a:srgbClr val="0000FF"/>
            </a:solidFill>
            <a:ln w="9525">
              <a:noFill/>
              <a:miter lim="800000"/>
              <a:headEnd/>
              <a:tailEnd/>
            </a:ln>
          </p:spPr>
          <p:txBody>
            <a:bodyPr/>
            <a:lstStyle/>
            <a:p>
              <a:endParaRPr lang="de-DE"/>
            </a:p>
          </p:txBody>
        </p:sp>
        <p:sp>
          <p:nvSpPr>
            <p:cNvPr id="24659" name="Rectangle 260"/>
            <p:cNvSpPr>
              <a:spLocks noChangeArrowheads="1"/>
            </p:cNvSpPr>
            <p:nvPr/>
          </p:nvSpPr>
          <p:spPr bwMode="auto">
            <a:xfrm>
              <a:off x="3157961" y="2279060"/>
              <a:ext cx="159897" cy="247643"/>
            </a:xfrm>
            <a:prstGeom prst="rect">
              <a:avLst/>
            </a:prstGeom>
            <a:solidFill>
              <a:srgbClr val="808080"/>
            </a:solidFill>
            <a:ln w="6350">
              <a:solidFill>
                <a:srgbClr val="969696"/>
              </a:solidFill>
              <a:prstDash val="sysDot"/>
              <a:miter lim="800000"/>
              <a:headEnd/>
              <a:tailEnd/>
            </a:ln>
          </p:spPr>
          <p:txBody>
            <a:bodyPr/>
            <a:lstStyle/>
            <a:p>
              <a:endParaRPr lang="de-DE"/>
            </a:p>
          </p:txBody>
        </p:sp>
        <p:sp>
          <p:nvSpPr>
            <p:cNvPr id="24660" name="Rectangle 261"/>
            <p:cNvSpPr>
              <a:spLocks noChangeArrowheads="1"/>
            </p:cNvSpPr>
            <p:nvPr/>
          </p:nvSpPr>
          <p:spPr bwMode="auto">
            <a:xfrm>
              <a:off x="3555581" y="2279060"/>
              <a:ext cx="159897" cy="247643"/>
            </a:xfrm>
            <a:prstGeom prst="rect">
              <a:avLst/>
            </a:prstGeom>
            <a:solidFill>
              <a:srgbClr val="808080"/>
            </a:solidFill>
            <a:ln w="6350">
              <a:solidFill>
                <a:srgbClr val="969696"/>
              </a:solidFill>
              <a:prstDash val="sysDot"/>
              <a:miter lim="800000"/>
              <a:headEnd/>
              <a:tailEnd/>
            </a:ln>
          </p:spPr>
          <p:txBody>
            <a:bodyPr/>
            <a:lstStyle/>
            <a:p>
              <a:endParaRPr lang="de-DE"/>
            </a:p>
          </p:txBody>
        </p:sp>
        <p:sp>
          <p:nvSpPr>
            <p:cNvPr id="24661" name="Rectangle 262"/>
            <p:cNvSpPr>
              <a:spLocks noChangeArrowheads="1"/>
            </p:cNvSpPr>
            <p:nvPr/>
          </p:nvSpPr>
          <p:spPr bwMode="auto">
            <a:xfrm>
              <a:off x="3155838" y="3021990"/>
              <a:ext cx="159897" cy="247643"/>
            </a:xfrm>
            <a:prstGeom prst="rect">
              <a:avLst/>
            </a:prstGeom>
            <a:solidFill>
              <a:srgbClr val="808080"/>
            </a:solidFill>
            <a:ln w="6350">
              <a:solidFill>
                <a:srgbClr val="969696"/>
              </a:solidFill>
              <a:prstDash val="sysDot"/>
              <a:miter lim="800000"/>
              <a:headEnd/>
              <a:tailEnd/>
            </a:ln>
          </p:spPr>
          <p:txBody>
            <a:bodyPr/>
            <a:lstStyle/>
            <a:p>
              <a:endParaRPr lang="de-DE"/>
            </a:p>
          </p:txBody>
        </p:sp>
        <p:sp>
          <p:nvSpPr>
            <p:cNvPr id="24662" name="Rectangle 263"/>
            <p:cNvSpPr>
              <a:spLocks noChangeArrowheads="1"/>
            </p:cNvSpPr>
            <p:nvPr/>
          </p:nvSpPr>
          <p:spPr bwMode="auto">
            <a:xfrm>
              <a:off x="3298048" y="2609251"/>
              <a:ext cx="239846" cy="330191"/>
            </a:xfrm>
            <a:prstGeom prst="rect">
              <a:avLst/>
            </a:prstGeom>
            <a:solidFill>
              <a:srgbClr val="3366FF"/>
            </a:solidFill>
            <a:ln w="9525">
              <a:noFill/>
              <a:miter lim="800000"/>
              <a:headEnd/>
              <a:tailEnd/>
            </a:ln>
          </p:spPr>
          <p:txBody>
            <a:bodyPr/>
            <a:lstStyle/>
            <a:p>
              <a:endParaRPr lang="de-DE"/>
            </a:p>
          </p:txBody>
        </p:sp>
        <p:sp>
          <p:nvSpPr>
            <p:cNvPr id="24663" name="Rectangle 264"/>
            <p:cNvSpPr>
              <a:spLocks noChangeArrowheads="1"/>
            </p:cNvSpPr>
            <p:nvPr/>
          </p:nvSpPr>
          <p:spPr bwMode="auto">
            <a:xfrm>
              <a:off x="3155838" y="2279060"/>
              <a:ext cx="559640" cy="990573"/>
            </a:xfrm>
            <a:prstGeom prst="rect">
              <a:avLst/>
            </a:prstGeom>
            <a:solidFill>
              <a:srgbClr val="969696">
                <a:alpha val="50195"/>
              </a:srgbClr>
            </a:solidFill>
            <a:ln w="9525">
              <a:noFill/>
              <a:miter lim="800000"/>
              <a:headEnd/>
              <a:tailEnd/>
            </a:ln>
          </p:spPr>
          <p:txBody>
            <a:bodyPr/>
            <a:lstStyle/>
            <a:p>
              <a:endParaRPr lang="de-DE"/>
            </a:p>
          </p:txBody>
        </p:sp>
        <p:sp>
          <p:nvSpPr>
            <p:cNvPr id="24664" name="Rectangle 265"/>
            <p:cNvSpPr>
              <a:spLocks noChangeArrowheads="1"/>
            </p:cNvSpPr>
            <p:nvPr/>
          </p:nvSpPr>
          <p:spPr bwMode="auto">
            <a:xfrm>
              <a:off x="3555581" y="3021990"/>
              <a:ext cx="159897" cy="247643"/>
            </a:xfrm>
            <a:prstGeom prst="rect">
              <a:avLst/>
            </a:prstGeom>
            <a:solidFill>
              <a:srgbClr val="808080"/>
            </a:solidFill>
            <a:ln w="6350">
              <a:solidFill>
                <a:srgbClr val="969696"/>
              </a:solidFill>
              <a:prstDash val="sysDot"/>
              <a:miter lim="800000"/>
              <a:headEnd/>
              <a:tailEnd/>
            </a:ln>
          </p:spPr>
          <p:txBody>
            <a:bodyPr/>
            <a:lstStyle/>
            <a:p>
              <a:endParaRPr lang="de-DE"/>
            </a:p>
          </p:txBody>
        </p:sp>
        <p:sp>
          <p:nvSpPr>
            <p:cNvPr id="24665" name="Line 266"/>
            <p:cNvSpPr>
              <a:spLocks noChangeShapeType="1"/>
            </p:cNvSpPr>
            <p:nvPr/>
          </p:nvSpPr>
          <p:spPr bwMode="auto">
            <a:xfrm>
              <a:off x="1121750" y="2702026"/>
              <a:ext cx="257533" cy="0"/>
            </a:xfrm>
            <a:prstGeom prst="line">
              <a:avLst/>
            </a:prstGeom>
            <a:noFill/>
            <a:ln w="9525">
              <a:solidFill>
                <a:srgbClr val="000000"/>
              </a:solidFill>
              <a:round/>
              <a:headEnd/>
              <a:tailEnd/>
            </a:ln>
          </p:spPr>
          <p:txBody>
            <a:bodyPr/>
            <a:lstStyle/>
            <a:p>
              <a:endParaRPr lang="de-DE"/>
            </a:p>
          </p:txBody>
        </p:sp>
        <p:sp>
          <p:nvSpPr>
            <p:cNvPr id="24666" name="Line 267"/>
            <p:cNvSpPr>
              <a:spLocks noChangeShapeType="1"/>
            </p:cNvSpPr>
            <p:nvPr/>
          </p:nvSpPr>
          <p:spPr bwMode="auto">
            <a:xfrm>
              <a:off x="1121750" y="2609251"/>
              <a:ext cx="257533" cy="0"/>
            </a:xfrm>
            <a:prstGeom prst="line">
              <a:avLst/>
            </a:prstGeom>
            <a:noFill/>
            <a:ln w="9525">
              <a:solidFill>
                <a:srgbClr val="000000"/>
              </a:solidFill>
              <a:round/>
              <a:headEnd/>
              <a:tailEnd/>
            </a:ln>
          </p:spPr>
          <p:txBody>
            <a:bodyPr/>
            <a:lstStyle/>
            <a:p>
              <a:endParaRPr lang="de-DE"/>
            </a:p>
          </p:txBody>
        </p:sp>
        <p:sp>
          <p:nvSpPr>
            <p:cNvPr id="24667" name="Text Box 268"/>
            <p:cNvSpPr txBox="1">
              <a:spLocks noChangeArrowheads="1"/>
            </p:cNvSpPr>
            <p:nvPr/>
          </p:nvSpPr>
          <p:spPr bwMode="auto">
            <a:xfrm>
              <a:off x="899592" y="1783774"/>
              <a:ext cx="657276" cy="330191"/>
            </a:xfrm>
            <a:prstGeom prst="rect">
              <a:avLst/>
            </a:prstGeom>
            <a:noFill/>
            <a:ln w="9525">
              <a:noFill/>
              <a:miter lim="800000"/>
              <a:headEnd/>
              <a:tailEnd/>
            </a:ln>
          </p:spPr>
          <p:txBody>
            <a:bodyPr/>
            <a:lstStyle/>
            <a:p>
              <a:r>
                <a:rPr lang="en-US" sz="1400" b="1" dirty="0">
                  <a:solidFill>
                    <a:schemeClr val="tx1">
                      <a:lumMod val="75000"/>
                      <a:lumOff val="25000"/>
                    </a:schemeClr>
                  </a:solidFill>
                  <a:latin typeface="+mn-lt"/>
                </a:rPr>
                <a:t>motor</a:t>
              </a:r>
            </a:p>
          </p:txBody>
        </p:sp>
        <p:sp>
          <p:nvSpPr>
            <p:cNvPr id="24668" name="Text Box 269"/>
            <p:cNvSpPr txBox="1">
              <a:spLocks noChangeArrowheads="1"/>
            </p:cNvSpPr>
            <p:nvPr/>
          </p:nvSpPr>
          <p:spPr bwMode="auto">
            <a:xfrm>
              <a:off x="3254199" y="1928380"/>
              <a:ext cx="960090" cy="285630"/>
            </a:xfrm>
            <a:prstGeom prst="rect">
              <a:avLst/>
            </a:prstGeom>
            <a:noFill/>
            <a:ln w="9525">
              <a:noFill/>
              <a:miter lim="800000"/>
              <a:headEnd/>
              <a:tailEnd/>
            </a:ln>
          </p:spPr>
          <p:txBody>
            <a:bodyPr/>
            <a:lstStyle/>
            <a:p>
              <a:r>
                <a:rPr lang="en-US" sz="1200" b="1" dirty="0">
                  <a:solidFill>
                    <a:schemeClr val="tx1">
                      <a:lumMod val="75000"/>
                      <a:lumOff val="25000"/>
                    </a:schemeClr>
                  </a:solidFill>
                  <a:latin typeface="+mn-lt"/>
                </a:rPr>
                <a:t>slide</a:t>
              </a:r>
              <a:endParaRPr lang="en-US" sz="1200" dirty="0">
                <a:solidFill>
                  <a:schemeClr val="tx1">
                    <a:lumMod val="75000"/>
                    <a:lumOff val="25000"/>
                  </a:schemeClr>
                </a:solidFill>
                <a:latin typeface="+mn-lt"/>
              </a:endParaRPr>
            </a:p>
          </p:txBody>
        </p:sp>
        <p:sp>
          <p:nvSpPr>
            <p:cNvPr id="24669" name="Text Box 270"/>
            <p:cNvSpPr txBox="1">
              <a:spLocks noChangeArrowheads="1"/>
            </p:cNvSpPr>
            <p:nvPr/>
          </p:nvSpPr>
          <p:spPr bwMode="auto">
            <a:xfrm>
              <a:off x="3828680" y="1772816"/>
              <a:ext cx="776137" cy="330191"/>
            </a:xfrm>
            <a:prstGeom prst="rect">
              <a:avLst/>
            </a:prstGeom>
            <a:noFill/>
            <a:ln w="9525">
              <a:noFill/>
              <a:miter lim="800000"/>
              <a:headEnd/>
              <a:tailEnd/>
            </a:ln>
          </p:spPr>
          <p:txBody>
            <a:bodyPr/>
            <a:lstStyle/>
            <a:p>
              <a:r>
                <a:rPr lang="en-US" sz="1200" b="1" dirty="0">
                  <a:solidFill>
                    <a:schemeClr val="tx1">
                      <a:lumMod val="75000"/>
                      <a:lumOff val="25000"/>
                    </a:schemeClr>
                  </a:solidFill>
                  <a:latin typeface="+mn-lt"/>
                </a:rPr>
                <a:t>spindle</a:t>
              </a:r>
              <a:endParaRPr lang="en-US" sz="1200" dirty="0">
                <a:solidFill>
                  <a:schemeClr val="tx1">
                    <a:lumMod val="75000"/>
                    <a:lumOff val="25000"/>
                  </a:schemeClr>
                </a:solidFill>
                <a:latin typeface="+mn-lt"/>
              </a:endParaRPr>
            </a:p>
          </p:txBody>
        </p:sp>
        <p:sp>
          <p:nvSpPr>
            <p:cNvPr id="24670" name="Text Box 271"/>
            <p:cNvSpPr txBox="1">
              <a:spLocks noChangeArrowheads="1"/>
            </p:cNvSpPr>
            <p:nvPr/>
          </p:nvSpPr>
          <p:spPr bwMode="auto">
            <a:xfrm>
              <a:off x="1614176" y="3487325"/>
              <a:ext cx="959382" cy="330191"/>
            </a:xfrm>
            <a:prstGeom prst="rect">
              <a:avLst/>
            </a:prstGeom>
            <a:noFill/>
            <a:ln w="9525">
              <a:noFill/>
              <a:miter lim="800000"/>
              <a:headEnd/>
              <a:tailEnd/>
            </a:ln>
          </p:spPr>
          <p:txBody>
            <a:bodyPr/>
            <a:lstStyle/>
            <a:p>
              <a:r>
                <a:rPr lang="en-US" sz="1200" b="1" dirty="0">
                  <a:solidFill>
                    <a:schemeClr val="tx1">
                      <a:lumMod val="75000"/>
                      <a:lumOff val="25000"/>
                    </a:schemeClr>
                  </a:solidFill>
                  <a:latin typeface="+mn-lt"/>
                </a:rPr>
                <a:t>guidance</a:t>
              </a:r>
              <a:endParaRPr lang="en-US" sz="1200" dirty="0">
                <a:solidFill>
                  <a:schemeClr val="tx1">
                    <a:lumMod val="75000"/>
                    <a:lumOff val="25000"/>
                  </a:schemeClr>
                </a:solidFill>
                <a:latin typeface="+mn-lt"/>
              </a:endParaRPr>
            </a:p>
          </p:txBody>
        </p:sp>
        <p:sp>
          <p:nvSpPr>
            <p:cNvPr id="24671" name="Text Box 272"/>
            <p:cNvSpPr txBox="1">
              <a:spLocks noChangeArrowheads="1"/>
            </p:cNvSpPr>
            <p:nvPr/>
          </p:nvSpPr>
          <p:spPr bwMode="auto">
            <a:xfrm>
              <a:off x="1467014" y="1783774"/>
              <a:ext cx="879434" cy="330191"/>
            </a:xfrm>
            <a:prstGeom prst="rect">
              <a:avLst/>
            </a:prstGeom>
            <a:noFill/>
            <a:ln w="9525">
              <a:noFill/>
              <a:miter lim="800000"/>
              <a:headEnd/>
              <a:tailEnd/>
            </a:ln>
          </p:spPr>
          <p:txBody>
            <a:bodyPr/>
            <a:lstStyle/>
            <a:p>
              <a:r>
                <a:rPr lang="en-US" sz="1200" b="1" dirty="0">
                  <a:solidFill>
                    <a:schemeClr val="tx1">
                      <a:lumMod val="75000"/>
                      <a:lumOff val="25000"/>
                    </a:schemeClr>
                  </a:solidFill>
                  <a:latin typeface="+mn-lt"/>
                </a:rPr>
                <a:t>coupling</a:t>
              </a:r>
            </a:p>
          </p:txBody>
        </p:sp>
        <p:sp>
          <p:nvSpPr>
            <p:cNvPr id="24672" name="Line 273"/>
            <p:cNvSpPr>
              <a:spLocks noChangeShapeType="1"/>
            </p:cNvSpPr>
            <p:nvPr/>
          </p:nvSpPr>
          <p:spPr bwMode="auto">
            <a:xfrm flipV="1">
              <a:off x="2276405" y="3187085"/>
              <a:ext cx="0" cy="330191"/>
            </a:xfrm>
            <a:prstGeom prst="line">
              <a:avLst/>
            </a:prstGeom>
            <a:noFill/>
            <a:ln w="9525">
              <a:solidFill>
                <a:srgbClr val="000000"/>
              </a:solidFill>
              <a:round/>
              <a:headEnd/>
              <a:tailEnd type="triangle" w="sm" len="med"/>
            </a:ln>
          </p:spPr>
          <p:txBody>
            <a:bodyPr/>
            <a:lstStyle/>
            <a:p>
              <a:endParaRPr lang="de-DE"/>
            </a:p>
          </p:txBody>
        </p:sp>
        <p:sp>
          <p:nvSpPr>
            <p:cNvPr id="24673" name="Line 274"/>
            <p:cNvSpPr>
              <a:spLocks noChangeShapeType="1"/>
            </p:cNvSpPr>
            <p:nvPr/>
          </p:nvSpPr>
          <p:spPr bwMode="auto">
            <a:xfrm flipH="1">
              <a:off x="1121750" y="2113965"/>
              <a:ext cx="0" cy="330191"/>
            </a:xfrm>
            <a:prstGeom prst="line">
              <a:avLst/>
            </a:prstGeom>
            <a:noFill/>
            <a:ln w="9525">
              <a:solidFill>
                <a:srgbClr val="000000"/>
              </a:solidFill>
              <a:round/>
              <a:headEnd/>
              <a:tailEnd type="triangle" w="sm" len="med"/>
            </a:ln>
          </p:spPr>
          <p:txBody>
            <a:bodyPr/>
            <a:lstStyle/>
            <a:p>
              <a:endParaRPr lang="de-DE"/>
            </a:p>
          </p:txBody>
        </p:sp>
        <p:sp>
          <p:nvSpPr>
            <p:cNvPr id="24674" name="Line 275"/>
            <p:cNvSpPr>
              <a:spLocks noChangeShapeType="1"/>
            </p:cNvSpPr>
            <p:nvPr/>
          </p:nvSpPr>
          <p:spPr bwMode="auto">
            <a:xfrm>
              <a:off x="1619129" y="2113965"/>
              <a:ext cx="0" cy="505514"/>
            </a:xfrm>
            <a:prstGeom prst="line">
              <a:avLst/>
            </a:prstGeom>
            <a:noFill/>
            <a:ln w="9525">
              <a:solidFill>
                <a:srgbClr val="000000"/>
              </a:solidFill>
              <a:round/>
              <a:headEnd/>
              <a:tailEnd type="triangle" w="sm" len="med"/>
            </a:ln>
          </p:spPr>
          <p:txBody>
            <a:bodyPr/>
            <a:lstStyle/>
            <a:p>
              <a:endParaRPr lang="de-DE"/>
            </a:p>
          </p:txBody>
        </p:sp>
        <p:sp>
          <p:nvSpPr>
            <p:cNvPr id="24675" name="Line 276"/>
            <p:cNvSpPr>
              <a:spLocks noChangeShapeType="1"/>
            </p:cNvSpPr>
            <p:nvPr/>
          </p:nvSpPr>
          <p:spPr bwMode="auto">
            <a:xfrm flipH="1">
              <a:off x="3475633" y="2196512"/>
              <a:ext cx="0" cy="247643"/>
            </a:xfrm>
            <a:prstGeom prst="line">
              <a:avLst/>
            </a:prstGeom>
            <a:noFill/>
            <a:ln w="9525">
              <a:solidFill>
                <a:srgbClr val="000000"/>
              </a:solidFill>
              <a:round/>
              <a:headEnd/>
              <a:tailEnd type="triangle" w="sm" len="med"/>
            </a:ln>
          </p:spPr>
          <p:txBody>
            <a:bodyPr/>
            <a:lstStyle/>
            <a:p>
              <a:endParaRPr lang="de-DE"/>
            </a:p>
          </p:txBody>
        </p:sp>
        <p:sp>
          <p:nvSpPr>
            <p:cNvPr id="24676" name="Line 277"/>
            <p:cNvSpPr>
              <a:spLocks noChangeShapeType="1"/>
            </p:cNvSpPr>
            <p:nvPr/>
          </p:nvSpPr>
          <p:spPr bwMode="auto">
            <a:xfrm>
              <a:off x="4195169" y="2031417"/>
              <a:ext cx="0" cy="742930"/>
            </a:xfrm>
            <a:prstGeom prst="line">
              <a:avLst/>
            </a:prstGeom>
            <a:noFill/>
            <a:ln w="9525">
              <a:solidFill>
                <a:srgbClr val="000000"/>
              </a:solidFill>
              <a:round/>
              <a:headEnd/>
              <a:tailEnd type="triangle" w="sm" len="med"/>
            </a:ln>
          </p:spPr>
          <p:txBody>
            <a:bodyPr/>
            <a:lstStyle/>
            <a:p>
              <a:endParaRPr lang="de-DE"/>
            </a:p>
          </p:txBody>
        </p:sp>
        <p:grpSp>
          <p:nvGrpSpPr>
            <p:cNvPr id="24677" name="Group 278"/>
            <p:cNvGrpSpPr>
              <a:grpSpLocks/>
            </p:cNvGrpSpPr>
            <p:nvPr/>
          </p:nvGrpSpPr>
          <p:grpSpPr bwMode="auto">
            <a:xfrm>
              <a:off x="4425110" y="2609249"/>
              <a:ext cx="89146" cy="330191"/>
              <a:chOff x="8015" y="6412"/>
              <a:chExt cx="126" cy="452"/>
            </a:xfrm>
          </p:grpSpPr>
          <p:sp>
            <p:nvSpPr>
              <p:cNvPr id="24686" name="Rectangle 279"/>
              <p:cNvSpPr>
                <a:spLocks noChangeArrowheads="1"/>
              </p:cNvSpPr>
              <p:nvPr/>
            </p:nvSpPr>
            <p:spPr bwMode="auto">
              <a:xfrm>
                <a:off x="8029" y="6412"/>
                <a:ext cx="112" cy="452"/>
              </a:xfrm>
              <a:prstGeom prst="rect">
                <a:avLst/>
              </a:prstGeom>
              <a:solidFill>
                <a:srgbClr val="3366FF"/>
              </a:solidFill>
              <a:ln w="6350">
                <a:solidFill>
                  <a:srgbClr val="000000"/>
                </a:solidFill>
                <a:miter lim="800000"/>
                <a:headEnd/>
                <a:tailEnd/>
              </a:ln>
            </p:spPr>
            <p:txBody>
              <a:bodyPr/>
              <a:lstStyle/>
              <a:p>
                <a:endParaRPr lang="de-DE"/>
              </a:p>
            </p:txBody>
          </p:sp>
          <p:sp>
            <p:nvSpPr>
              <p:cNvPr id="24687" name="Line 280"/>
              <p:cNvSpPr>
                <a:spLocks noChangeShapeType="1"/>
              </p:cNvSpPr>
              <p:nvPr/>
            </p:nvSpPr>
            <p:spPr bwMode="auto">
              <a:xfrm flipV="1">
                <a:off x="8029" y="6426"/>
                <a:ext cx="99" cy="99"/>
              </a:xfrm>
              <a:prstGeom prst="line">
                <a:avLst/>
              </a:prstGeom>
              <a:noFill/>
              <a:ln w="6350">
                <a:solidFill>
                  <a:srgbClr val="000000"/>
                </a:solidFill>
                <a:round/>
                <a:headEnd/>
                <a:tailEnd/>
              </a:ln>
            </p:spPr>
            <p:txBody>
              <a:bodyPr/>
              <a:lstStyle/>
              <a:p>
                <a:endParaRPr lang="de-DE"/>
              </a:p>
            </p:txBody>
          </p:sp>
          <p:sp>
            <p:nvSpPr>
              <p:cNvPr id="24688" name="Line 281"/>
              <p:cNvSpPr>
                <a:spLocks noChangeShapeType="1"/>
              </p:cNvSpPr>
              <p:nvPr/>
            </p:nvSpPr>
            <p:spPr bwMode="auto">
              <a:xfrm>
                <a:off x="8015" y="6412"/>
                <a:ext cx="113" cy="113"/>
              </a:xfrm>
              <a:prstGeom prst="line">
                <a:avLst/>
              </a:prstGeom>
              <a:noFill/>
              <a:ln w="6350">
                <a:solidFill>
                  <a:srgbClr val="000000"/>
                </a:solidFill>
                <a:round/>
                <a:headEnd/>
                <a:tailEnd/>
              </a:ln>
            </p:spPr>
            <p:txBody>
              <a:bodyPr/>
              <a:lstStyle/>
              <a:p>
                <a:endParaRPr lang="de-DE"/>
              </a:p>
            </p:txBody>
          </p:sp>
          <p:sp>
            <p:nvSpPr>
              <p:cNvPr id="24689" name="Line 282"/>
              <p:cNvSpPr>
                <a:spLocks noChangeShapeType="1"/>
              </p:cNvSpPr>
              <p:nvPr/>
            </p:nvSpPr>
            <p:spPr bwMode="auto">
              <a:xfrm flipV="1">
                <a:off x="8029" y="6751"/>
                <a:ext cx="99" cy="113"/>
              </a:xfrm>
              <a:prstGeom prst="line">
                <a:avLst/>
              </a:prstGeom>
              <a:noFill/>
              <a:ln w="6350">
                <a:solidFill>
                  <a:srgbClr val="000000"/>
                </a:solidFill>
                <a:round/>
                <a:headEnd/>
                <a:tailEnd/>
              </a:ln>
            </p:spPr>
            <p:txBody>
              <a:bodyPr/>
              <a:lstStyle/>
              <a:p>
                <a:endParaRPr lang="de-DE"/>
              </a:p>
            </p:txBody>
          </p:sp>
          <p:sp>
            <p:nvSpPr>
              <p:cNvPr id="24690" name="Line 283"/>
              <p:cNvSpPr>
                <a:spLocks noChangeShapeType="1"/>
              </p:cNvSpPr>
              <p:nvPr/>
            </p:nvSpPr>
            <p:spPr bwMode="auto">
              <a:xfrm>
                <a:off x="8029" y="6751"/>
                <a:ext cx="99" cy="113"/>
              </a:xfrm>
              <a:prstGeom prst="line">
                <a:avLst/>
              </a:prstGeom>
              <a:noFill/>
              <a:ln w="6350">
                <a:solidFill>
                  <a:srgbClr val="000000"/>
                </a:solidFill>
                <a:round/>
                <a:headEnd/>
                <a:tailEnd/>
              </a:ln>
            </p:spPr>
            <p:txBody>
              <a:bodyPr/>
              <a:lstStyle/>
              <a:p>
                <a:endParaRPr lang="de-DE"/>
              </a:p>
            </p:txBody>
          </p:sp>
        </p:grpSp>
        <p:grpSp>
          <p:nvGrpSpPr>
            <p:cNvPr id="24678" name="Group 284"/>
            <p:cNvGrpSpPr>
              <a:grpSpLocks/>
            </p:cNvGrpSpPr>
            <p:nvPr/>
          </p:nvGrpSpPr>
          <p:grpSpPr bwMode="auto">
            <a:xfrm>
              <a:off x="1707567" y="2619476"/>
              <a:ext cx="89146" cy="330191"/>
              <a:chOff x="8015" y="6412"/>
              <a:chExt cx="126" cy="452"/>
            </a:xfrm>
          </p:grpSpPr>
          <p:sp>
            <p:nvSpPr>
              <p:cNvPr id="24681" name="Rectangle 285"/>
              <p:cNvSpPr>
                <a:spLocks noChangeArrowheads="1"/>
              </p:cNvSpPr>
              <p:nvPr/>
            </p:nvSpPr>
            <p:spPr bwMode="auto">
              <a:xfrm>
                <a:off x="8029" y="6412"/>
                <a:ext cx="112" cy="452"/>
              </a:xfrm>
              <a:prstGeom prst="rect">
                <a:avLst/>
              </a:prstGeom>
              <a:solidFill>
                <a:srgbClr val="3366FF"/>
              </a:solidFill>
              <a:ln w="6350">
                <a:solidFill>
                  <a:srgbClr val="000000"/>
                </a:solidFill>
                <a:miter lim="800000"/>
                <a:headEnd/>
                <a:tailEnd/>
              </a:ln>
            </p:spPr>
            <p:txBody>
              <a:bodyPr/>
              <a:lstStyle/>
              <a:p>
                <a:endParaRPr lang="de-DE"/>
              </a:p>
            </p:txBody>
          </p:sp>
          <p:sp>
            <p:nvSpPr>
              <p:cNvPr id="24682" name="Line 286"/>
              <p:cNvSpPr>
                <a:spLocks noChangeShapeType="1"/>
              </p:cNvSpPr>
              <p:nvPr/>
            </p:nvSpPr>
            <p:spPr bwMode="auto">
              <a:xfrm flipV="1">
                <a:off x="8029" y="6426"/>
                <a:ext cx="99" cy="99"/>
              </a:xfrm>
              <a:prstGeom prst="line">
                <a:avLst/>
              </a:prstGeom>
              <a:noFill/>
              <a:ln w="6350">
                <a:solidFill>
                  <a:srgbClr val="000000"/>
                </a:solidFill>
                <a:round/>
                <a:headEnd/>
                <a:tailEnd/>
              </a:ln>
            </p:spPr>
            <p:txBody>
              <a:bodyPr/>
              <a:lstStyle/>
              <a:p>
                <a:endParaRPr lang="de-DE"/>
              </a:p>
            </p:txBody>
          </p:sp>
          <p:sp>
            <p:nvSpPr>
              <p:cNvPr id="24683" name="Line 287"/>
              <p:cNvSpPr>
                <a:spLocks noChangeShapeType="1"/>
              </p:cNvSpPr>
              <p:nvPr/>
            </p:nvSpPr>
            <p:spPr bwMode="auto">
              <a:xfrm>
                <a:off x="8015" y="6412"/>
                <a:ext cx="113" cy="113"/>
              </a:xfrm>
              <a:prstGeom prst="line">
                <a:avLst/>
              </a:prstGeom>
              <a:noFill/>
              <a:ln w="6350">
                <a:solidFill>
                  <a:srgbClr val="000000"/>
                </a:solidFill>
                <a:round/>
                <a:headEnd/>
                <a:tailEnd/>
              </a:ln>
            </p:spPr>
            <p:txBody>
              <a:bodyPr/>
              <a:lstStyle/>
              <a:p>
                <a:endParaRPr lang="de-DE"/>
              </a:p>
            </p:txBody>
          </p:sp>
          <p:sp>
            <p:nvSpPr>
              <p:cNvPr id="24684" name="Line 288"/>
              <p:cNvSpPr>
                <a:spLocks noChangeShapeType="1"/>
              </p:cNvSpPr>
              <p:nvPr/>
            </p:nvSpPr>
            <p:spPr bwMode="auto">
              <a:xfrm flipV="1">
                <a:off x="8029" y="6751"/>
                <a:ext cx="99" cy="113"/>
              </a:xfrm>
              <a:prstGeom prst="line">
                <a:avLst/>
              </a:prstGeom>
              <a:noFill/>
              <a:ln w="6350">
                <a:solidFill>
                  <a:srgbClr val="000000"/>
                </a:solidFill>
                <a:round/>
                <a:headEnd/>
                <a:tailEnd/>
              </a:ln>
            </p:spPr>
            <p:txBody>
              <a:bodyPr/>
              <a:lstStyle/>
              <a:p>
                <a:endParaRPr lang="de-DE"/>
              </a:p>
            </p:txBody>
          </p:sp>
          <p:sp>
            <p:nvSpPr>
              <p:cNvPr id="24685" name="Line 289"/>
              <p:cNvSpPr>
                <a:spLocks noChangeShapeType="1"/>
              </p:cNvSpPr>
              <p:nvPr/>
            </p:nvSpPr>
            <p:spPr bwMode="auto">
              <a:xfrm>
                <a:off x="8029" y="6751"/>
                <a:ext cx="99" cy="113"/>
              </a:xfrm>
              <a:prstGeom prst="line">
                <a:avLst/>
              </a:prstGeom>
              <a:noFill/>
              <a:ln w="6350">
                <a:solidFill>
                  <a:srgbClr val="000000"/>
                </a:solidFill>
                <a:round/>
                <a:headEnd/>
                <a:tailEnd/>
              </a:ln>
            </p:spPr>
            <p:txBody>
              <a:bodyPr/>
              <a:lstStyle/>
              <a:p>
                <a:endParaRPr lang="de-DE"/>
              </a:p>
            </p:txBody>
          </p:sp>
        </p:grpSp>
        <p:sp>
          <p:nvSpPr>
            <p:cNvPr id="24679" name="Text Box 290"/>
            <p:cNvSpPr txBox="1">
              <a:spLocks noChangeArrowheads="1"/>
            </p:cNvSpPr>
            <p:nvPr/>
          </p:nvSpPr>
          <p:spPr bwMode="auto">
            <a:xfrm>
              <a:off x="2614594" y="3415735"/>
              <a:ext cx="1199228" cy="330191"/>
            </a:xfrm>
            <a:prstGeom prst="rect">
              <a:avLst/>
            </a:prstGeom>
            <a:noFill/>
            <a:ln w="9525">
              <a:noFill/>
              <a:miter lim="800000"/>
              <a:headEnd/>
              <a:tailEnd/>
            </a:ln>
          </p:spPr>
          <p:txBody>
            <a:bodyPr/>
            <a:lstStyle/>
            <a:p>
              <a:r>
                <a:rPr lang="en-US" sz="1200" b="1" dirty="0">
                  <a:solidFill>
                    <a:schemeClr val="tx1">
                      <a:lumMod val="75000"/>
                      <a:lumOff val="25000"/>
                    </a:schemeClr>
                  </a:solidFill>
                  <a:latin typeface="+mn-lt"/>
                </a:rPr>
                <a:t>Spindle nut</a:t>
              </a:r>
              <a:endParaRPr lang="en-US" sz="1200" dirty="0">
                <a:solidFill>
                  <a:schemeClr val="tx1">
                    <a:lumMod val="75000"/>
                    <a:lumOff val="25000"/>
                  </a:schemeClr>
                </a:solidFill>
                <a:latin typeface="+mn-lt"/>
              </a:endParaRPr>
            </a:p>
          </p:txBody>
        </p:sp>
        <p:sp>
          <p:nvSpPr>
            <p:cNvPr id="24680" name="Line 291"/>
            <p:cNvSpPr>
              <a:spLocks noChangeShapeType="1"/>
            </p:cNvSpPr>
            <p:nvPr/>
          </p:nvSpPr>
          <p:spPr bwMode="auto">
            <a:xfrm flipV="1">
              <a:off x="3377996" y="2774346"/>
              <a:ext cx="0" cy="670609"/>
            </a:xfrm>
            <a:prstGeom prst="line">
              <a:avLst/>
            </a:prstGeom>
            <a:noFill/>
            <a:ln w="9525">
              <a:solidFill>
                <a:srgbClr val="000000"/>
              </a:solidFill>
              <a:round/>
              <a:headEnd/>
              <a:tailEnd type="triangle" w="sm" len="med"/>
            </a:ln>
          </p:spPr>
          <p:txBody>
            <a:bodyPr/>
            <a:lstStyle/>
            <a:p>
              <a:endParaRPr lang="de-DE"/>
            </a:p>
          </p:txBody>
        </p:sp>
      </p:grpSp>
      <p:grpSp>
        <p:nvGrpSpPr>
          <p:cNvPr id="24581" name="Group 357"/>
          <p:cNvGrpSpPr>
            <a:grpSpLocks/>
          </p:cNvGrpSpPr>
          <p:nvPr/>
        </p:nvGrpSpPr>
        <p:grpSpPr bwMode="auto">
          <a:xfrm>
            <a:off x="428625" y="5021263"/>
            <a:ext cx="5440363" cy="1144587"/>
            <a:chOff x="1706" y="5310"/>
            <a:chExt cx="8569" cy="1801"/>
          </a:xfrm>
        </p:grpSpPr>
        <p:grpSp>
          <p:nvGrpSpPr>
            <p:cNvPr id="24585" name="Group 358"/>
            <p:cNvGrpSpPr>
              <a:grpSpLocks/>
            </p:cNvGrpSpPr>
            <p:nvPr/>
          </p:nvGrpSpPr>
          <p:grpSpPr bwMode="auto">
            <a:xfrm>
              <a:off x="3060" y="5889"/>
              <a:ext cx="1469" cy="565"/>
              <a:chOff x="2478" y="5169"/>
              <a:chExt cx="1469" cy="565"/>
            </a:xfrm>
          </p:grpSpPr>
          <p:sp>
            <p:nvSpPr>
              <p:cNvPr id="24637" name="Rectangle 359"/>
              <p:cNvSpPr>
                <a:spLocks noChangeArrowheads="1"/>
              </p:cNvSpPr>
              <p:nvPr/>
            </p:nvSpPr>
            <p:spPr bwMode="auto">
              <a:xfrm>
                <a:off x="2478" y="5169"/>
                <a:ext cx="452" cy="565"/>
              </a:xfrm>
              <a:prstGeom prst="rect">
                <a:avLst/>
              </a:prstGeom>
              <a:solidFill>
                <a:srgbClr val="FFFFFF"/>
              </a:solidFill>
              <a:ln w="12700">
                <a:solidFill>
                  <a:srgbClr val="000000"/>
                </a:solidFill>
                <a:miter lim="800000"/>
                <a:headEnd/>
                <a:tailEnd/>
              </a:ln>
            </p:spPr>
            <p:txBody>
              <a:bodyPr/>
              <a:lstStyle/>
              <a:p>
                <a:endParaRPr lang="de-DE"/>
              </a:p>
            </p:txBody>
          </p:sp>
          <p:sp>
            <p:nvSpPr>
              <p:cNvPr id="24638" name="Line 360"/>
              <p:cNvSpPr>
                <a:spLocks noChangeShapeType="1"/>
              </p:cNvSpPr>
              <p:nvPr/>
            </p:nvSpPr>
            <p:spPr bwMode="auto">
              <a:xfrm flipV="1">
                <a:off x="2930" y="5395"/>
                <a:ext cx="113" cy="113"/>
              </a:xfrm>
              <a:prstGeom prst="line">
                <a:avLst/>
              </a:prstGeom>
              <a:noFill/>
              <a:ln w="12700">
                <a:solidFill>
                  <a:srgbClr val="000000"/>
                </a:solidFill>
                <a:round/>
                <a:headEnd/>
                <a:tailEnd/>
              </a:ln>
            </p:spPr>
            <p:txBody>
              <a:bodyPr/>
              <a:lstStyle/>
              <a:p>
                <a:endParaRPr lang="de-DE"/>
              </a:p>
            </p:txBody>
          </p:sp>
          <p:sp>
            <p:nvSpPr>
              <p:cNvPr id="24639" name="Line 361"/>
              <p:cNvSpPr>
                <a:spLocks noChangeShapeType="1"/>
              </p:cNvSpPr>
              <p:nvPr/>
            </p:nvSpPr>
            <p:spPr bwMode="auto">
              <a:xfrm>
                <a:off x="3043" y="5395"/>
                <a:ext cx="113" cy="113"/>
              </a:xfrm>
              <a:prstGeom prst="line">
                <a:avLst/>
              </a:prstGeom>
              <a:noFill/>
              <a:ln w="12700">
                <a:solidFill>
                  <a:srgbClr val="000000"/>
                </a:solidFill>
                <a:round/>
                <a:headEnd/>
                <a:tailEnd/>
              </a:ln>
            </p:spPr>
            <p:txBody>
              <a:bodyPr/>
              <a:lstStyle/>
              <a:p>
                <a:endParaRPr lang="de-DE"/>
              </a:p>
            </p:txBody>
          </p:sp>
          <p:sp>
            <p:nvSpPr>
              <p:cNvPr id="24640" name="Line 362"/>
              <p:cNvSpPr>
                <a:spLocks noChangeShapeType="1"/>
              </p:cNvSpPr>
              <p:nvPr/>
            </p:nvSpPr>
            <p:spPr bwMode="auto">
              <a:xfrm flipV="1">
                <a:off x="3156" y="5395"/>
                <a:ext cx="113" cy="113"/>
              </a:xfrm>
              <a:prstGeom prst="line">
                <a:avLst/>
              </a:prstGeom>
              <a:noFill/>
              <a:ln w="12700">
                <a:solidFill>
                  <a:srgbClr val="000000"/>
                </a:solidFill>
                <a:round/>
                <a:headEnd/>
                <a:tailEnd/>
              </a:ln>
            </p:spPr>
            <p:txBody>
              <a:bodyPr/>
              <a:lstStyle/>
              <a:p>
                <a:endParaRPr lang="de-DE"/>
              </a:p>
            </p:txBody>
          </p:sp>
          <p:sp>
            <p:nvSpPr>
              <p:cNvPr id="24641" name="Line 363"/>
              <p:cNvSpPr>
                <a:spLocks noChangeShapeType="1"/>
              </p:cNvSpPr>
              <p:nvPr/>
            </p:nvSpPr>
            <p:spPr bwMode="auto">
              <a:xfrm>
                <a:off x="3269" y="5395"/>
                <a:ext cx="113" cy="113"/>
              </a:xfrm>
              <a:prstGeom prst="line">
                <a:avLst/>
              </a:prstGeom>
              <a:noFill/>
              <a:ln w="12700">
                <a:solidFill>
                  <a:srgbClr val="000000"/>
                </a:solidFill>
                <a:round/>
                <a:headEnd/>
                <a:tailEnd/>
              </a:ln>
            </p:spPr>
            <p:txBody>
              <a:bodyPr/>
              <a:lstStyle/>
              <a:p>
                <a:endParaRPr lang="de-DE"/>
              </a:p>
            </p:txBody>
          </p:sp>
          <p:sp>
            <p:nvSpPr>
              <p:cNvPr id="24642" name="Line 364"/>
              <p:cNvSpPr>
                <a:spLocks noChangeShapeType="1"/>
              </p:cNvSpPr>
              <p:nvPr/>
            </p:nvSpPr>
            <p:spPr bwMode="auto">
              <a:xfrm flipV="1">
                <a:off x="3382" y="5395"/>
                <a:ext cx="113" cy="113"/>
              </a:xfrm>
              <a:prstGeom prst="line">
                <a:avLst/>
              </a:prstGeom>
              <a:noFill/>
              <a:ln w="12700">
                <a:solidFill>
                  <a:srgbClr val="000000"/>
                </a:solidFill>
                <a:round/>
                <a:headEnd/>
                <a:tailEnd/>
              </a:ln>
            </p:spPr>
            <p:txBody>
              <a:bodyPr/>
              <a:lstStyle/>
              <a:p>
                <a:endParaRPr lang="de-DE"/>
              </a:p>
            </p:txBody>
          </p:sp>
          <p:sp>
            <p:nvSpPr>
              <p:cNvPr id="24643" name="Line 365"/>
              <p:cNvSpPr>
                <a:spLocks noChangeShapeType="1"/>
              </p:cNvSpPr>
              <p:nvPr/>
            </p:nvSpPr>
            <p:spPr bwMode="auto">
              <a:xfrm>
                <a:off x="3495" y="5395"/>
                <a:ext cx="113" cy="113"/>
              </a:xfrm>
              <a:prstGeom prst="line">
                <a:avLst/>
              </a:prstGeom>
              <a:noFill/>
              <a:ln w="12700">
                <a:solidFill>
                  <a:srgbClr val="000000"/>
                </a:solidFill>
                <a:round/>
                <a:headEnd/>
                <a:tailEnd/>
              </a:ln>
            </p:spPr>
            <p:txBody>
              <a:bodyPr/>
              <a:lstStyle/>
              <a:p>
                <a:endParaRPr lang="de-DE"/>
              </a:p>
            </p:txBody>
          </p:sp>
          <p:sp>
            <p:nvSpPr>
              <p:cNvPr id="24644" name="Line 366"/>
              <p:cNvSpPr>
                <a:spLocks noChangeShapeType="1"/>
              </p:cNvSpPr>
              <p:nvPr/>
            </p:nvSpPr>
            <p:spPr bwMode="auto">
              <a:xfrm flipV="1">
                <a:off x="3608" y="5282"/>
                <a:ext cx="0" cy="226"/>
              </a:xfrm>
              <a:prstGeom prst="line">
                <a:avLst/>
              </a:prstGeom>
              <a:noFill/>
              <a:ln w="12700">
                <a:solidFill>
                  <a:srgbClr val="000000"/>
                </a:solidFill>
                <a:round/>
                <a:headEnd/>
                <a:tailEnd/>
              </a:ln>
            </p:spPr>
            <p:txBody>
              <a:bodyPr/>
              <a:lstStyle/>
              <a:p>
                <a:endParaRPr lang="de-DE"/>
              </a:p>
            </p:txBody>
          </p:sp>
          <p:sp>
            <p:nvSpPr>
              <p:cNvPr id="24645" name="Line 367"/>
              <p:cNvSpPr>
                <a:spLocks noChangeShapeType="1"/>
              </p:cNvSpPr>
              <p:nvPr/>
            </p:nvSpPr>
            <p:spPr bwMode="auto">
              <a:xfrm>
                <a:off x="3608" y="5282"/>
                <a:ext cx="226" cy="0"/>
              </a:xfrm>
              <a:prstGeom prst="line">
                <a:avLst/>
              </a:prstGeom>
              <a:noFill/>
              <a:ln w="12700">
                <a:solidFill>
                  <a:srgbClr val="000000"/>
                </a:solidFill>
                <a:round/>
                <a:headEnd/>
                <a:tailEnd/>
              </a:ln>
            </p:spPr>
            <p:txBody>
              <a:bodyPr/>
              <a:lstStyle/>
              <a:p>
                <a:endParaRPr lang="de-DE"/>
              </a:p>
            </p:txBody>
          </p:sp>
          <p:sp>
            <p:nvSpPr>
              <p:cNvPr id="24646" name="Line 368"/>
              <p:cNvSpPr>
                <a:spLocks noChangeShapeType="1"/>
              </p:cNvSpPr>
              <p:nvPr/>
            </p:nvSpPr>
            <p:spPr bwMode="auto">
              <a:xfrm>
                <a:off x="3834" y="5282"/>
                <a:ext cx="0" cy="226"/>
              </a:xfrm>
              <a:prstGeom prst="line">
                <a:avLst/>
              </a:prstGeom>
              <a:noFill/>
              <a:ln w="12700">
                <a:solidFill>
                  <a:srgbClr val="000000"/>
                </a:solidFill>
                <a:round/>
                <a:headEnd/>
                <a:tailEnd/>
              </a:ln>
            </p:spPr>
            <p:txBody>
              <a:bodyPr/>
              <a:lstStyle/>
              <a:p>
                <a:endParaRPr lang="de-DE"/>
              </a:p>
            </p:txBody>
          </p:sp>
          <p:sp>
            <p:nvSpPr>
              <p:cNvPr id="24647" name="Line 369"/>
              <p:cNvSpPr>
                <a:spLocks noChangeShapeType="1"/>
              </p:cNvSpPr>
              <p:nvPr/>
            </p:nvSpPr>
            <p:spPr bwMode="auto">
              <a:xfrm>
                <a:off x="3721" y="5395"/>
                <a:ext cx="0" cy="226"/>
              </a:xfrm>
              <a:prstGeom prst="line">
                <a:avLst/>
              </a:prstGeom>
              <a:noFill/>
              <a:ln w="12700">
                <a:solidFill>
                  <a:srgbClr val="000000"/>
                </a:solidFill>
                <a:round/>
                <a:headEnd/>
                <a:tailEnd/>
              </a:ln>
            </p:spPr>
            <p:txBody>
              <a:bodyPr/>
              <a:lstStyle/>
              <a:p>
                <a:endParaRPr lang="de-DE"/>
              </a:p>
            </p:txBody>
          </p:sp>
          <p:sp>
            <p:nvSpPr>
              <p:cNvPr id="24648" name="Line 370"/>
              <p:cNvSpPr>
                <a:spLocks noChangeShapeType="1"/>
              </p:cNvSpPr>
              <p:nvPr/>
            </p:nvSpPr>
            <p:spPr bwMode="auto">
              <a:xfrm>
                <a:off x="3721" y="5621"/>
                <a:ext cx="226" cy="0"/>
              </a:xfrm>
              <a:prstGeom prst="line">
                <a:avLst/>
              </a:prstGeom>
              <a:noFill/>
              <a:ln w="12700">
                <a:solidFill>
                  <a:srgbClr val="000000"/>
                </a:solidFill>
                <a:round/>
                <a:headEnd/>
                <a:tailEnd/>
              </a:ln>
            </p:spPr>
            <p:txBody>
              <a:bodyPr/>
              <a:lstStyle/>
              <a:p>
                <a:endParaRPr lang="de-DE"/>
              </a:p>
            </p:txBody>
          </p:sp>
        </p:grpSp>
        <p:grpSp>
          <p:nvGrpSpPr>
            <p:cNvPr id="24586" name="Group 371"/>
            <p:cNvGrpSpPr>
              <a:grpSpLocks/>
            </p:cNvGrpSpPr>
            <p:nvPr/>
          </p:nvGrpSpPr>
          <p:grpSpPr bwMode="auto">
            <a:xfrm>
              <a:off x="4529" y="5889"/>
              <a:ext cx="1469" cy="565"/>
              <a:chOff x="2478" y="5169"/>
              <a:chExt cx="1469" cy="565"/>
            </a:xfrm>
          </p:grpSpPr>
          <p:sp>
            <p:nvSpPr>
              <p:cNvPr id="24625" name="Rectangle 372"/>
              <p:cNvSpPr>
                <a:spLocks noChangeArrowheads="1"/>
              </p:cNvSpPr>
              <p:nvPr/>
            </p:nvSpPr>
            <p:spPr bwMode="auto">
              <a:xfrm>
                <a:off x="2478" y="5169"/>
                <a:ext cx="452" cy="565"/>
              </a:xfrm>
              <a:prstGeom prst="rect">
                <a:avLst/>
              </a:prstGeom>
              <a:solidFill>
                <a:srgbClr val="FFFFFF"/>
              </a:solidFill>
              <a:ln w="12700">
                <a:solidFill>
                  <a:srgbClr val="000000"/>
                </a:solidFill>
                <a:miter lim="800000"/>
                <a:headEnd/>
                <a:tailEnd/>
              </a:ln>
            </p:spPr>
            <p:txBody>
              <a:bodyPr/>
              <a:lstStyle/>
              <a:p>
                <a:endParaRPr lang="de-DE"/>
              </a:p>
            </p:txBody>
          </p:sp>
          <p:sp>
            <p:nvSpPr>
              <p:cNvPr id="24626" name="Line 373"/>
              <p:cNvSpPr>
                <a:spLocks noChangeShapeType="1"/>
              </p:cNvSpPr>
              <p:nvPr/>
            </p:nvSpPr>
            <p:spPr bwMode="auto">
              <a:xfrm flipV="1">
                <a:off x="2930" y="5395"/>
                <a:ext cx="113" cy="113"/>
              </a:xfrm>
              <a:prstGeom prst="line">
                <a:avLst/>
              </a:prstGeom>
              <a:noFill/>
              <a:ln w="12700">
                <a:solidFill>
                  <a:srgbClr val="000000"/>
                </a:solidFill>
                <a:round/>
                <a:headEnd/>
                <a:tailEnd/>
              </a:ln>
            </p:spPr>
            <p:txBody>
              <a:bodyPr/>
              <a:lstStyle/>
              <a:p>
                <a:endParaRPr lang="de-DE"/>
              </a:p>
            </p:txBody>
          </p:sp>
          <p:sp>
            <p:nvSpPr>
              <p:cNvPr id="24627" name="Line 374"/>
              <p:cNvSpPr>
                <a:spLocks noChangeShapeType="1"/>
              </p:cNvSpPr>
              <p:nvPr/>
            </p:nvSpPr>
            <p:spPr bwMode="auto">
              <a:xfrm>
                <a:off x="3043" y="5395"/>
                <a:ext cx="113" cy="113"/>
              </a:xfrm>
              <a:prstGeom prst="line">
                <a:avLst/>
              </a:prstGeom>
              <a:noFill/>
              <a:ln w="12700">
                <a:solidFill>
                  <a:srgbClr val="000000"/>
                </a:solidFill>
                <a:round/>
                <a:headEnd/>
                <a:tailEnd/>
              </a:ln>
            </p:spPr>
            <p:txBody>
              <a:bodyPr/>
              <a:lstStyle/>
              <a:p>
                <a:endParaRPr lang="de-DE"/>
              </a:p>
            </p:txBody>
          </p:sp>
          <p:sp>
            <p:nvSpPr>
              <p:cNvPr id="24628" name="Line 375"/>
              <p:cNvSpPr>
                <a:spLocks noChangeShapeType="1"/>
              </p:cNvSpPr>
              <p:nvPr/>
            </p:nvSpPr>
            <p:spPr bwMode="auto">
              <a:xfrm flipV="1">
                <a:off x="3156" y="5395"/>
                <a:ext cx="113" cy="113"/>
              </a:xfrm>
              <a:prstGeom prst="line">
                <a:avLst/>
              </a:prstGeom>
              <a:noFill/>
              <a:ln w="12700">
                <a:solidFill>
                  <a:srgbClr val="000000"/>
                </a:solidFill>
                <a:round/>
                <a:headEnd/>
                <a:tailEnd/>
              </a:ln>
            </p:spPr>
            <p:txBody>
              <a:bodyPr/>
              <a:lstStyle/>
              <a:p>
                <a:endParaRPr lang="de-DE"/>
              </a:p>
            </p:txBody>
          </p:sp>
          <p:sp>
            <p:nvSpPr>
              <p:cNvPr id="24629" name="Line 376"/>
              <p:cNvSpPr>
                <a:spLocks noChangeShapeType="1"/>
              </p:cNvSpPr>
              <p:nvPr/>
            </p:nvSpPr>
            <p:spPr bwMode="auto">
              <a:xfrm>
                <a:off x="3269" y="5395"/>
                <a:ext cx="113" cy="113"/>
              </a:xfrm>
              <a:prstGeom prst="line">
                <a:avLst/>
              </a:prstGeom>
              <a:noFill/>
              <a:ln w="12700">
                <a:solidFill>
                  <a:srgbClr val="000000"/>
                </a:solidFill>
                <a:round/>
                <a:headEnd/>
                <a:tailEnd/>
              </a:ln>
            </p:spPr>
            <p:txBody>
              <a:bodyPr/>
              <a:lstStyle/>
              <a:p>
                <a:endParaRPr lang="de-DE"/>
              </a:p>
            </p:txBody>
          </p:sp>
          <p:sp>
            <p:nvSpPr>
              <p:cNvPr id="24630" name="Line 377"/>
              <p:cNvSpPr>
                <a:spLocks noChangeShapeType="1"/>
              </p:cNvSpPr>
              <p:nvPr/>
            </p:nvSpPr>
            <p:spPr bwMode="auto">
              <a:xfrm flipV="1">
                <a:off x="3382" y="5395"/>
                <a:ext cx="113" cy="113"/>
              </a:xfrm>
              <a:prstGeom prst="line">
                <a:avLst/>
              </a:prstGeom>
              <a:noFill/>
              <a:ln w="12700">
                <a:solidFill>
                  <a:srgbClr val="000000"/>
                </a:solidFill>
                <a:round/>
                <a:headEnd/>
                <a:tailEnd/>
              </a:ln>
            </p:spPr>
            <p:txBody>
              <a:bodyPr/>
              <a:lstStyle/>
              <a:p>
                <a:endParaRPr lang="de-DE"/>
              </a:p>
            </p:txBody>
          </p:sp>
          <p:sp>
            <p:nvSpPr>
              <p:cNvPr id="24631" name="Line 378"/>
              <p:cNvSpPr>
                <a:spLocks noChangeShapeType="1"/>
              </p:cNvSpPr>
              <p:nvPr/>
            </p:nvSpPr>
            <p:spPr bwMode="auto">
              <a:xfrm>
                <a:off x="3495" y="5395"/>
                <a:ext cx="113" cy="113"/>
              </a:xfrm>
              <a:prstGeom prst="line">
                <a:avLst/>
              </a:prstGeom>
              <a:noFill/>
              <a:ln w="12700">
                <a:solidFill>
                  <a:srgbClr val="000000"/>
                </a:solidFill>
                <a:round/>
                <a:headEnd/>
                <a:tailEnd/>
              </a:ln>
            </p:spPr>
            <p:txBody>
              <a:bodyPr/>
              <a:lstStyle/>
              <a:p>
                <a:endParaRPr lang="de-DE"/>
              </a:p>
            </p:txBody>
          </p:sp>
          <p:sp>
            <p:nvSpPr>
              <p:cNvPr id="24632" name="Line 379"/>
              <p:cNvSpPr>
                <a:spLocks noChangeShapeType="1"/>
              </p:cNvSpPr>
              <p:nvPr/>
            </p:nvSpPr>
            <p:spPr bwMode="auto">
              <a:xfrm flipV="1">
                <a:off x="3608" y="5282"/>
                <a:ext cx="0" cy="226"/>
              </a:xfrm>
              <a:prstGeom prst="line">
                <a:avLst/>
              </a:prstGeom>
              <a:noFill/>
              <a:ln w="12700">
                <a:solidFill>
                  <a:srgbClr val="000000"/>
                </a:solidFill>
                <a:round/>
                <a:headEnd/>
                <a:tailEnd/>
              </a:ln>
            </p:spPr>
            <p:txBody>
              <a:bodyPr/>
              <a:lstStyle/>
              <a:p>
                <a:endParaRPr lang="de-DE"/>
              </a:p>
            </p:txBody>
          </p:sp>
          <p:sp>
            <p:nvSpPr>
              <p:cNvPr id="24633" name="Line 380"/>
              <p:cNvSpPr>
                <a:spLocks noChangeShapeType="1"/>
              </p:cNvSpPr>
              <p:nvPr/>
            </p:nvSpPr>
            <p:spPr bwMode="auto">
              <a:xfrm>
                <a:off x="3608" y="5282"/>
                <a:ext cx="226" cy="0"/>
              </a:xfrm>
              <a:prstGeom prst="line">
                <a:avLst/>
              </a:prstGeom>
              <a:noFill/>
              <a:ln w="12700">
                <a:solidFill>
                  <a:srgbClr val="000000"/>
                </a:solidFill>
                <a:round/>
                <a:headEnd/>
                <a:tailEnd/>
              </a:ln>
            </p:spPr>
            <p:txBody>
              <a:bodyPr/>
              <a:lstStyle/>
              <a:p>
                <a:endParaRPr lang="de-DE"/>
              </a:p>
            </p:txBody>
          </p:sp>
          <p:sp>
            <p:nvSpPr>
              <p:cNvPr id="24634" name="Line 381"/>
              <p:cNvSpPr>
                <a:spLocks noChangeShapeType="1"/>
              </p:cNvSpPr>
              <p:nvPr/>
            </p:nvSpPr>
            <p:spPr bwMode="auto">
              <a:xfrm>
                <a:off x="3834" y="5282"/>
                <a:ext cx="0" cy="226"/>
              </a:xfrm>
              <a:prstGeom prst="line">
                <a:avLst/>
              </a:prstGeom>
              <a:noFill/>
              <a:ln w="12700">
                <a:solidFill>
                  <a:srgbClr val="000000"/>
                </a:solidFill>
                <a:round/>
                <a:headEnd/>
                <a:tailEnd/>
              </a:ln>
            </p:spPr>
            <p:txBody>
              <a:bodyPr/>
              <a:lstStyle/>
              <a:p>
                <a:endParaRPr lang="de-DE"/>
              </a:p>
            </p:txBody>
          </p:sp>
          <p:sp>
            <p:nvSpPr>
              <p:cNvPr id="24635" name="Line 382"/>
              <p:cNvSpPr>
                <a:spLocks noChangeShapeType="1"/>
              </p:cNvSpPr>
              <p:nvPr/>
            </p:nvSpPr>
            <p:spPr bwMode="auto">
              <a:xfrm>
                <a:off x="3721" y="5395"/>
                <a:ext cx="0" cy="226"/>
              </a:xfrm>
              <a:prstGeom prst="line">
                <a:avLst/>
              </a:prstGeom>
              <a:noFill/>
              <a:ln w="12700">
                <a:solidFill>
                  <a:srgbClr val="000000"/>
                </a:solidFill>
                <a:round/>
                <a:headEnd/>
                <a:tailEnd/>
              </a:ln>
            </p:spPr>
            <p:txBody>
              <a:bodyPr/>
              <a:lstStyle/>
              <a:p>
                <a:endParaRPr lang="de-DE"/>
              </a:p>
            </p:txBody>
          </p:sp>
          <p:sp>
            <p:nvSpPr>
              <p:cNvPr id="24636" name="Line 383"/>
              <p:cNvSpPr>
                <a:spLocks noChangeShapeType="1"/>
              </p:cNvSpPr>
              <p:nvPr/>
            </p:nvSpPr>
            <p:spPr bwMode="auto">
              <a:xfrm>
                <a:off x="3721" y="5621"/>
                <a:ext cx="226" cy="0"/>
              </a:xfrm>
              <a:prstGeom prst="line">
                <a:avLst/>
              </a:prstGeom>
              <a:noFill/>
              <a:ln w="12700">
                <a:solidFill>
                  <a:srgbClr val="000000"/>
                </a:solidFill>
                <a:round/>
                <a:headEnd/>
                <a:tailEnd/>
              </a:ln>
            </p:spPr>
            <p:txBody>
              <a:bodyPr/>
              <a:lstStyle/>
              <a:p>
                <a:endParaRPr lang="de-DE"/>
              </a:p>
            </p:txBody>
          </p:sp>
        </p:grpSp>
        <p:grpSp>
          <p:nvGrpSpPr>
            <p:cNvPr id="24587" name="Group 384"/>
            <p:cNvGrpSpPr>
              <a:grpSpLocks/>
            </p:cNvGrpSpPr>
            <p:nvPr/>
          </p:nvGrpSpPr>
          <p:grpSpPr bwMode="auto">
            <a:xfrm>
              <a:off x="5998" y="5889"/>
              <a:ext cx="1469" cy="565"/>
              <a:chOff x="2478" y="5169"/>
              <a:chExt cx="1469" cy="565"/>
            </a:xfrm>
          </p:grpSpPr>
          <p:sp>
            <p:nvSpPr>
              <p:cNvPr id="24613" name="Rectangle 385"/>
              <p:cNvSpPr>
                <a:spLocks noChangeArrowheads="1"/>
              </p:cNvSpPr>
              <p:nvPr/>
            </p:nvSpPr>
            <p:spPr bwMode="auto">
              <a:xfrm>
                <a:off x="2478" y="5169"/>
                <a:ext cx="452" cy="565"/>
              </a:xfrm>
              <a:prstGeom prst="rect">
                <a:avLst/>
              </a:prstGeom>
              <a:solidFill>
                <a:srgbClr val="FFFFFF"/>
              </a:solidFill>
              <a:ln w="12700">
                <a:solidFill>
                  <a:srgbClr val="000000"/>
                </a:solidFill>
                <a:miter lim="800000"/>
                <a:headEnd/>
                <a:tailEnd/>
              </a:ln>
            </p:spPr>
            <p:txBody>
              <a:bodyPr/>
              <a:lstStyle/>
              <a:p>
                <a:endParaRPr lang="de-DE"/>
              </a:p>
            </p:txBody>
          </p:sp>
          <p:sp>
            <p:nvSpPr>
              <p:cNvPr id="24614" name="Line 386"/>
              <p:cNvSpPr>
                <a:spLocks noChangeShapeType="1"/>
              </p:cNvSpPr>
              <p:nvPr/>
            </p:nvSpPr>
            <p:spPr bwMode="auto">
              <a:xfrm flipV="1">
                <a:off x="2930" y="5395"/>
                <a:ext cx="113" cy="113"/>
              </a:xfrm>
              <a:prstGeom prst="line">
                <a:avLst/>
              </a:prstGeom>
              <a:noFill/>
              <a:ln w="12700">
                <a:solidFill>
                  <a:srgbClr val="000000"/>
                </a:solidFill>
                <a:round/>
                <a:headEnd/>
                <a:tailEnd/>
              </a:ln>
            </p:spPr>
            <p:txBody>
              <a:bodyPr/>
              <a:lstStyle/>
              <a:p>
                <a:endParaRPr lang="de-DE"/>
              </a:p>
            </p:txBody>
          </p:sp>
          <p:sp>
            <p:nvSpPr>
              <p:cNvPr id="24615" name="Line 387"/>
              <p:cNvSpPr>
                <a:spLocks noChangeShapeType="1"/>
              </p:cNvSpPr>
              <p:nvPr/>
            </p:nvSpPr>
            <p:spPr bwMode="auto">
              <a:xfrm>
                <a:off x="3043" y="5395"/>
                <a:ext cx="113" cy="113"/>
              </a:xfrm>
              <a:prstGeom prst="line">
                <a:avLst/>
              </a:prstGeom>
              <a:noFill/>
              <a:ln w="12700">
                <a:solidFill>
                  <a:srgbClr val="000000"/>
                </a:solidFill>
                <a:round/>
                <a:headEnd/>
                <a:tailEnd/>
              </a:ln>
            </p:spPr>
            <p:txBody>
              <a:bodyPr/>
              <a:lstStyle/>
              <a:p>
                <a:endParaRPr lang="de-DE"/>
              </a:p>
            </p:txBody>
          </p:sp>
          <p:sp>
            <p:nvSpPr>
              <p:cNvPr id="24616" name="Line 388"/>
              <p:cNvSpPr>
                <a:spLocks noChangeShapeType="1"/>
              </p:cNvSpPr>
              <p:nvPr/>
            </p:nvSpPr>
            <p:spPr bwMode="auto">
              <a:xfrm flipV="1">
                <a:off x="3156" y="5395"/>
                <a:ext cx="113" cy="113"/>
              </a:xfrm>
              <a:prstGeom prst="line">
                <a:avLst/>
              </a:prstGeom>
              <a:noFill/>
              <a:ln w="12700">
                <a:solidFill>
                  <a:srgbClr val="000000"/>
                </a:solidFill>
                <a:round/>
                <a:headEnd/>
                <a:tailEnd/>
              </a:ln>
            </p:spPr>
            <p:txBody>
              <a:bodyPr/>
              <a:lstStyle/>
              <a:p>
                <a:endParaRPr lang="de-DE"/>
              </a:p>
            </p:txBody>
          </p:sp>
          <p:sp>
            <p:nvSpPr>
              <p:cNvPr id="24617" name="Line 389"/>
              <p:cNvSpPr>
                <a:spLocks noChangeShapeType="1"/>
              </p:cNvSpPr>
              <p:nvPr/>
            </p:nvSpPr>
            <p:spPr bwMode="auto">
              <a:xfrm>
                <a:off x="3269" y="5395"/>
                <a:ext cx="113" cy="113"/>
              </a:xfrm>
              <a:prstGeom prst="line">
                <a:avLst/>
              </a:prstGeom>
              <a:noFill/>
              <a:ln w="12700">
                <a:solidFill>
                  <a:srgbClr val="000000"/>
                </a:solidFill>
                <a:round/>
                <a:headEnd/>
                <a:tailEnd/>
              </a:ln>
            </p:spPr>
            <p:txBody>
              <a:bodyPr/>
              <a:lstStyle/>
              <a:p>
                <a:endParaRPr lang="de-DE"/>
              </a:p>
            </p:txBody>
          </p:sp>
          <p:sp>
            <p:nvSpPr>
              <p:cNvPr id="24618" name="Line 390"/>
              <p:cNvSpPr>
                <a:spLocks noChangeShapeType="1"/>
              </p:cNvSpPr>
              <p:nvPr/>
            </p:nvSpPr>
            <p:spPr bwMode="auto">
              <a:xfrm flipV="1">
                <a:off x="3382" y="5395"/>
                <a:ext cx="113" cy="113"/>
              </a:xfrm>
              <a:prstGeom prst="line">
                <a:avLst/>
              </a:prstGeom>
              <a:noFill/>
              <a:ln w="12700">
                <a:solidFill>
                  <a:srgbClr val="000000"/>
                </a:solidFill>
                <a:round/>
                <a:headEnd/>
                <a:tailEnd/>
              </a:ln>
            </p:spPr>
            <p:txBody>
              <a:bodyPr/>
              <a:lstStyle/>
              <a:p>
                <a:endParaRPr lang="de-DE"/>
              </a:p>
            </p:txBody>
          </p:sp>
          <p:sp>
            <p:nvSpPr>
              <p:cNvPr id="24619" name="Line 391"/>
              <p:cNvSpPr>
                <a:spLocks noChangeShapeType="1"/>
              </p:cNvSpPr>
              <p:nvPr/>
            </p:nvSpPr>
            <p:spPr bwMode="auto">
              <a:xfrm>
                <a:off x="3495" y="5395"/>
                <a:ext cx="113" cy="113"/>
              </a:xfrm>
              <a:prstGeom prst="line">
                <a:avLst/>
              </a:prstGeom>
              <a:noFill/>
              <a:ln w="12700">
                <a:solidFill>
                  <a:srgbClr val="000000"/>
                </a:solidFill>
                <a:round/>
                <a:headEnd/>
                <a:tailEnd/>
              </a:ln>
            </p:spPr>
            <p:txBody>
              <a:bodyPr/>
              <a:lstStyle/>
              <a:p>
                <a:endParaRPr lang="de-DE"/>
              </a:p>
            </p:txBody>
          </p:sp>
          <p:sp>
            <p:nvSpPr>
              <p:cNvPr id="24620" name="Line 392"/>
              <p:cNvSpPr>
                <a:spLocks noChangeShapeType="1"/>
              </p:cNvSpPr>
              <p:nvPr/>
            </p:nvSpPr>
            <p:spPr bwMode="auto">
              <a:xfrm flipV="1">
                <a:off x="3608" y="5282"/>
                <a:ext cx="0" cy="226"/>
              </a:xfrm>
              <a:prstGeom prst="line">
                <a:avLst/>
              </a:prstGeom>
              <a:noFill/>
              <a:ln w="12700">
                <a:solidFill>
                  <a:srgbClr val="000000"/>
                </a:solidFill>
                <a:round/>
                <a:headEnd/>
                <a:tailEnd/>
              </a:ln>
            </p:spPr>
            <p:txBody>
              <a:bodyPr/>
              <a:lstStyle/>
              <a:p>
                <a:endParaRPr lang="de-DE"/>
              </a:p>
            </p:txBody>
          </p:sp>
          <p:sp>
            <p:nvSpPr>
              <p:cNvPr id="24621" name="Line 393"/>
              <p:cNvSpPr>
                <a:spLocks noChangeShapeType="1"/>
              </p:cNvSpPr>
              <p:nvPr/>
            </p:nvSpPr>
            <p:spPr bwMode="auto">
              <a:xfrm>
                <a:off x="3608" y="5282"/>
                <a:ext cx="226" cy="0"/>
              </a:xfrm>
              <a:prstGeom prst="line">
                <a:avLst/>
              </a:prstGeom>
              <a:noFill/>
              <a:ln w="12700">
                <a:solidFill>
                  <a:srgbClr val="000000"/>
                </a:solidFill>
                <a:round/>
                <a:headEnd/>
                <a:tailEnd/>
              </a:ln>
            </p:spPr>
            <p:txBody>
              <a:bodyPr/>
              <a:lstStyle/>
              <a:p>
                <a:endParaRPr lang="de-DE"/>
              </a:p>
            </p:txBody>
          </p:sp>
          <p:sp>
            <p:nvSpPr>
              <p:cNvPr id="24622" name="Line 394"/>
              <p:cNvSpPr>
                <a:spLocks noChangeShapeType="1"/>
              </p:cNvSpPr>
              <p:nvPr/>
            </p:nvSpPr>
            <p:spPr bwMode="auto">
              <a:xfrm>
                <a:off x="3834" y="5282"/>
                <a:ext cx="0" cy="226"/>
              </a:xfrm>
              <a:prstGeom prst="line">
                <a:avLst/>
              </a:prstGeom>
              <a:noFill/>
              <a:ln w="12700">
                <a:solidFill>
                  <a:srgbClr val="000000"/>
                </a:solidFill>
                <a:round/>
                <a:headEnd/>
                <a:tailEnd/>
              </a:ln>
            </p:spPr>
            <p:txBody>
              <a:bodyPr/>
              <a:lstStyle/>
              <a:p>
                <a:endParaRPr lang="de-DE"/>
              </a:p>
            </p:txBody>
          </p:sp>
          <p:sp>
            <p:nvSpPr>
              <p:cNvPr id="24623" name="Line 395"/>
              <p:cNvSpPr>
                <a:spLocks noChangeShapeType="1"/>
              </p:cNvSpPr>
              <p:nvPr/>
            </p:nvSpPr>
            <p:spPr bwMode="auto">
              <a:xfrm>
                <a:off x="3721" y="5395"/>
                <a:ext cx="0" cy="226"/>
              </a:xfrm>
              <a:prstGeom prst="line">
                <a:avLst/>
              </a:prstGeom>
              <a:noFill/>
              <a:ln w="12700">
                <a:solidFill>
                  <a:srgbClr val="000000"/>
                </a:solidFill>
                <a:round/>
                <a:headEnd/>
                <a:tailEnd/>
              </a:ln>
            </p:spPr>
            <p:txBody>
              <a:bodyPr/>
              <a:lstStyle/>
              <a:p>
                <a:endParaRPr lang="de-DE"/>
              </a:p>
            </p:txBody>
          </p:sp>
          <p:sp>
            <p:nvSpPr>
              <p:cNvPr id="24624" name="Line 396"/>
              <p:cNvSpPr>
                <a:spLocks noChangeShapeType="1"/>
              </p:cNvSpPr>
              <p:nvPr/>
            </p:nvSpPr>
            <p:spPr bwMode="auto">
              <a:xfrm>
                <a:off x="3721" y="5621"/>
                <a:ext cx="226" cy="0"/>
              </a:xfrm>
              <a:prstGeom prst="line">
                <a:avLst/>
              </a:prstGeom>
              <a:noFill/>
              <a:ln w="12700">
                <a:solidFill>
                  <a:srgbClr val="000000"/>
                </a:solidFill>
                <a:round/>
                <a:headEnd/>
                <a:tailEnd/>
              </a:ln>
            </p:spPr>
            <p:txBody>
              <a:bodyPr/>
              <a:lstStyle/>
              <a:p>
                <a:endParaRPr lang="de-DE"/>
              </a:p>
            </p:txBody>
          </p:sp>
        </p:grpSp>
        <p:grpSp>
          <p:nvGrpSpPr>
            <p:cNvPr id="24588" name="Group 397"/>
            <p:cNvGrpSpPr>
              <a:grpSpLocks/>
            </p:cNvGrpSpPr>
            <p:nvPr/>
          </p:nvGrpSpPr>
          <p:grpSpPr bwMode="auto">
            <a:xfrm>
              <a:off x="7467" y="5903"/>
              <a:ext cx="1469" cy="565"/>
              <a:chOff x="2478" y="5169"/>
              <a:chExt cx="1469" cy="565"/>
            </a:xfrm>
          </p:grpSpPr>
          <p:sp>
            <p:nvSpPr>
              <p:cNvPr id="24601" name="Rectangle 398"/>
              <p:cNvSpPr>
                <a:spLocks noChangeArrowheads="1"/>
              </p:cNvSpPr>
              <p:nvPr/>
            </p:nvSpPr>
            <p:spPr bwMode="auto">
              <a:xfrm>
                <a:off x="2478" y="5169"/>
                <a:ext cx="452" cy="565"/>
              </a:xfrm>
              <a:prstGeom prst="rect">
                <a:avLst/>
              </a:prstGeom>
              <a:solidFill>
                <a:srgbClr val="FFFFFF"/>
              </a:solidFill>
              <a:ln w="12700">
                <a:solidFill>
                  <a:srgbClr val="000000"/>
                </a:solidFill>
                <a:miter lim="800000"/>
                <a:headEnd/>
                <a:tailEnd/>
              </a:ln>
            </p:spPr>
            <p:txBody>
              <a:bodyPr/>
              <a:lstStyle/>
              <a:p>
                <a:endParaRPr lang="de-DE"/>
              </a:p>
            </p:txBody>
          </p:sp>
          <p:sp>
            <p:nvSpPr>
              <p:cNvPr id="24602" name="Line 399"/>
              <p:cNvSpPr>
                <a:spLocks noChangeShapeType="1"/>
              </p:cNvSpPr>
              <p:nvPr/>
            </p:nvSpPr>
            <p:spPr bwMode="auto">
              <a:xfrm flipV="1">
                <a:off x="2930" y="5395"/>
                <a:ext cx="113" cy="113"/>
              </a:xfrm>
              <a:prstGeom prst="line">
                <a:avLst/>
              </a:prstGeom>
              <a:noFill/>
              <a:ln w="12700">
                <a:solidFill>
                  <a:srgbClr val="000000"/>
                </a:solidFill>
                <a:round/>
                <a:headEnd/>
                <a:tailEnd/>
              </a:ln>
            </p:spPr>
            <p:txBody>
              <a:bodyPr/>
              <a:lstStyle/>
              <a:p>
                <a:endParaRPr lang="de-DE"/>
              </a:p>
            </p:txBody>
          </p:sp>
          <p:sp>
            <p:nvSpPr>
              <p:cNvPr id="24603" name="Line 400"/>
              <p:cNvSpPr>
                <a:spLocks noChangeShapeType="1"/>
              </p:cNvSpPr>
              <p:nvPr/>
            </p:nvSpPr>
            <p:spPr bwMode="auto">
              <a:xfrm>
                <a:off x="3043" y="5395"/>
                <a:ext cx="113" cy="113"/>
              </a:xfrm>
              <a:prstGeom prst="line">
                <a:avLst/>
              </a:prstGeom>
              <a:noFill/>
              <a:ln w="12700">
                <a:solidFill>
                  <a:srgbClr val="000000"/>
                </a:solidFill>
                <a:round/>
                <a:headEnd/>
                <a:tailEnd/>
              </a:ln>
            </p:spPr>
            <p:txBody>
              <a:bodyPr/>
              <a:lstStyle/>
              <a:p>
                <a:endParaRPr lang="de-DE"/>
              </a:p>
            </p:txBody>
          </p:sp>
          <p:sp>
            <p:nvSpPr>
              <p:cNvPr id="24604" name="Line 401"/>
              <p:cNvSpPr>
                <a:spLocks noChangeShapeType="1"/>
              </p:cNvSpPr>
              <p:nvPr/>
            </p:nvSpPr>
            <p:spPr bwMode="auto">
              <a:xfrm flipV="1">
                <a:off x="3156" y="5395"/>
                <a:ext cx="113" cy="113"/>
              </a:xfrm>
              <a:prstGeom prst="line">
                <a:avLst/>
              </a:prstGeom>
              <a:noFill/>
              <a:ln w="12700">
                <a:solidFill>
                  <a:srgbClr val="000000"/>
                </a:solidFill>
                <a:round/>
                <a:headEnd/>
                <a:tailEnd/>
              </a:ln>
            </p:spPr>
            <p:txBody>
              <a:bodyPr/>
              <a:lstStyle/>
              <a:p>
                <a:endParaRPr lang="de-DE"/>
              </a:p>
            </p:txBody>
          </p:sp>
          <p:sp>
            <p:nvSpPr>
              <p:cNvPr id="24605" name="Line 402"/>
              <p:cNvSpPr>
                <a:spLocks noChangeShapeType="1"/>
              </p:cNvSpPr>
              <p:nvPr/>
            </p:nvSpPr>
            <p:spPr bwMode="auto">
              <a:xfrm>
                <a:off x="3269" y="5395"/>
                <a:ext cx="113" cy="113"/>
              </a:xfrm>
              <a:prstGeom prst="line">
                <a:avLst/>
              </a:prstGeom>
              <a:noFill/>
              <a:ln w="12700">
                <a:solidFill>
                  <a:srgbClr val="000000"/>
                </a:solidFill>
                <a:round/>
                <a:headEnd/>
                <a:tailEnd/>
              </a:ln>
            </p:spPr>
            <p:txBody>
              <a:bodyPr/>
              <a:lstStyle/>
              <a:p>
                <a:endParaRPr lang="de-DE"/>
              </a:p>
            </p:txBody>
          </p:sp>
          <p:sp>
            <p:nvSpPr>
              <p:cNvPr id="24606" name="Line 403"/>
              <p:cNvSpPr>
                <a:spLocks noChangeShapeType="1"/>
              </p:cNvSpPr>
              <p:nvPr/>
            </p:nvSpPr>
            <p:spPr bwMode="auto">
              <a:xfrm flipV="1">
                <a:off x="3382" y="5395"/>
                <a:ext cx="113" cy="113"/>
              </a:xfrm>
              <a:prstGeom prst="line">
                <a:avLst/>
              </a:prstGeom>
              <a:noFill/>
              <a:ln w="12700">
                <a:solidFill>
                  <a:srgbClr val="000000"/>
                </a:solidFill>
                <a:round/>
                <a:headEnd/>
                <a:tailEnd/>
              </a:ln>
            </p:spPr>
            <p:txBody>
              <a:bodyPr/>
              <a:lstStyle/>
              <a:p>
                <a:endParaRPr lang="de-DE"/>
              </a:p>
            </p:txBody>
          </p:sp>
          <p:sp>
            <p:nvSpPr>
              <p:cNvPr id="24607" name="Line 404"/>
              <p:cNvSpPr>
                <a:spLocks noChangeShapeType="1"/>
              </p:cNvSpPr>
              <p:nvPr/>
            </p:nvSpPr>
            <p:spPr bwMode="auto">
              <a:xfrm>
                <a:off x="3495" y="5395"/>
                <a:ext cx="113" cy="113"/>
              </a:xfrm>
              <a:prstGeom prst="line">
                <a:avLst/>
              </a:prstGeom>
              <a:noFill/>
              <a:ln w="12700">
                <a:solidFill>
                  <a:srgbClr val="000000"/>
                </a:solidFill>
                <a:round/>
                <a:headEnd/>
                <a:tailEnd/>
              </a:ln>
            </p:spPr>
            <p:txBody>
              <a:bodyPr/>
              <a:lstStyle/>
              <a:p>
                <a:endParaRPr lang="de-DE"/>
              </a:p>
            </p:txBody>
          </p:sp>
          <p:sp>
            <p:nvSpPr>
              <p:cNvPr id="24608" name="Line 405"/>
              <p:cNvSpPr>
                <a:spLocks noChangeShapeType="1"/>
              </p:cNvSpPr>
              <p:nvPr/>
            </p:nvSpPr>
            <p:spPr bwMode="auto">
              <a:xfrm flipV="1">
                <a:off x="3608" y="5282"/>
                <a:ext cx="0" cy="226"/>
              </a:xfrm>
              <a:prstGeom prst="line">
                <a:avLst/>
              </a:prstGeom>
              <a:noFill/>
              <a:ln w="12700">
                <a:solidFill>
                  <a:srgbClr val="000000"/>
                </a:solidFill>
                <a:round/>
                <a:headEnd/>
                <a:tailEnd/>
              </a:ln>
            </p:spPr>
            <p:txBody>
              <a:bodyPr/>
              <a:lstStyle/>
              <a:p>
                <a:endParaRPr lang="de-DE"/>
              </a:p>
            </p:txBody>
          </p:sp>
          <p:sp>
            <p:nvSpPr>
              <p:cNvPr id="24609" name="Line 406"/>
              <p:cNvSpPr>
                <a:spLocks noChangeShapeType="1"/>
              </p:cNvSpPr>
              <p:nvPr/>
            </p:nvSpPr>
            <p:spPr bwMode="auto">
              <a:xfrm>
                <a:off x="3608" y="5282"/>
                <a:ext cx="226" cy="0"/>
              </a:xfrm>
              <a:prstGeom prst="line">
                <a:avLst/>
              </a:prstGeom>
              <a:noFill/>
              <a:ln w="12700">
                <a:solidFill>
                  <a:srgbClr val="000000"/>
                </a:solidFill>
                <a:round/>
                <a:headEnd/>
                <a:tailEnd/>
              </a:ln>
            </p:spPr>
            <p:txBody>
              <a:bodyPr/>
              <a:lstStyle/>
              <a:p>
                <a:endParaRPr lang="de-DE"/>
              </a:p>
            </p:txBody>
          </p:sp>
          <p:sp>
            <p:nvSpPr>
              <p:cNvPr id="24610" name="Line 407"/>
              <p:cNvSpPr>
                <a:spLocks noChangeShapeType="1"/>
              </p:cNvSpPr>
              <p:nvPr/>
            </p:nvSpPr>
            <p:spPr bwMode="auto">
              <a:xfrm>
                <a:off x="3834" y="5282"/>
                <a:ext cx="0" cy="226"/>
              </a:xfrm>
              <a:prstGeom prst="line">
                <a:avLst/>
              </a:prstGeom>
              <a:noFill/>
              <a:ln w="12700">
                <a:solidFill>
                  <a:srgbClr val="000000"/>
                </a:solidFill>
                <a:round/>
                <a:headEnd/>
                <a:tailEnd/>
              </a:ln>
            </p:spPr>
            <p:txBody>
              <a:bodyPr/>
              <a:lstStyle/>
              <a:p>
                <a:endParaRPr lang="de-DE"/>
              </a:p>
            </p:txBody>
          </p:sp>
          <p:sp>
            <p:nvSpPr>
              <p:cNvPr id="24611" name="Line 408"/>
              <p:cNvSpPr>
                <a:spLocks noChangeShapeType="1"/>
              </p:cNvSpPr>
              <p:nvPr/>
            </p:nvSpPr>
            <p:spPr bwMode="auto">
              <a:xfrm>
                <a:off x="3721" y="5395"/>
                <a:ext cx="0" cy="226"/>
              </a:xfrm>
              <a:prstGeom prst="line">
                <a:avLst/>
              </a:prstGeom>
              <a:noFill/>
              <a:ln w="12700">
                <a:solidFill>
                  <a:srgbClr val="000000"/>
                </a:solidFill>
                <a:round/>
                <a:headEnd/>
                <a:tailEnd/>
              </a:ln>
            </p:spPr>
            <p:txBody>
              <a:bodyPr/>
              <a:lstStyle/>
              <a:p>
                <a:endParaRPr lang="de-DE"/>
              </a:p>
            </p:txBody>
          </p:sp>
          <p:sp>
            <p:nvSpPr>
              <p:cNvPr id="24612" name="Line 409"/>
              <p:cNvSpPr>
                <a:spLocks noChangeShapeType="1"/>
              </p:cNvSpPr>
              <p:nvPr/>
            </p:nvSpPr>
            <p:spPr bwMode="auto">
              <a:xfrm>
                <a:off x="3721" y="5621"/>
                <a:ext cx="226" cy="0"/>
              </a:xfrm>
              <a:prstGeom prst="line">
                <a:avLst/>
              </a:prstGeom>
              <a:noFill/>
              <a:ln w="12700">
                <a:solidFill>
                  <a:srgbClr val="000000"/>
                </a:solidFill>
                <a:round/>
                <a:headEnd/>
                <a:tailEnd/>
              </a:ln>
            </p:spPr>
            <p:txBody>
              <a:bodyPr/>
              <a:lstStyle/>
              <a:p>
                <a:endParaRPr lang="de-DE"/>
              </a:p>
            </p:txBody>
          </p:sp>
        </p:grpSp>
        <p:sp>
          <p:nvSpPr>
            <p:cNvPr id="24589" name="Text Box 410"/>
            <p:cNvSpPr txBox="1">
              <a:spLocks noChangeArrowheads="1"/>
            </p:cNvSpPr>
            <p:nvPr/>
          </p:nvSpPr>
          <p:spPr bwMode="auto">
            <a:xfrm>
              <a:off x="2269" y="5310"/>
              <a:ext cx="1130" cy="706"/>
            </a:xfrm>
            <a:prstGeom prst="rect">
              <a:avLst/>
            </a:prstGeom>
            <a:noFill/>
            <a:ln w="9525">
              <a:noFill/>
              <a:miter lim="800000"/>
              <a:headEnd/>
              <a:tailEnd/>
            </a:ln>
          </p:spPr>
          <p:txBody>
            <a:bodyPr/>
            <a:lstStyle/>
            <a:p>
              <a:r>
                <a:rPr lang="en-US" sz="1200" b="1" dirty="0">
                  <a:solidFill>
                    <a:schemeClr val="tx1">
                      <a:lumMod val="75000"/>
                      <a:lumOff val="25000"/>
                    </a:schemeClr>
                  </a:solidFill>
                  <a:latin typeface="+mn-lt"/>
                </a:rPr>
                <a:t>motor</a:t>
              </a:r>
              <a:endParaRPr lang="en-US" sz="1200" dirty="0">
                <a:solidFill>
                  <a:schemeClr val="tx1">
                    <a:lumMod val="75000"/>
                    <a:lumOff val="25000"/>
                  </a:schemeClr>
                </a:solidFill>
                <a:latin typeface="+mn-lt"/>
              </a:endParaRPr>
            </a:p>
            <a:p>
              <a:r>
                <a:rPr lang="en-US" sz="1200" b="1" dirty="0">
                  <a:solidFill>
                    <a:schemeClr val="tx1">
                      <a:lumMod val="75000"/>
                      <a:lumOff val="25000"/>
                    </a:schemeClr>
                  </a:solidFill>
                  <a:latin typeface="+mn-lt"/>
                </a:rPr>
                <a:t>rotor</a:t>
              </a:r>
              <a:endParaRPr lang="en-US" sz="1200" dirty="0">
                <a:solidFill>
                  <a:schemeClr val="tx1">
                    <a:lumMod val="75000"/>
                    <a:lumOff val="25000"/>
                  </a:schemeClr>
                </a:solidFill>
                <a:latin typeface="+mn-lt"/>
              </a:endParaRPr>
            </a:p>
          </p:txBody>
        </p:sp>
        <p:sp>
          <p:nvSpPr>
            <p:cNvPr id="24590" name="Text Box 411"/>
            <p:cNvSpPr txBox="1">
              <a:spLocks noChangeArrowheads="1"/>
            </p:cNvSpPr>
            <p:nvPr/>
          </p:nvSpPr>
          <p:spPr bwMode="auto">
            <a:xfrm>
              <a:off x="3394" y="5324"/>
              <a:ext cx="1507" cy="452"/>
            </a:xfrm>
            <a:prstGeom prst="rect">
              <a:avLst/>
            </a:prstGeom>
            <a:noFill/>
            <a:ln w="9525">
              <a:noFill/>
              <a:miter lim="800000"/>
              <a:headEnd/>
              <a:tailEnd/>
            </a:ln>
          </p:spPr>
          <p:txBody>
            <a:bodyPr/>
            <a:lstStyle/>
            <a:p>
              <a:r>
                <a:rPr lang="en-US" sz="1200" b="1" dirty="0">
                  <a:solidFill>
                    <a:schemeClr val="tx1">
                      <a:lumMod val="75000"/>
                      <a:lumOff val="25000"/>
                    </a:schemeClr>
                  </a:solidFill>
                  <a:latin typeface="+mn-lt"/>
                </a:rPr>
                <a:t>coupling</a:t>
              </a:r>
            </a:p>
          </p:txBody>
        </p:sp>
        <p:sp>
          <p:nvSpPr>
            <p:cNvPr id="24591" name="Text Box 412"/>
            <p:cNvSpPr txBox="1">
              <a:spLocks noChangeArrowheads="1"/>
            </p:cNvSpPr>
            <p:nvPr/>
          </p:nvSpPr>
          <p:spPr bwMode="auto">
            <a:xfrm>
              <a:off x="6483" y="5324"/>
              <a:ext cx="1130" cy="452"/>
            </a:xfrm>
            <a:prstGeom prst="rect">
              <a:avLst/>
            </a:prstGeom>
            <a:noFill/>
            <a:ln w="9525">
              <a:noFill/>
              <a:miter lim="800000"/>
              <a:headEnd/>
              <a:tailEnd/>
            </a:ln>
          </p:spPr>
          <p:txBody>
            <a:bodyPr/>
            <a:lstStyle/>
            <a:p>
              <a:r>
                <a:rPr lang="en-US" sz="1200" b="1" dirty="0">
                  <a:solidFill>
                    <a:schemeClr val="tx1">
                      <a:lumMod val="75000"/>
                      <a:lumOff val="25000"/>
                    </a:schemeClr>
                  </a:solidFill>
                  <a:latin typeface="+mn-lt"/>
                </a:rPr>
                <a:t>spindle</a:t>
              </a:r>
              <a:endParaRPr lang="en-US" sz="1200" dirty="0">
                <a:solidFill>
                  <a:schemeClr val="tx1">
                    <a:lumMod val="75000"/>
                    <a:lumOff val="25000"/>
                  </a:schemeClr>
                </a:solidFill>
                <a:latin typeface="+mn-lt"/>
              </a:endParaRPr>
            </a:p>
          </p:txBody>
        </p:sp>
        <p:sp>
          <p:nvSpPr>
            <p:cNvPr id="24592" name="Text Box 413"/>
            <p:cNvSpPr txBox="1">
              <a:spLocks noChangeArrowheads="1"/>
            </p:cNvSpPr>
            <p:nvPr/>
          </p:nvSpPr>
          <p:spPr bwMode="auto">
            <a:xfrm>
              <a:off x="4981" y="5310"/>
              <a:ext cx="1339" cy="452"/>
            </a:xfrm>
            <a:prstGeom prst="rect">
              <a:avLst/>
            </a:prstGeom>
            <a:noFill/>
            <a:ln w="9525">
              <a:noFill/>
              <a:miter lim="800000"/>
              <a:headEnd/>
              <a:tailEnd/>
            </a:ln>
          </p:spPr>
          <p:txBody>
            <a:bodyPr/>
            <a:lstStyle/>
            <a:p>
              <a:r>
                <a:rPr lang="en-US" sz="1200" b="1" dirty="0">
                  <a:solidFill>
                    <a:schemeClr val="tx1">
                      <a:lumMod val="75000"/>
                      <a:lumOff val="25000"/>
                    </a:schemeClr>
                  </a:solidFill>
                  <a:latin typeface="+mn-lt"/>
                </a:rPr>
                <a:t>bearing</a:t>
              </a:r>
              <a:endParaRPr lang="en-US" sz="1200" dirty="0">
                <a:solidFill>
                  <a:schemeClr val="tx1">
                    <a:lumMod val="75000"/>
                    <a:lumOff val="25000"/>
                  </a:schemeClr>
                </a:solidFill>
                <a:latin typeface="+mn-lt"/>
              </a:endParaRPr>
            </a:p>
          </p:txBody>
        </p:sp>
        <p:sp>
          <p:nvSpPr>
            <p:cNvPr id="24593" name="Text Box 414"/>
            <p:cNvSpPr txBox="1">
              <a:spLocks noChangeArrowheads="1"/>
            </p:cNvSpPr>
            <p:nvPr/>
          </p:nvSpPr>
          <p:spPr bwMode="auto">
            <a:xfrm>
              <a:off x="7670" y="5324"/>
              <a:ext cx="1688" cy="452"/>
            </a:xfrm>
            <a:prstGeom prst="rect">
              <a:avLst/>
            </a:prstGeom>
            <a:noFill/>
            <a:ln w="9525">
              <a:noFill/>
              <a:miter lim="800000"/>
              <a:headEnd/>
              <a:tailEnd/>
            </a:ln>
          </p:spPr>
          <p:txBody>
            <a:bodyPr/>
            <a:lstStyle/>
            <a:p>
              <a:r>
                <a:rPr lang="en-US" sz="1200" b="1" dirty="0">
                  <a:solidFill>
                    <a:schemeClr val="tx1">
                      <a:lumMod val="75000"/>
                      <a:lumOff val="25000"/>
                    </a:schemeClr>
                  </a:solidFill>
                  <a:latin typeface="+mn-lt"/>
                </a:rPr>
                <a:t>guidance</a:t>
              </a:r>
            </a:p>
          </p:txBody>
        </p:sp>
        <p:sp>
          <p:nvSpPr>
            <p:cNvPr id="24594" name="Text Box 415"/>
            <p:cNvSpPr txBox="1">
              <a:spLocks noChangeArrowheads="1"/>
            </p:cNvSpPr>
            <p:nvPr/>
          </p:nvSpPr>
          <p:spPr bwMode="auto">
            <a:xfrm>
              <a:off x="9145" y="5324"/>
              <a:ext cx="1130" cy="692"/>
            </a:xfrm>
            <a:prstGeom prst="rect">
              <a:avLst/>
            </a:prstGeom>
            <a:noFill/>
            <a:ln w="9525">
              <a:noFill/>
              <a:miter lim="800000"/>
              <a:headEnd/>
              <a:tailEnd/>
            </a:ln>
          </p:spPr>
          <p:txBody>
            <a:bodyPr/>
            <a:lstStyle/>
            <a:p>
              <a:r>
                <a:rPr lang="en-US" sz="1200" b="1" dirty="0">
                  <a:solidFill>
                    <a:schemeClr val="tx1">
                      <a:lumMod val="75000"/>
                      <a:lumOff val="25000"/>
                    </a:schemeClr>
                  </a:solidFill>
                  <a:latin typeface="+mn-lt"/>
                </a:rPr>
                <a:t>motor</a:t>
              </a:r>
            </a:p>
            <a:p>
              <a:r>
                <a:rPr lang="en-US" sz="1200" b="1" dirty="0">
                  <a:solidFill>
                    <a:schemeClr val="tx1">
                      <a:lumMod val="75000"/>
                      <a:lumOff val="25000"/>
                    </a:schemeClr>
                  </a:solidFill>
                  <a:latin typeface="+mn-lt"/>
                </a:rPr>
                <a:t>stator</a:t>
              </a:r>
              <a:endParaRPr lang="en-US" sz="1200" dirty="0">
                <a:solidFill>
                  <a:schemeClr val="tx1">
                    <a:lumMod val="75000"/>
                    <a:lumOff val="25000"/>
                  </a:schemeClr>
                </a:solidFill>
                <a:latin typeface="+mn-lt"/>
              </a:endParaRPr>
            </a:p>
          </p:txBody>
        </p:sp>
        <p:sp>
          <p:nvSpPr>
            <p:cNvPr id="24595" name="Oval 416"/>
            <p:cNvSpPr>
              <a:spLocks noChangeArrowheads="1"/>
            </p:cNvSpPr>
            <p:nvPr/>
          </p:nvSpPr>
          <p:spPr bwMode="auto">
            <a:xfrm>
              <a:off x="8936" y="6016"/>
              <a:ext cx="336" cy="339"/>
            </a:xfrm>
            <a:prstGeom prst="ellipse">
              <a:avLst/>
            </a:prstGeom>
            <a:solidFill>
              <a:srgbClr val="FFFFFF"/>
            </a:solidFill>
            <a:ln w="12700">
              <a:solidFill>
                <a:srgbClr val="000000"/>
              </a:solidFill>
              <a:round/>
              <a:headEnd/>
              <a:tailEnd/>
            </a:ln>
          </p:spPr>
          <p:txBody>
            <a:bodyPr/>
            <a:lstStyle/>
            <a:p>
              <a:endParaRPr lang="de-DE"/>
            </a:p>
          </p:txBody>
        </p:sp>
        <p:sp>
          <p:nvSpPr>
            <p:cNvPr id="24596" name="Line 417"/>
            <p:cNvSpPr>
              <a:spLocks noChangeShapeType="1"/>
            </p:cNvSpPr>
            <p:nvPr/>
          </p:nvSpPr>
          <p:spPr bwMode="auto">
            <a:xfrm flipV="1">
              <a:off x="8936" y="6242"/>
              <a:ext cx="0" cy="113"/>
            </a:xfrm>
            <a:prstGeom prst="line">
              <a:avLst/>
            </a:prstGeom>
            <a:noFill/>
            <a:ln w="12700">
              <a:solidFill>
                <a:srgbClr val="000000"/>
              </a:solidFill>
              <a:round/>
              <a:headEnd/>
              <a:tailEnd/>
            </a:ln>
          </p:spPr>
          <p:txBody>
            <a:bodyPr/>
            <a:lstStyle/>
            <a:p>
              <a:endParaRPr lang="de-DE"/>
            </a:p>
          </p:txBody>
        </p:sp>
        <p:sp>
          <p:nvSpPr>
            <p:cNvPr id="24597" name="Text Box 418"/>
            <p:cNvSpPr txBox="1">
              <a:spLocks noChangeArrowheads="1"/>
            </p:cNvSpPr>
            <p:nvPr/>
          </p:nvSpPr>
          <p:spPr bwMode="auto">
            <a:xfrm>
              <a:off x="5869" y="6659"/>
              <a:ext cx="1582" cy="452"/>
            </a:xfrm>
            <a:prstGeom prst="rect">
              <a:avLst/>
            </a:prstGeom>
            <a:noFill/>
            <a:ln w="9525">
              <a:noFill/>
              <a:miter lim="800000"/>
              <a:headEnd/>
              <a:tailEnd/>
            </a:ln>
          </p:spPr>
          <p:txBody>
            <a:bodyPr/>
            <a:lstStyle/>
            <a:p>
              <a:r>
                <a:rPr lang="en-US" sz="1200" b="1" dirty="0">
                  <a:solidFill>
                    <a:schemeClr val="tx1">
                      <a:lumMod val="75000"/>
                      <a:lumOff val="25000"/>
                    </a:schemeClr>
                  </a:solidFill>
                  <a:latin typeface="+mn-lt"/>
                </a:rPr>
                <a:t>slide</a:t>
              </a:r>
            </a:p>
          </p:txBody>
        </p:sp>
        <p:sp>
          <p:nvSpPr>
            <p:cNvPr id="24598" name="Line 419"/>
            <p:cNvSpPr>
              <a:spLocks noChangeShapeType="1"/>
            </p:cNvSpPr>
            <p:nvPr/>
          </p:nvSpPr>
          <p:spPr bwMode="auto">
            <a:xfrm>
              <a:off x="2718" y="6878"/>
              <a:ext cx="565" cy="0"/>
            </a:xfrm>
            <a:prstGeom prst="line">
              <a:avLst/>
            </a:prstGeom>
            <a:noFill/>
            <a:ln w="9525">
              <a:solidFill>
                <a:srgbClr val="000000"/>
              </a:solidFill>
              <a:round/>
              <a:headEnd/>
              <a:tailEnd type="triangle" w="med" len="med"/>
            </a:ln>
          </p:spPr>
          <p:txBody>
            <a:bodyPr/>
            <a:lstStyle/>
            <a:p>
              <a:endParaRPr lang="de-DE"/>
            </a:p>
          </p:txBody>
        </p:sp>
        <p:sp>
          <p:nvSpPr>
            <p:cNvPr id="24599" name="Line 420"/>
            <p:cNvSpPr>
              <a:spLocks noChangeShapeType="1"/>
            </p:cNvSpPr>
            <p:nvPr/>
          </p:nvSpPr>
          <p:spPr bwMode="auto">
            <a:xfrm>
              <a:off x="7577" y="6878"/>
              <a:ext cx="455" cy="0"/>
            </a:xfrm>
            <a:prstGeom prst="line">
              <a:avLst/>
            </a:prstGeom>
            <a:noFill/>
            <a:ln w="9525">
              <a:solidFill>
                <a:srgbClr val="000000"/>
              </a:solidFill>
              <a:round/>
              <a:headEnd/>
              <a:tailEnd type="triangle" w="med" len="med"/>
            </a:ln>
          </p:spPr>
          <p:txBody>
            <a:bodyPr/>
            <a:lstStyle/>
            <a:p>
              <a:endParaRPr lang="de-DE"/>
            </a:p>
          </p:txBody>
        </p:sp>
        <p:sp>
          <p:nvSpPr>
            <p:cNvPr id="24600" name="Text Box 421"/>
            <p:cNvSpPr txBox="1">
              <a:spLocks noChangeArrowheads="1"/>
            </p:cNvSpPr>
            <p:nvPr/>
          </p:nvSpPr>
          <p:spPr bwMode="auto">
            <a:xfrm>
              <a:off x="1706" y="6659"/>
              <a:ext cx="1582" cy="452"/>
            </a:xfrm>
            <a:prstGeom prst="rect">
              <a:avLst/>
            </a:prstGeom>
            <a:noFill/>
            <a:ln w="9525">
              <a:noFill/>
              <a:miter lim="800000"/>
              <a:headEnd/>
              <a:tailEnd/>
            </a:ln>
          </p:spPr>
          <p:txBody>
            <a:bodyPr/>
            <a:lstStyle/>
            <a:p>
              <a:r>
                <a:rPr lang="en-US" sz="1100" b="1"/>
                <a:t>x</a:t>
              </a:r>
            </a:p>
          </p:txBody>
        </p:sp>
      </p:grpSp>
      <p:sp>
        <p:nvSpPr>
          <p:cNvPr id="24582" name="Rectangle 6"/>
          <p:cNvSpPr>
            <a:spLocks noChangeArrowheads="1"/>
          </p:cNvSpPr>
          <p:nvPr/>
        </p:nvSpPr>
        <p:spPr bwMode="auto">
          <a:xfrm>
            <a:off x="571472" y="1239826"/>
            <a:ext cx="4321175" cy="474662"/>
          </a:xfrm>
          <a:prstGeom prst="rect">
            <a:avLst/>
          </a:prstGeom>
          <a:noFill/>
          <a:ln w="9525">
            <a:noFill/>
            <a:miter lim="800000"/>
            <a:headEnd/>
            <a:tailEnd/>
          </a:ln>
        </p:spPr>
        <p:txBody>
          <a:bodyPr anchor="b"/>
          <a:lstStyle/>
          <a:p>
            <a:r>
              <a:rPr lang="de-DE" sz="2000" dirty="0" err="1">
                <a:solidFill>
                  <a:schemeClr val="tx1">
                    <a:lumMod val="75000"/>
                    <a:lumOff val="25000"/>
                  </a:schemeClr>
                </a:solidFill>
                <a:latin typeface="+mn-lt"/>
              </a:rPr>
              <a:t>Typical</a:t>
            </a:r>
            <a:r>
              <a:rPr lang="de-DE" sz="2000" dirty="0">
                <a:solidFill>
                  <a:schemeClr val="tx1">
                    <a:lumMod val="75000"/>
                    <a:lumOff val="25000"/>
                  </a:schemeClr>
                </a:solidFill>
                <a:latin typeface="+mn-lt"/>
              </a:rPr>
              <a:t> design </a:t>
            </a:r>
            <a:r>
              <a:rPr lang="de-DE" sz="2000" dirty="0" err="1">
                <a:solidFill>
                  <a:schemeClr val="tx1">
                    <a:lumMod val="75000"/>
                    <a:lumOff val="25000"/>
                  </a:schemeClr>
                </a:solidFill>
                <a:latin typeface="+mn-lt"/>
              </a:rPr>
              <a:t>of</a:t>
            </a:r>
            <a:r>
              <a:rPr lang="de-DE" sz="2000" dirty="0">
                <a:solidFill>
                  <a:schemeClr val="tx1">
                    <a:lumMod val="75000"/>
                    <a:lumOff val="25000"/>
                  </a:schemeClr>
                </a:solidFill>
                <a:latin typeface="+mn-lt"/>
              </a:rPr>
              <a:t> a spindle </a:t>
            </a:r>
            <a:r>
              <a:rPr lang="de-DE" sz="2000" dirty="0" err="1">
                <a:solidFill>
                  <a:schemeClr val="tx1">
                    <a:lumMod val="75000"/>
                    <a:lumOff val="25000"/>
                  </a:schemeClr>
                </a:solidFill>
                <a:latin typeface="+mn-lt"/>
              </a:rPr>
              <a:t>driven</a:t>
            </a:r>
            <a:r>
              <a:rPr lang="de-DE" sz="2000" dirty="0">
                <a:solidFill>
                  <a:schemeClr val="tx1">
                    <a:lumMod val="75000"/>
                    <a:lumOff val="25000"/>
                  </a:schemeClr>
                </a:solidFill>
                <a:latin typeface="+mn-lt"/>
              </a:rPr>
              <a:t> </a:t>
            </a:r>
            <a:r>
              <a:rPr lang="de-DE" sz="2000" dirty="0" err="1">
                <a:solidFill>
                  <a:schemeClr val="tx1">
                    <a:lumMod val="75000"/>
                    <a:lumOff val="25000"/>
                  </a:schemeClr>
                </a:solidFill>
                <a:latin typeface="+mn-lt"/>
              </a:rPr>
              <a:t>axis</a:t>
            </a:r>
            <a:endParaRPr lang="de-DE" sz="2800" dirty="0">
              <a:solidFill>
                <a:schemeClr val="tx1">
                  <a:lumMod val="75000"/>
                  <a:lumOff val="25000"/>
                </a:schemeClr>
              </a:solidFill>
              <a:latin typeface="+mn-lt"/>
            </a:endParaRPr>
          </a:p>
        </p:txBody>
      </p:sp>
      <p:sp>
        <p:nvSpPr>
          <p:cNvPr id="24583" name="Text Box 2"/>
          <p:cNvSpPr txBox="1">
            <a:spLocks noChangeArrowheads="1"/>
          </p:cNvSpPr>
          <p:nvPr/>
        </p:nvSpPr>
        <p:spPr bwMode="auto">
          <a:xfrm>
            <a:off x="6143636" y="1285860"/>
            <a:ext cx="2950055" cy="3689096"/>
          </a:xfrm>
          <a:prstGeom prst="rect">
            <a:avLst/>
          </a:prstGeom>
          <a:solidFill>
            <a:schemeClr val="bg1"/>
          </a:solidFill>
          <a:ln w="9525">
            <a:noFill/>
            <a:miter lim="800000"/>
            <a:headEnd/>
            <a:tailEnd/>
          </a:ln>
        </p:spPr>
        <p:txBody>
          <a:bodyPr wrap="none" lIns="87257" tIns="43629" rIns="87257" bIns="43629">
            <a:spAutoFit/>
          </a:bodyPr>
          <a:lstStyle/>
          <a:p>
            <a:pPr>
              <a:buFont typeface="Wingdings" pitchFamily="2" charset="2"/>
              <a:buNone/>
            </a:pPr>
            <a:r>
              <a:rPr lang="de-DE" sz="2000" b="1" dirty="0" smtClean="0">
                <a:solidFill>
                  <a:schemeClr val="tx1">
                    <a:lumMod val="75000"/>
                    <a:lumOff val="25000"/>
                  </a:schemeClr>
                </a:solidFill>
                <a:latin typeface="+mn-lt"/>
              </a:rPr>
              <a:t>Pro:</a:t>
            </a:r>
          </a:p>
          <a:p>
            <a:pPr>
              <a:buFont typeface="Arial" pitchFamily="34" charset="0"/>
              <a:buChar char="•"/>
            </a:pPr>
            <a:r>
              <a:rPr lang="de-DE" sz="2000" dirty="0" smtClean="0">
                <a:solidFill>
                  <a:schemeClr val="tx1">
                    <a:lumMod val="75000"/>
                    <a:lumOff val="25000"/>
                  </a:schemeClr>
                </a:solidFill>
                <a:latin typeface="+mn-lt"/>
              </a:rPr>
              <a:t>High </a:t>
            </a:r>
            <a:r>
              <a:rPr lang="de-DE" sz="2000" dirty="0" err="1" smtClean="0">
                <a:solidFill>
                  <a:schemeClr val="tx1">
                    <a:lumMod val="75000"/>
                    <a:lumOff val="25000"/>
                  </a:schemeClr>
                </a:solidFill>
                <a:latin typeface="+mn-lt"/>
              </a:rPr>
              <a:t>forces</a:t>
            </a:r>
            <a:endParaRPr lang="de-DE" sz="2000" dirty="0">
              <a:solidFill>
                <a:schemeClr val="tx1">
                  <a:lumMod val="75000"/>
                  <a:lumOff val="25000"/>
                </a:schemeClr>
              </a:solidFill>
              <a:latin typeface="+mn-lt"/>
            </a:endParaRPr>
          </a:p>
          <a:p>
            <a:pPr>
              <a:buFont typeface="Arial" pitchFamily="34" charset="0"/>
              <a:buChar char="•"/>
            </a:pPr>
            <a:r>
              <a:rPr lang="de-DE" sz="2000" dirty="0" smtClean="0">
                <a:solidFill>
                  <a:schemeClr val="tx1">
                    <a:lumMod val="75000"/>
                    <a:lumOff val="25000"/>
                  </a:schemeClr>
                </a:solidFill>
                <a:latin typeface="+mn-lt"/>
              </a:rPr>
              <a:t>Constant </a:t>
            </a:r>
            <a:r>
              <a:rPr lang="de-DE" sz="2000" dirty="0" err="1">
                <a:solidFill>
                  <a:schemeClr val="tx1">
                    <a:lumMod val="75000"/>
                    <a:lumOff val="25000"/>
                  </a:schemeClr>
                </a:solidFill>
                <a:latin typeface="+mn-lt"/>
              </a:rPr>
              <a:t>forces</a:t>
            </a:r>
            <a:endParaRPr lang="de-DE" sz="2000" dirty="0">
              <a:solidFill>
                <a:schemeClr val="tx1">
                  <a:lumMod val="75000"/>
                  <a:lumOff val="25000"/>
                </a:schemeClr>
              </a:solidFill>
              <a:latin typeface="+mn-lt"/>
            </a:endParaRPr>
          </a:p>
          <a:p>
            <a:pPr>
              <a:buFont typeface="Arial" pitchFamily="34" charset="0"/>
              <a:buChar char="•"/>
            </a:pPr>
            <a:r>
              <a:rPr lang="de-DE" sz="2000" dirty="0">
                <a:solidFill>
                  <a:schemeClr val="tx1">
                    <a:lumMod val="75000"/>
                    <a:lumOff val="25000"/>
                  </a:schemeClr>
                </a:solidFill>
                <a:latin typeface="+mn-lt"/>
              </a:rPr>
              <a:t>M</a:t>
            </a:r>
            <a:r>
              <a:rPr lang="de-DE" sz="2000" dirty="0" smtClean="0">
                <a:solidFill>
                  <a:schemeClr val="tx1">
                    <a:lumMod val="75000"/>
                    <a:lumOff val="25000"/>
                  </a:schemeClr>
                </a:solidFill>
                <a:latin typeface="+mn-lt"/>
              </a:rPr>
              <a:t>oderate </a:t>
            </a:r>
            <a:r>
              <a:rPr lang="de-DE" sz="2000" dirty="0" err="1">
                <a:solidFill>
                  <a:schemeClr val="tx1">
                    <a:lumMod val="75000"/>
                    <a:lumOff val="25000"/>
                  </a:schemeClr>
                </a:solidFill>
                <a:latin typeface="+mn-lt"/>
              </a:rPr>
              <a:t>costs</a:t>
            </a:r>
            <a:endParaRPr lang="de-DE" sz="2000" dirty="0">
              <a:solidFill>
                <a:schemeClr val="tx1">
                  <a:lumMod val="75000"/>
                  <a:lumOff val="25000"/>
                </a:schemeClr>
              </a:solidFill>
              <a:latin typeface="+mn-lt"/>
            </a:endParaRPr>
          </a:p>
          <a:p>
            <a:pPr>
              <a:buFont typeface="Wingdings" pitchFamily="2" charset="2"/>
              <a:buNone/>
            </a:pPr>
            <a:endParaRPr lang="de-DE" sz="2000" dirty="0">
              <a:solidFill>
                <a:schemeClr val="tx1">
                  <a:lumMod val="75000"/>
                  <a:lumOff val="25000"/>
                </a:schemeClr>
              </a:solidFill>
              <a:latin typeface="+mn-lt"/>
            </a:endParaRPr>
          </a:p>
          <a:p>
            <a:pPr>
              <a:buFont typeface="Wingdings" pitchFamily="2" charset="2"/>
              <a:buNone/>
            </a:pPr>
            <a:r>
              <a:rPr lang="de-DE" sz="2000" b="1" dirty="0" smtClean="0">
                <a:solidFill>
                  <a:schemeClr val="tx1">
                    <a:lumMod val="75000"/>
                    <a:lumOff val="25000"/>
                  </a:schemeClr>
                </a:solidFill>
                <a:latin typeface="+mn-lt"/>
              </a:rPr>
              <a:t>Con:</a:t>
            </a:r>
            <a:endParaRPr lang="de-DE" sz="2000" b="1" dirty="0">
              <a:solidFill>
                <a:schemeClr val="tx1">
                  <a:lumMod val="75000"/>
                  <a:lumOff val="25000"/>
                </a:schemeClr>
              </a:solidFill>
              <a:latin typeface="+mn-lt"/>
            </a:endParaRPr>
          </a:p>
          <a:p>
            <a:pPr>
              <a:buFont typeface="Arial" pitchFamily="34" charset="0"/>
              <a:buChar char="•"/>
            </a:pPr>
            <a:r>
              <a:rPr lang="de-DE" sz="2000" dirty="0">
                <a:solidFill>
                  <a:schemeClr val="tx1">
                    <a:lumMod val="75000"/>
                    <a:lumOff val="25000"/>
                  </a:schemeClr>
                </a:solidFill>
                <a:latin typeface="+mn-lt"/>
              </a:rPr>
              <a:t>L</a:t>
            </a:r>
            <a:r>
              <a:rPr lang="de-DE" sz="2000" dirty="0" smtClean="0">
                <a:solidFill>
                  <a:schemeClr val="tx1">
                    <a:lumMod val="75000"/>
                    <a:lumOff val="25000"/>
                  </a:schemeClr>
                </a:solidFill>
                <a:latin typeface="+mn-lt"/>
              </a:rPr>
              <a:t>arge </a:t>
            </a:r>
            <a:r>
              <a:rPr lang="de-DE" sz="2000" dirty="0" err="1" smtClean="0">
                <a:solidFill>
                  <a:schemeClr val="tx1">
                    <a:lumMod val="75000"/>
                    <a:lumOff val="25000"/>
                  </a:schemeClr>
                </a:solidFill>
                <a:latin typeface="+mn-lt"/>
              </a:rPr>
              <a:t>inteference</a:t>
            </a:r>
            <a:r>
              <a:rPr lang="de-DE" sz="2000" dirty="0" smtClean="0">
                <a:solidFill>
                  <a:schemeClr val="tx1">
                    <a:lumMod val="75000"/>
                    <a:lumOff val="25000"/>
                  </a:schemeClr>
                </a:solidFill>
                <a:latin typeface="+mn-lt"/>
              </a:rPr>
              <a:t> </a:t>
            </a:r>
            <a:r>
              <a:rPr lang="de-DE" sz="2000" dirty="0" err="1">
                <a:solidFill>
                  <a:schemeClr val="tx1">
                    <a:lumMod val="75000"/>
                    <a:lumOff val="25000"/>
                  </a:schemeClr>
                </a:solidFill>
                <a:latin typeface="+mn-lt"/>
              </a:rPr>
              <a:t>contour</a:t>
            </a:r>
            <a:endParaRPr lang="de-DE" sz="2000" dirty="0">
              <a:solidFill>
                <a:schemeClr val="tx1">
                  <a:lumMod val="75000"/>
                  <a:lumOff val="25000"/>
                </a:schemeClr>
              </a:solidFill>
              <a:latin typeface="+mn-lt"/>
            </a:endParaRPr>
          </a:p>
          <a:p>
            <a:pPr>
              <a:buFont typeface="Arial" pitchFamily="34" charset="0"/>
              <a:buChar char="•"/>
            </a:pPr>
            <a:r>
              <a:rPr lang="de-DE" sz="2000" dirty="0" err="1" smtClean="0">
                <a:solidFill>
                  <a:schemeClr val="tx1">
                    <a:lumMod val="75000"/>
                    <a:lumOff val="25000"/>
                  </a:schemeClr>
                </a:solidFill>
                <a:latin typeface="+mn-lt"/>
              </a:rPr>
              <a:t>Many</a:t>
            </a:r>
            <a:r>
              <a:rPr lang="de-DE" sz="2000" dirty="0" smtClean="0">
                <a:solidFill>
                  <a:schemeClr val="tx1">
                    <a:lumMod val="75000"/>
                    <a:lumOff val="25000"/>
                  </a:schemeClr>
                </a:solidFill>
                <a:latin typeface="+mn-lt"/>
              </a:rPr>
              <a:t> </a:t>
            </a:r>
            <a:r>
              <a:rPr lang="de-DE" sz="2000" dirty="0" err="1">
                <a:solidFill>
                  <a:schemeClr val="tx1">
                    <a:lumMod val="75000"/>
                    <a:lumOff val="25000"/>
                  </a:schemeClr>
                </a:solidFill>
                <a:latin typeface="+mn-lt"/>
              </a:rPr>
              <a:t>components</a:t>
            </a:r>
            <a:endParaRPr lang="de-DE" sz="2000" dirty="0">
              <a:solidFill>
                <a:schemeClr val="tx1">
                  <a:lumMod val="75000"/>
                  <a:lumOff val="25000"/>
                </a:schemeClr>
              </a:solidFill>
              <a:latin typeface="+mn-lt"/>
            </a:endParaRPr>
          </a:p>
          <a:p>
            <a:pPr>
              <a:buFont typeface="Arial" pitchFamily="34" charset="0"/>
              <a:buChar char="•"/>
            </a:pPr>
            <a:r>
              <a:rPr lang="de-DE" sz="2000" dirty="0" err="1" smtClean="0">
                <a:solidFill>
                  <a:schemeClr val="tx1">
                    <a:lumMod val="75000"/>
                    <a:lumOff val="25000"/>
                  </a:schemeClr>
                </a:solidFill>
                <a:latin typeface="+mn-lt"/>
              </a:rPr>
              <a:t>Lower</a:t>
            </a:r>
            <a:r>
              <a:rPr lang="de-DE" sz="2000" dirty="0" smtClean="0">
                <a:solidFill>
                  <a:schemeClr val="tx1">
                    <a:lumMod val="75000"/>
                    <a:lumOff val="25000"/>
                  </a:schemeClr>
                </a:solidFill>
                <a:latin typeface="+mn-lt"/>
              </a:rPr>
              <a:t> </a:t>
            </a:r>
            <a:r>
              <a:rPr lang="de-DE" sz="2000" dirty="0" err="1">
                <a:solidFill>
                  <a:schemeClr val="tx1">
                    <a:lumMod val="75000"/>
                    <a:lumOff val="25000"/>
                  </a:schemeClr>
                </a:solidFill>
                <a:latin typeface="+mn-lt"/>
              </a:rPr>
              <a:t>stiffness</a:t>
            </a:r>
            <a:endParaRPr lang="de-DE" sz="2000" dirty="0">
              <a:solidFill>
                <a:schemeClr val="tx1">
                  <a:lumMod val="75000"/>
                  <a:lumOff val="25000"/>
                </a:schemeClr>
              </a:solidFill>
              <a:latin typeface="+mn-lt"/>
            </a:endParaRPr>
          </a:p>
          <a:p>
            <a:pPr>
              <a:buFont typeface="Arial" pitchFamily="34" charset="0"/>
              <a:buChar char="•"/>
            </a:pPr>
            <a:r>
              <a:rPr lang="de-DE" sz="2000" dirty="0">
                <a:solidFill>
                  <a:schemeClr val="tx1">
                    <a:lumMod val="75000"/>
                    <a:lumOff val="25000"/>
                  </a:schemeClr>
                </a:solidFill>
                <a:latin typeface="+mn-lt"/>
              </a:rPr>
              <a:t>L</a:t>
            </a:r>
            <a:r>
              <a:rPr lang="de-DE" sz="2000" dirty="0" smtClean="0">
                <a:solidFill>
                  <a:schemeClr val="tx1">
                    <a:lumMod val="75000"/>
                    <a:lumOff val="25000"/>
                  </a:schemeClr>
                </a:solidFill>
                <a:latin typeface="+mn-lt"/>
              </a:rPr>
              <a:t>ow </a:t>
            </a:r>
            <a:r>
              <a:rPr lang="de-DE" sz="2000" dirty="0" err="1" smtClean="0">
                <a:solidFill>
                  <a:schemeClr val="tx1">
                    <a:lumMod val="75000"/>
                    <a:lumOff val="25000"/>
                  </a:schemeClr>
                </a:solidFill>
                <a:latin typeface="+mn-lt"/>
              </a:rPr>
              <a:t>velocity</a:t>
            </a:r>
            <a:endParaRPr lang="de-DE" sz="2000" dirty="0">
              <a:solidFill>
                <a:schemeClr val="tx1">
                  <a:lumMod val="75000"/>
                  <a:lumOff val="25000"/>
                </a:schemeClr>
              </a:solidFill>
              <a:latin typeface="+mn-lt"/>
            </a:endParaRPr>
          </a:p>
          <a:p>
            <a:pPr>
              <a:buFont typeface="Arial" pitchFamily="34" charset="0"/>
              <a:buChar char="•"/>
            </a:pPr>
            <a:r>
              <a:rPr lang="de-DE" sz="2000" dirty="0">
                <a:solidFill>
                  <a:schemeClr val="tx1">
                    <a:lumMod val="75000"/>
                    <a:lumOff val="25000"/>
                  </a:schemeClr>
                </a:solidFill>
                <a:latin typeface="+mn-lt"/>
              </a:rPr>
              <a:t>S</a:t>
            </a:r>
            <a:r>
              <a:rPr lang="de-DE" sz="2000" dirty="0" smtClean="0">
                <a:solidFill>
                  <a:schemeClr val="tx1">
                    <a:lumMod val="75000"/>
                    <a:lumOff val="25000"/>
                  </a:schemeClr>
                </a:solidFill>
                <a:latin typeface="+mn-lt"/>
              </a:rPr>
              <a:t>hort </a:t>
            </a:r>
            <a:r>
              <a:rPr lang="de-DE" sz="2000" dirty="0" err="1">
                <a:solidFill>
                  <a:schemeClr val="tx1">
                    <a:lumMod val="75000"/>
                    <a:lumOff val="25000"/>
                  </a:schemeClr>
                </a:solidFill>
                <a:latin typeface="+mn-lt"/>
              </a:rPr>
              <a:t>strokes</a:t>
            </a:r>
            <a:endParaRPr lang="de-DE" sz="2000" dirty="0">
              <a:solidFill>
                <a:schemeClr val="tx1">
                  <a:lumMod val="75000"/>
                  <a:lumOff val="25000"/>
                </a:schemeClr>
              </a:solidFill>
              <a:latin typeface="+mn-lt"/>
            </a:endParaRPr>
          </a:p>
          <a:p>
            <a:pPr>
              <a:buFont typeface="Wingdings" pitchFamily="2" charset="2"/>
              <a:buNone/>
            </a:pPr>
            <a:endParaRPr lang="en-GB" sz="1400" b="1" dirty="0">
              <a:solidFill>
                <a:srgbClr val="CC6600"/>
              </a:solidFill>
            </a:endParaRPr>
          </a:p>
        </p:txBody>
      </p:sp>
      <p:sp>
        <p:nvSpPr>
          <p:cNvPr id="24584" name="Rectangle 6"/>
          <p:cNvSpPr>
            <a:spLocks noChangeArrowheads="1"/>
          </p:cNvSpPr>
          <p:nvPr/>
        </p:nvSpPr>
        <p:spPr bwMode="auto">
          <a:xfrm>
            <a:off x="539750" y="3962400"/>
            <a:ext cx="3887788" cy="762000"/>
          </a:xfrm>
          <a:prstGeom prst="rect">
            <a:avLst/>
          </a:prstGeom>
          <a:noFill/>
          <a:ln w="9525">
            <a:noFill/>
            <a:miter lim="800000"/>
            <a:headEnd/>
            <a:tailEnd/>
          </a:ln>
        </p:spPr>
        <p:txBody>
          <a:bodyPr anchor="b"/>
          <a:lstStyle/>
          <a:p>
            <a:r>
              <a:rPr lang="de-DE" sz="2000" dirty="0" smtClean="0">
                <a:solidFill>
                  <a:schemeClr val="tx1">
                    <a:lumMod val="75000"/>
                    <a:lumOff val="25000"/>
                  </a:schemeClr>
                </a:solidFill>
                <a:latin typeface="+mn-lt"/>
              </a:rPr>
              <a:t>Illustration </a:t>
            </a:r>
            <a:r>
              <a:rPr lang="de-DE" sz="2000" dirty="0" err="1">
                <a:solidFill>
                  <a:schemeClr val="tx1">
                    <a:lumMod val="75000"/>
                    <a:lumOff val="25000"/>
                  </a:schemeClr>
                </a:solidFill>
                <a:latin typeface="+mn-lt"/>
              </a:rPr>
              <a:t>with</a:t>
            </a:r>
            <a:endParaRPr lang="de-DE" sz="2000" dirty="0">
              <a:solidFill>
                <a:schemeClr val="tx1">
                  <a:lumMod val="75000"/>
                  <a:lumOff val="25000"/>
                </a:schemeClr>
              </a:solidFill>
              <a:latin typeface="+mn-lt"/>
            </a:endParaRPr>
          </a:p>
          <a:p>
            <a:r>
              <a:rPr lang="de-DE" sz="2000" dirty="0" err="1">
                <a:solidFill>
                  <a:schemeClr val="tx1">
                    <a:lumMod val="75000"/>
                    <a:lumOff val="25000"/>
                  </a:schemeClr>
                </a:solidFill>
                <a:latin typeface="+mn-lt"/>
              </a:rPr>
              <a:t>mass</a:t>
            </a:r>
            <a:r>
              <a:rPr lang="de-DE" sz="2000" dirty="0">
                <a:solidFill>
                  <a:schemeClr val="tx1">
                    <a:lumMod val="75000"/>
                    <a:lumOff val="25000"/>
                  </a:schemeClr>
                </a:solidFill>
                <a:latin typeface="+mn-lt"/>
              </a:rPr>
              <a:t> – spring – </a:t>
            </a:r>
            <a:r>
              <a:rPr lang="de-DE" sz="2000" dirty="0" err="1">
                <a:solidFill>
                  <a:schemeClr val="tx1">
                    <a:lumMod val="75000"/>
                    <a:lumOff val="25000"/>
                  </a:schemeClr>
                </a:solidFill>
                <a:latin typeface="+mn-lt"/>
              </a:rPr>
              <a:t>backlash</a:t>
            </a:r>
            <a:r>
              <a:rPr lang="de-DE" sz="2000" dirty="0">
                <a:solidFill>
                  <a:schemeClr val="tx1">
                    <a:lumMod val="75000"/>
                    <a:lumOff val="25000"/>
                  </a:schemeClr>
                </a:solidFill>
                <a:latin typeface="+mn-lt"/>
              </a:rPr>
              <a:t> - model</a:t>
            </a:r>
            <a:endParaRPr lang="de-DE" sz="2800" dirty="0">
              <a:solidFill>
                <a:schemeClr val="tx1">
                  <a:lumMod val="75000"/>
                  <a:lumOff val="25000"/>
                </a:schemeClr>
              </a:solidFill>
              <a:latin typeface="+mn-lt"/>
            </a:endParaRPr>
          </a:p>
        </p:txBody>
      </p:sp>
      <p:sp>
        <p:nvSpPr>
          <p:cNvPr id="116" name="Foliennummernplatzhalter 115"/>
          <p:cNvSpPr>
            <a:spLocks noGrp="1"/>
          </p:cNvSpPr>
          <p:nvPr>
            <p:ph type="sldNum" sz="quarter" idx="4"/>
          </p:nvPr>
        </p:nvSpPr>
        <p:spPr/>
        <p:txBody>
          <a:bodyPr/>
          <a:lstStyle/>
          <a:p>
            <a:fld id="{67E460E2-A79B-FD4C-875F-CB1722C97EA1}" type="slidenum">
              <a:rPr lang="de-DE" smtClean="0"/>
              <a:pPr/>
              <a:t>14</a:t>
            </a:fld>
            <a:endParaRPr lang="de-DE"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el 2"/>
          <p:cNvSpPr>
            <a:spLocks noGrp="1"/>
          </p:cNvSpPr>
          <p:nvPr>
            <p:ph type="title"/>
          </p:nvPr>
        </p:nvSpPr>
        <p:spPr/>
        <p:txBody>
          <a:bodyPr/>
          <a:lstStyle/>
          <a:p>
            <a:r>
              <a:rPr lang="de-DE" dirty="0" err="1" smtClean="0"/>
              <a:t>Function</a:t>
            </a:r>
            <a:r>
              <a:rPr lang="de-DE" dirty="0" smtClean="0"/>
              <a:t> spindle </a:t>
            </a:r>
            <a:r>
              <a:rPr lang="de-DE" dirty="0" err="1" smtClean="0"/>
              <a:t>driven</a:t>
            </a:r>
            <a:r>
              <a:rPr lang="de-DE" dirty="0" smtClean="0"/>
              <a:t> </a:t>
            </a:r>
            <a:r>
              <a:rPr lang="de-DE" dirty="0" err="1" smtClean="0"/>
              <a:t>axis</a:t>
            </a:r>
            <a:endParaRPr lang="de-DE" dirty="0" smtClean="0"/>
          </a:p>
        </p:txBody>
      </p:sp>
      <p:sp>
        <p:nvSpPr>
          <p:cNvPr id="5" name="Fußzeilenplatzhalter 4"/>
          <p:cNvSpPr>
            <a:spLocks noGrp="1"/>
          </p:cNvSpPr>
          <p:nvPr>
            <p:ph type="ftr" sz="quarter" idx="3"/>
          </p:nvPr>
        </p:nvSpPr>
        <p:spPr/>
        <p:txBody>
          <a:bodyPr/>
          <a:lstStyle/>
          <a:p>
            <a:pPr>
              <a:defRPr/>
            </a:pPr>
            <a:r>
              <a:rPr lang="en-US"/>
              <a:t>Linear modules basic training - Jakob Khoury</a:t>
            </a:r>
            <a:endParaRPr lang="de-DE" dirty="0"/>
          </a:p>
        </p:txBody>
      </p:sp>
      <p:pic>
        <p:nvPicPr>
          <p:cNvPr id="25604" name="Picture 5"/>
          <p:cNvPicPr>
            <a:picLocks noChangeAspect="1" noChangeArrowheads="1"/>
          </p:cNvPicPr>
          <p:nvPr/>
        </p:nvPicPr>
        <p:blipFill>
          <a:blip r:embed="rId2" cstate="print">
            <a:lum bright="12000" contrast="18000"/>
          </a:blip>
          <a:srcRect l="2174" t="20290" r="1086" b="24638"/>
          <a:stretch>
            <a:fillRect/>
          </a:stretch>
        </p:blipFill>
        <p:spPr bwMode="auto">
          <a:xfrm>
            <a:off x="533400" y="1905000"/>
            <a:ext cx="8001000" cy="3416300"/>
          </a:xfrm>
          <a:prstGeom prst="rect">
            <a:avLst/>
          </a:prstGeom>
          <a:noFill/>
          <a:ln w="9525">
            <a:noFill/>
            <a:miter lim="800000"/>
            <a:headEnd/>
            <a:tailEnd/>
          </a:ln>
        </p:spPr>
      </p:pic>
      <p:grpSp>
        <p:nvGrpSpPr>
          <p:cNvPr id="25605" name="Group 6"/>
          <p:cNvGrpSpPr>
            <a:grpSpLocks/>
          </p:cNvGrpSpPr>
          <p:nvPr/>
        </p:nvGrpSpPr>
        <p:grpSpPr bwMode="auto">
          <a:xfrm>
            <a:off x="3000375" y="1714500"/>
            <a:ext cx="4162425" cy="2095500"/>
            <a:chOff x="1890" y="1080"/>
            <a:chExt cx="2622" cy="1320"/>
          </a:xfrm>
        </p:grpSpPr>
        <p:sp>
          <p:nvSpPr>
            <p:cNvPr id="25621" name="Text Box 7"/>
            <p:cNvSpPr txBox="1">
              <a:spLocks noChangeArrowheads="1"/>
            </p:cNvSpPr>
            <p:nvPr/>
          </p:nvSpPr>
          <p:spPr bwMode="auto">
            <a:xfrm>
              <a:off x="1890" y="1080"/>
              <a:ext cx="1140" cy="427"/>
            </a:xfrm>
            <a:prstGeom prst="rect">
              <a:avLst/>
            </a:prstGeom>
            <a:noFill/>
            <a:ln w="6350">
              <a:noFill/>
              <a:miter lim="800000"/>
              <a:headEnd/>
              <a:tailEnd/>
            </a:ln>
          </p:spPr>
          <p:txBody>
            <a:bodyPr wrap="none">
              <a:spAutoFit/>
            </a:bodyPr>
            <a:lstStyle/>
            <a:p>
              <a:r>
                <a:rPr lang="de-DE" sz="2000" dirty="0">
                  <a:solidFill>
                    <a:schemeClr val="tx1">
                      <a:lumMod val="75000"/>
                      <a:lumOff val="25000"/>
                    </a:schemeClr>
                  </a:solidFill>
                  <a:latin typeface="+mn-lt"/>
                </a:rPr>
                <a:t>spindle </a:t>
              </a:r>
              <a:r>
                <a:rPr lang="de-DE" sz="2000" dirty="0" err="1">
                  <a:solidFill>
                    <a:schemeClr val="tx1">
                      <a:lumMod val="75000"/>
                      <a:lumOff val="25000"/>
                    </a:schemeClr>
                  </a:solidFill>
                  <a:latin typeface="+mn-lt"/>
                </a:rPr>
                <a:t>support</a:t>
              </a:r>
              <a:endParaRPr lang="de-DE" sz="2000" dirty="0">
                <a:solidFill>
                  <a:schemeClr val="tx1">
                    <a:lumMod val="75000"/>
                    <a:lumOff val="25000"/>
                  </a:schemeClr>
                </a:solidFill>
                <a:latin typeface="+mn-lt"/>
              </a:endParaRPr>
            </a:p>
            <a:p>
              <a:endParaRPr lang="de-DE" dirty="0"/>
            </a:p>
          </p:txBody>
        </p:sp>
        <p:sp>
          <p:nvSpPr>
            <p:cNvPr id="25622" name="Line 8"/>
            <p:cNvSpPr>
              <a:spLocks noChangeShapeType="1"/>
            </p:cNvSpPr>
            <p:nvPr/>
          </p:nvSpPr>
          <p:spPr bwMode="auto">
            <a:xfrm flipH="1">
              <a:off x="2208" y="1296"/>
              <a:ext cx="144" cy="1104"/>
            </a:xfrm>
            <a:prstGeom prst="line">
              <a:avLst/>
            </a:prstGeom>
            <a:noFill/>
            <a:ln w="6350">
              <a:solidFill>
                <a:schemeClr val="tx1"/>
              </a:solidFill>
              <a:round/>
              <a:headEnd/>
              <a:tailEnd type="oval" w="med" len="med"/>
            </a:ln>
          </p:spPr>
          <p:txBody>
            <a:bodyPr wrap="none" anchor="ctr"/>
            <a:lstStyle/>
            <a:p>
              <a:endParaRPr lang="de-DE"/>
            </a:p>
          </p:txBody>
        </p:sp>
        <p:sp>
          <p:nvSpPr>
            <p:cNvPr id="25623" name="Line 9"/>
            <p:cNvSpPr>
              <a:spLocks noChangeShapeType="1"/>
            </p:cNvSpPr>
            <p:nvPr/>
          </p:nvSpPr>
          <p:spPr bwMode="auto">
            <a:xfrm>
              <a:off x="3024" y="1296"/>
              <a:ext cx="1488" cy="240"/>
            </a:xfrm>
            <a:prstGeom prst="line">
              <a:avLst/>
            </a:prstGeom>
            <a:noFill/>
            <a:ln w="6350">
              <a:solidFill>
                <a:schemeClr val="tx1"/>
              </a:solidFill>
              <a:round/>
              <a:headEnd/>
              <a:tailEnd type="oval" w="med" len="med"/>
            </a:ln>
          </p:spPr>
          <p:txBody>
            <a:bodyPr wrap="none" anchor="ctr"/>
            <a:lstStyle/>
            <a:p>
              <a:endParaRPr lang="de-DE"/>
            </a:p>
          </p:txBody>
        </p:sp>
      </p:grpSp>
      <p:grpSp>
        <p:nvGrpSpPr>
          <p:cNvPr id="25606" name="Group 10"/>
          <p:cNvGrpSpPr>
            <a:grpSpLocks/>
          </p:cNvGrpSpPr>
          <p:nvPr/>
        </p:nvGrpSpPr>
        <p:grpSpPr bwMode="auto">
          <a:xfrm>
            <a:off x="5410201" y="3381378"/>
            <a:ext cx="3027363" cy="447676"/>
            <a:chOff x="3408" y="2112"/>
            <a:chExt cx="1907" cy="282"/>
          </a:xfrm>
        </p:grpSpPr>
        <p:sp>
          <p:nvSpPr>
            <p:cNvPr id="25619" name="Line 11"/>
            <p:cNvSpPr>
              <a:spLocks noChangeShapeType="1"/>
            </p:cNvSpPr>
            <p:nvPr/>
          </p:nvSpPr>
          <p:spPr bwMode="auto">
            <a:xfrm flipH="1" flipV="1">
              <a:off x="3408" y="2112"/>
              <a:ext cx="1056" cy="144"/>
            </a:xfrm>
            <a:prstGeom prst="line">
              <a:avLst/>
            </a:prstGeom>
            <a:noFill/>
            <a:ln w="6350">
              <a:solidFill>
                <a:schemeClr val="tx1"/>
              </a:solidFill>
              <a:round/>
              <a:headEnd/>
              <a:tailEnd type="oval" w="med" len="med"/>
            </a:ln>
          </p:spPr>
          <p:txBody>
            <a:bodyPr wrap="none" anchor="ctr"/>
            <a:lstStyle/>
            <a:p>
              <a:endParaRPr lang="de-DE"/>
            </a:p>
          </p:txBody>
        </p:sp>
        <p:sp>
          <p:nvSpPr>
            <p:cNvPr id="25620" name="Text Box 12"/>
            <p:cNvSpPr txBox="1">
              <a:spLocks noChangeArrowheads="1"/>
            </p:cNvSpPr>
            <p:nvPr/>
          </p:nvSpPr>
          <p:spPr bwMode="auto">
            <a:xfrm>
              <a:off x="4453" y="2142"/>
              <a:ext cx="862" cy="252"/>
            </a:xfrm>
            <a:prstGeom prst="rect">
              <a:avLst/>
            </a:prstGeom>
            <a:noFill/>
            <a:ln w="6350">
              <a:noFill/>
              <a:miter lim="800000"/>
              <a:headEnd/>
              <a:tailEnd/>
            </a:ln>
          </p:spPr>
          <p:txBody>
            <a:bodyPr wrap="none">
              <a:spAutoFit/>
            </a:bodyPr>
            <a:lstStyle/>
            <a:p>
              <a:r>
                <a:rPr lang="de-DE" sz="2000" dirty="0">
                  <a:solidFill>
                    <a:schemeClr val="tx1">
                      <a:lumMod val="75000"/>
                      <a:lumOff val="25000"/>
                    </a:schemeClr>
                  </a:solidFill>
                  <a:latin typeface="+mn-lt"/>
                </a:rPr>
                <a:t>Spindle </a:t>
              </a:r>
              <a:r>
                <a:rPr lang="de-DE" sz="2000" dirty="0" err="1">
                  <a:solidFill>
                    <a:schemeClr val="tx1">
                      <a:lumMod val="75000"/>
                      <a:lumOff val="25000"/>
                    </a:schemeClr>
                  </a:solidFill>
                  <a:latin typeface="+mn-lt"/>
                </a:rPr>
                <a:t>nut</a:t>
              </a:r>
              <a:endParaRPr lang="de-DE" sz="2000" dirty="0">
                <a:solidFill>
                  <a:schemeClr val="tx1">
                    <a:lumMod val="75000"/>
                    <a:lumOff val="25000"/>
                  </a:schemeClr>
                </a:solidFill>
                <a:latin typeface="+mn-lt"/>
              </a:endParaRPr>
            </a:p>
          </p:txBody>
        </p:sp>
      </p:grpSp>
      <p:grpSp>
        <p:nvGrpSpPr>
          <p:cNvPr id="25607" name="Group 13"/>
          <p:cNvGrpSpPr>
            <a:grpSpLocks/>
          </p:cNvGrpSpPr>
          <p:nvPr/>
        </p:nvGrpSpPr>
        <p:grpSpPr bwMode="auto">
          <a:xfrm>
            <a:off x="4800600" y="3657601"/>
            <a:ext cx="3897313" cy="1466851"/>
            <a:chOff x="3024" y="2304"/>
            <a:chExt cx="2455" cy="924"/>
          </a:xfrm>
        </p:grpSpPr>
        <p:sp>
          <p:nvSpPr>
            <p:cNvPr id="25617" name="Line 14"/>
            <p:cNvSpPr>
              <a:spLocks noChangeShapeType="1"/>
            </p:cNvSpPr>
            <p:nvPr/>
          </p:nvSpPr>
          <p:spPr bwMode="auto">
            <a:xfrm flipH="1" flipV="1">
              <a:off x="3024" y="2304"/>
              <a:ext cx="960" cy="720"/>
            </a:xfrm>
            <a:prstGeom prst="line">
              <a:avLst/>
            </a:prstGeom>
            <a:noFill/>
            <a:ln w="6350">
              <a:solidFill>
                <a:schemeClr val="tx1"/>
              </a:solidFill>
              <a:round/>
              <a:headEnd/>
              <a:tailEnd type="oval" w="med" len="med"/>
            </a:ln>
          </p:spPr>
          <p:txBody>
            <a:bodyPr wrap="none" anchor="ctr"/>
            <a:lstStyle/>
            <a:p>
              <a:endParaRPr lang="de-DE"/>
            </a:p>
          </p:txBody>
        </p:sp>
        <p:sp>
          <p:nvSpPr>
            <p:cNvPr id="25618" name="Text Box 15"/>
            <p:cNvSpPr txBox="1">
              <a:spLocks noChangeArrowheads="1"/>
            </p:cNvSpPr>
            <p:nvPr/>
          </p:nvSpPr>
          <p:spPr bwMode="auto">
            <a:xfrm>
              <a:off x="3471" y="2976"/>
              <a:ext cx="2008" cy="252"/>
            </a:xfrm>
            <a:prstGeom prst="rect">
              <a:avLst/>
            </a:prstGeom>
            <a:noFill/>
            <a:ln w="6350">
              <a:noFill/>
              <a:miter lim="800000"/>
              <a:headEnd/>
              <a:tailEnd/>
            </a:ln>
          </p:spPr>
          <p:txBody>
            <a:bodyPr wrap="none">
              <a:spAutoFit/>
            </a:bodyPr>
            <a:lstStyle/>
            <a:p>
              <a:r>
                <a:rPr lang="de-DE" sz="2000" dirty="0" err="1">
                  <a:solidFill>
                    <a:schemeClr val="tx1">
                      <a:lumMod val="75000"/>
                      <a:lumOff val="25000"/>
                    </a:schemeClr>
                  </a:solidFill>
                  <a:latin typeface="+mn-lt"/>
                </a:rPr>
                <a:t>wire</a:t>
              </a:r>
              <a:r>
                <a:rPr lang="de-DE" sz="2000" dirty="0">
                  <a:solidFill>
                    <a:schemeClr val="tx1">
                      <a:lumMod val="75000"/>
                      <a:lumOff val="25000"/>
                    </a:schemeClr>
                  </a:solidFill>
                  <a:latin typeface="+mn-lt"/>
                </a:rPr>
                <a:t> </a:t>
              </a:r>
              <a:r>
                <a:rPr lang="de-DE" sz="2000" dirty="0" err="1">
                  <a:solidFill>
                    <a:schemeClr val="tx1">
                      <a:lumMod val="75000"/>
                      <a:lumOff val="25000"/>
                    </a:schemeClr>
                  </a:solidFill>
                  <a:latin typeface="+mn-lt"/>
                </a:rPr>
                <a:t>for</a:t>
              </a:r>
              <a:r>
                <a:rPr lang="de-DE" sz="2000" dirty="0">
                  <a:solidFill>
                    <a:schemeClr val="tx1">
                      <a:lumMod val="75000"/>
                      <a:lumOff val="25000"/>
                    </a:schemeClr>
                  </a:solidFill>
                  <a:latin typeface="+mn-lt"/>
                </a:rPr>
                <a:t> </a:t>
              </a:r>
              <a:r>
                <a:rPr lang="de-DE" sz="2000" dirty="0" err="1">
                  <a:solidFill>
                    <a:schemeClr val="tx1">
                      <a:lumMod val="75000"/>
                      <a:lumOff val="25000"/>
                    </a:schemeClr>
                  </a:solidFill>
                  <a:latin typeface="+mn-lt"/>
                </a:rPr>
                <a:t>the</a:t>
              </a:r>
              <a:r>
                <a:rPr lang="de-DE" sz="2000" dirty="0">
                  <a:solidFill>
                    <a:schemeClr val="tx1">
                      <a:lumMod val="75000"/>
                      <a:lumOff val="25000"/>
                    </a:schemeClr>
                  </a:solidFill>
                  <a:latin typeface="+mn-lt"/>
                </a:rPr>
                <a:t> spindle </a:t>
              </a:r>
              <a:r>
                <a:rPr lang="de-DE" sz="2000" dirty="0" err="1">
                  <a:solidFill>
                    <a:schemeClr val="tx1">
                      <a:lumMod val="75000"/>
                      <a:lumOff val="25000"/>
                    </a:schemeClr>
                  </a:solidFill>
                  <a:latin typeface="+mn-lt"/>
                </a:rPr>
                <a:t>supports</a:t>
              </a:r>
              <a:endParaRPr lang="de-DE" sz="2000" dirty="0">
                <a:solidFill>
                  <a:schemeClr val="tx1">
                    <a:lumMod val="75000"/>
                    <a:lumOff val="25000"/>
                  </a:schemeClr>
                </a:solidFill>
                <a:latin typeface="+mn-lt"/>
              </a:endParaRPr>
            </a:p>
          </p:txBody>
        </p:sp>
      </p:grpSp>
      <p:grpSp>
        <p:nvGrpSpPr>
          <p:cNvPr id="25608" name="Group 16"/>
          <p:cNvGrpSpPr>
            <a:grpSpLocks/>
          </p:cNvGrpSpPr>
          <p:nvPr/>
        </p:nvGrpSpPr>
        <p:grpSpPr bwMode="auto">
          <a:xfrm>
            <a:off x="3916363" y="4267200"/>
            <a:ext cx="1697037" cy="1820863"/>
            <a:chOff x="2467" y="2688"/>
            <a:chExt cx="1069" cy="1147"/>
          </a:xfrm>
        </p:grpSpPr>
        <p:sp>
          <p:nvSpPr>
            <p:cNvPr id="25615" name="Text Box 17"/>
            <p:cNvSpPr txBox="1">
              <a:spLocks noChangeArrowheads="1"/>
            </p:cNvSpPr>
            <p:nvPr/>
          </p:nvSpPr>
          <p:spPr bwMode="auto">
            <a:xfrm>
              <a:off x="2467" y="3408"/>
              <a:ext cx="1069" cy="427"/>
            </a:xfrm>
            <a:prstGeom prst="rect">
              <a:avLst/>
            </a:prstGeom>
            <a:noFill/>
            <a:ln w="6350">
              <a:noFill/>
              <a:miter lim="800000"/>
              <a:headEnd/>
              <a:tailEnd/>
            </a:ln>
          </p:spPr>
          <p:txBody>
            <a:bodyPr wrap="none">
              <a:spAutoFit/>
            </a:bodyPr>
            <a:lstStyle/>
            <a:p>
              <a:r>
                <a:rPr lang="de-DE" sz="2000" dirty="0" err="1">
                  <a:solidFill>
                    <a:schemeClr val="tx1">
                      <a:lumMod val="75000"/>
                      <a:lumOff val="25000"/>
                    </a:schemeClr>
                  </a:solidFill>
                  <a:latin typeface="+mn-lt"/>
                </a:rPr>
                <a:t>guiding</a:t>
              </a:r>
              <a:r>
                <a:rPr lang="de-DE" sz="2000" dirty="0">
                  <a:solidFill>
                    <a:schemeClr val="tx1">
                      <a:lumMod val="75000"/>
                      <a:lumOff val="25000"/>
                    </a:schemeClr>
                  </a:solidFill>
                  <a:latin typeface="+mn-lt"/>
                </a:rPr>
                <a:t> </a:t>
              </a:r>
              <a:r>
                <a:rPr lang="de-DE" sz="2000" dirty="0" err="1">
                  <a:solidFill>
                    <a:schemeClr val="tx1">
                      <a:lumMod val="75000"/>
                      <a:lumOff val="25000"/>
                    </a:schemeClr>
                  </a:solidFill>
                  <a:latin typeface="+mn-lt"/>
                </a:rPr>
                <a:t>wagon</a:t>
              </a:r>
              <a:endParaRPr lang="de-DE" sz="2000" dirty="0">
                <a:solidFill>
                  <a:schemeClr val="tx1">
                    <a:lumMod val="75000"/>
                    <a:lumOff val="25000"/>
                  </a:schemeClr>
                </a:solidFill>
                <a:latin typeface="+mn-lt"/>
              </a:endParaRPr>
            </a:p>
            <a:p>
              <a:endParaRPr lang="de-DE" dirty="0"/>
            </a:p>
          </p:txBody>
        </p:sp>
        <p:sp>
          <p:nvSpPr>
            <p:cNvPr id="25616" name="Line 18"/>
            <p:cNvSpPr>
              <a:spLocks noChangeShapeType="1"/>
            </p:cNvSpPr>
            <p:nvPr/>
          </p:nvSpPr>
          <p:spPr bwMode="auto">
            <a:xfrm flipH="1" flipV="1">
              <a:off x="2832" y="2688"/>
              <a:ext cx="252" cy="761"/>
            </a:xfrm>
            <a:prstGeom prst="line">
              <a:avLst/>
            </a:prstGeom>
            <a:noFill/>
            <a:ln w="6350">
              <a:solidFill>
                <a:schemeClr val="tx1"/>
              </a:solidFill>
              <a:round/>
              <a:headEnd/>
              <a:tailEnd type="oval" w="med" len="med"/>
            </a:ln>
          </p:spPr>
          <p:txBody>
            <a:bodyPr wrap="none" anchor="ctr"/>
            <a:lstStyle/>
            <a:p>
              <a:endParaRPr lang="de-DE"/>
            </a:p>
          </p:txBody>
        </p:sp>
      </p:grpSp>
      <p:grpSp>
        <p:nvGrpSpPr>
          <p:cNvPr id="25609" name="Group 19"/>
          <p:cNvGrpSpPr>
            <a:grpSpLocks/>
          </p:cNvGrpSpPr>
          <p:nvPr/>
        </p:nvGrpSpPr>
        <p:grpSpPr bwMode="auto">
          <a:xfrm>
            <a:off x="361950" y="4572000"/>
            <a:ext cx="2366963" cy="1450975"/>
            <a:chOff x="228" y="2880"/>
            <a:chExt cx="1491" cy="914"/>
          </a:xfrm>
        </p:grpSpPr>
        <p:sp>
          <p:nvSpPr>
            <p:cNvPr id="25613" name="Text Box 20"/>
            <p:cNvSpPr txBox="1">
              <a:spLocks noChangeArrowheads="1"/>
            </p:cNvSpPr>
            <p:nvPr/>
          </p:nvSpPr>
          <p:spPr bwMode="auto">
            <a:xfrm>
              <a:off x="228" y="3367"/>
              <a:ext cx="1491" cy="427"/>
            </a:xfrm>
            <a:prstGeom prst="rect">
              <a:avLst/>
            </a:prstGeom>
            <a:noFill/>
            <a:ln w="6350">
              <a:noFill/>
              <a:miter lim="800000"/>
              <a:headEnd/>
              <a:tailEnd/>
            </a:ln>
          </p:spPr>
          <p:txBody>
            <a:bodyPr wrap="none">
              <a:spAutoFit/>
            </a:bodyPr>
            <a:lstStyle/>
            <a:p>
              <a:r>
                <a:rPr lang="de-DE" sz="2000" dirty="0" err="1">
                  <a:solidFill>
                    <a:schemeClr val="tx1">
                      <a:lumMod val="75000"/>
                      <a:lumOff val="25000"/>
                    </a:schemeClr>
                  </a:solidFill>
                  <a:latin typeface="+mn-lt"/>
                </a:rPr>
                <a:t>glued</a:t>
              </a:r>
              <a:r>
                <a:rPr lang="de-DE" sz="2000" dirty="0">
                  <a:solidFill>
                    <a:schemeClr val="tx1">
                      <a:lumMod val="75000"/>
                      <a:lumOff val="25000"/>
                    </a:schemeClr>
                  </a:solidFill>
                  <a:latin typeface="+mn-lt"/>
                </a:rPr>
                <a:t> spindle </a:t>
              </a:r>
              <a:r>
                <a:rPr lang="de-DE" sz="2000" dirty="0" err="1">
                  <a:solidFill>
                    <a:schemeClr val="tx1">
                      <a:lumMod val="75000"/>
                      <a:lumOff val="25000"/>
                    </a:schemeClr>
                  </a:solidFill>
                  <a:latin typeface="+mn-lt"/>
                </a:rPr>
                <a:t>journal</a:t>
              </a:r>
              <a:endParaRPr lang="de-DE" sz="2000" dirty="0">
                <a:solidFill>
                  <a:schemeClr val="tx1">
                    <a:lumMod val="75000"/>
                    <a:lumOff val="25000"/>
                  </a:schemeClr>
                </a:solidFill>
                <a:latin typeface="+mn-lt"/>
              </a:endParaRPr>
            </a:p>
            <a:p>
              <a:endParaRPr lang="de-DE" dirty="0"/>
            </a:p>
          </p:txBody>
        </p:sp>
        <p:sp>
          <p:nvSpPr>
            <p:cNvPr id="25614" name="Line 21"/>
            <p:cNvSpPr>
              <a:spLocks noChangeShapeType="1"/>
            </p:cNvSpPr>
            <p:nvPr/>
          </p:nvSpPr>
          <p:spPr bwMode="auto">
            <a:xfrm flipV="1">
              <a:off x="1152" y="2880"/>
              <a:ext cx="96" cy="528"/>
            </a:xfrm>
            <a:prstGeom prst="line">
              <a:avLst/>
            </a:prstGeom>
            <a:noFill/>
            <a:ln w="6350">
              <a:solidFill>
                <a:schemeClr val="tx1"/>
              </a:solidFill>
              <a:round/>
              <a:headEnd/>
              <a:tailEnd type="oval" w="med" len="med"/>
            </a:ln>
          </p:spPr>
          <p:txBody>
            <a:bodyPr wrap="none" anchor="ctr"/>
            <a:lstStyle/>
            <a:p>
              <a:endParaRPr lang="de-DE"/>
            </a:p>
          </p:txBody>
        </p:sp>
      </p:grpSp>
      <p:grpSp>
        <p:nvGrpSpPr>
          <p:cNvPr id="25610" name="Group 22"/>
          <p:cNvGrpSpPr>
            <a:grpSpLocks/>
          </p:cNvGrpSpPr>
          <p:nvPr/>
        </p:nvGrpSpPr>
        <p:grpSpPr bwMode="auto">
          <a:xfrm>
            <a:off x="500063" y="3143250"/>
            <a:ext cx="2471737" cy="971550"/>
            <a:chOff x="315" y="1980"/>
            <a:chExt cx="1557" cy="612"/>
          </a:xfrm>
        </p:grpSpPr>
        <p:sp>
          <p:nvSpPr>
            <p:cNvPr id="25611" name="Line 23"/>
            <p:cNvSpPr>
              <a:spLocks noChangeShapeType="1"/>
            </p:cNvSpPr>
            <p:nvPr/>
          </p:nvSpPr>
          <p:spPr bwMode="auto">
            <a:xfrm>
              <a:off x="1392" y="2208"/>
              <a:ext cx="480" cy="384"/>
            </a:xfrm>
            <a:prstGeom prst="line">
              <a:avLst/>
            </a:prstGeom>
            <a:noFill/>
            <a:ln w="6350">
              <a:solidFill>
                <a:schemeClr val="tx1"/>
              </a:solidFill>
              <a:round/>
              <a:headEnd/>
              <a:tailEnd type="oval" w="med" len="med"/>
            </a:ln>
          </p:spPr>
          <p:txBody>
            <a:bodyPr wrap="none" anchor="ctr"/>
            <a:lstStyle/>
            <a:p>
              <a:endParaRPr lang="de-DE"/>
            </a:p>
          </p:txBody>
        </p:sp>
        <p:sp>
          <p:nvSpPr>
            <p:cNvPr id="25612" name="Text Box 24"/>
            <p:cNvSpPr txBox="1">
              <a:spLocks noChangeArrowheads="1"/>
            </p:cNvSpPr>
            <p:nvPr/>
          </p:nvSpPr>
          <p:spPr bwMode="auto">
            <a:xfrm>
              <a:off x="315" y="1980"/>
              <a:ext cx="1238" cy="427"/>
            </a:xfrm>
            <a:prstGeom prst="rect">
              <a:avLst/>
            </a:prstGeom>
            <a:noFill/>
            <a:ln w="6350">
              <a:noFill/>
              <a:miter lim="800000"/>
              <a:headEnd/>
              <a:tailEnd/>
            </a:ln>
          </p:spPr>
          <p:txBody>
            <a:bodyPr wrap="none">
              <a:spAutoFit/>
            </a:bodyPr>
            <a:lstStyle/>
            <a:p>
              <a:r>
                <a:rPr lang="de-DE" sz="2000" dirty="0" err="1">
                  <a:solidFill>
                    <a:schemeClr val="tx1">
                      <a:lumMod val="75000"/>
                      <a:lumOff val="25000"/>
                    </a:schemeClr>
                  </a:solidFill>
                  <a:latin typeface="+mn-lt"/>
                </a:rPr>
                <a:t>internal</a:t>
              </a:r>
              <a:r>
                <a:rPr lang="de-DE" sz="2000" dirty="0">
                  <a:solidFill>
                    <a:schemeClr val="tx1">
                      <a:lumMod val="75000"/>
                      <a:lumOff val="25000"/>
                    </a:schemeClr>
                  </a:solidFill>
                  <a:latin typeface="+mn-lt"/>
                </a:rPr>
                <a:t> </a:t>
              </a:r>
              <a:r>
                <a:rPr lang="de-DE" sz="2000" dirty="0" err="1">
                  <a:solidFill>
                    <a:schemeClr val="tx1">
                      <a:lumMod val="75000"/>
                      <a:lumOff val="25000"/>
                    </a:schemeClr>
                  </a:solidFill>
                  <a:latin typeface="+mn-lt"/>
                </a:rPr>
                <a:t>damping</a:t>
              </a:r>
              <a:endParaRPr lang="de-DE" sz="2000" dirty="0">
                <a:solidFill>
                  <a:schemeClr val="tx1">
                    <a:lumMod val="75000"/>
                    <a:lumOff val="25000"/>
                  </a:schemeClr>
                </a:solidFill>
                <a:latin typeface="+mn-lt"/>
              </a:endParaRPr>
            </a:p>
            <a:p>
              <a:endParaRPr lang="de-DE" dirty="0"/>
            </a:p>
          </p:txBody>
        </p:sp>
      </p:grpSp>
      <p:sp>
        <p:nvSpPr>
          <p:cNvPr id="25" name="Foliennummernplatzhalter 24"/>
          <p:cNvSpPr>
            <a:spLocks noGrp="1"/>
          </p:cNvSpPr>
          <p:nvPr>
            <p:ph type="sldNum" sz="quarter" idx="4"/>
          </p:nvPr>
        </p:nvSpPr>
        <p:spPr/>
        <p:txBody>
          <a:bodyPr/>
          <a:lstStyle/>
          <a:p>
            <a:fld id="{67E460E2-A79B-FD4C-875F-CB1722C97EA1}" type="slidenum">
              <a:rPr lang="de-DE" smtClean="0"/>
              <a:pPr/>
              <a:t>15</a:t>
            </a:fld>
            <a:endParaRPr lang="de-DE"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el 2"/>
          <p:cNvSpPr>
            <a:spLocks noGrp="1"/>
          </p:cNvSpPr>
          <p:nvPr>
            <p:ph type="title"/>
          </p:nvPr>
        </p:nvSpPr>
        <p:spPr/>
        <p:txBody>
          <a:bodyPr/>
          <a:lstStyle/>
          <a:p>
            <a:r>
              <a:rPr lang="de-DE" dirty="0" err="1" smtClean="0"/>
              <a:t>Function</a:t>
            </a:r>
            <a:r>
              <a:rPr lang="de-DE" dirty="0" smtClean="0"/>
              <a:t> spindle </a:t>
            </a:r>
            <a:r>
              <a:rPr lang="de-DE" dirty="0" err="1" smtClean="0"/>
              <a:t>driven</a:t>
            </a:r>
            <a:r>
              <a:rPr lang="de-DE" dirty="0" smtClean="0"/>
              <a:t> </a:t>
            </a:r>
            <a:r>
              <a:rPr lang="de-DE" dirty="0" err="1" smtClean="0"/>
              <a:t>axis</a:t>
            </a:r>
            <a:endParaRPr lang="de-DE" dirty="0" smtClean="0"/>
          </a:p>
        </p:txBody>
      </p:sp>
      <p:sp>
        <p:nvSpPr>
          <p:cNvPr id="5" name="Fußzeilenplatzhalter 4"/>
          <p:cNvSpPr>
            <a:spLocks noGrp="1"/>
          </p:cNvSpPr>
          <p:nvPr>
            <p:ph type="ftr" sz="quarter" idx="3"/>
          </p:nvPr>
        </p:nvSpPr>
        <p:spPr/>
        <p:txBody>
          <a:bodyPr/>
          <a:lstStyle/>
          <a:p>
            <a:pPr>
              <a:defRPr/>
            </a:pPr>
            <a:r>
              <a:rPr lang="en-US"/>
              <a:t>Linear modules basic training - Jakob Khoury</a:t>
            </a:r>
            <a:endParaRPr lang="de-DE" dirty="0"/>
          </a:p>
        </p:txBody>
      </p:sp>
      <p:pic>
        <p:nvPicPr>
          <p:cNvPr id="26628" name="Picture 25"/>
          <p:cNvPicPr>
            <a:picLocks noChangeAspect="1" noChangeArrowheads="1"/>
          </p:cNvPicPr>
          <p:nvPr/>
        </p:nvPicPr>
        <p:blipFill>
          <a:blip r:embed="rId2" cstate="print"/>
          <a:srcRect l="1831" t="5084" r="15790" b="5811"/>
          <a:stretch>
            <a:fillRect/>
          </a:stretch>
        </p:blipFill>
        <p:spPr bwMode="auto">
          <a:xfrm>
            <a:off x="5246688" y="1781188"/>
            <a:ext cx="3429000" cy="3505200"/>
          </a:xfrm>
          <a:prstGeom prst="rect">
            <a:avLst/>
          </a:prstGeom>
          <a:noFill/>
          <a:ln w="6350">
            <a:noFill/>
            <a:miter lim="800000"/>
            <a:headEnd/>
            <a:tailEnd/>
          </a:ln>
        </p:spPr>
      </p:pic>
      <p:grpSp>
        <p:nvGrpSpPr>
          <p:cNvPr id="26629" name="Group 26"/>
          <p:cNvGrpSpPr>
            <a:grpSpLocks/>
          </p:cNvGrpSpPr>
          <p:nvPr/>
        </p:nvGrpSpPr>
        <p:grpSpPr bwMode="auto">
          <a:xfrm>
            <a:off x="5500688" y="1368873"/>
            <a:ext cx="3173413" cy="1059995"/>
            <a:chOff x="2841" y="1006"/>
            <a:chExt cx="1999" cy="788"/>
          </a:xfrm>
        </p:grpSpPr>
        <p:sp>
          <p:nvSpPr>
            <p:cNvPr id="26634" name="Text Box 27"/>
            <p:cNvSpPr txBox="1">
              <a:spLocks noChangeArrowheads="1"/>
            </p:cNvSpPr>
            <p:nvPr/>
          </p:nvSpPr>
          <p:spPr bwMode="auto">
            <a:xfrm>
              <a:off x="2841" y="1006"/>
              <a:ext cx="1999" cy="297"/>
            </a:xfrm>
            <a:prstGeom prst="rect">
              <a:avLst/>
            </a:prstGeom>
            <a:noFill/>
            <a:ln w="6350">
              <a:noFill/>
              <a:miter lim="800000"/>
              <a:headEnd/>
              <a:tailEnd/>
            </a:ln>
          </p:spPr>
          <p:txBody>
            <a:bodyPr wrap="none">
              <a:spAutoFit/>
            </a:bodyPr>
            <a:lstStyle/>
            <a:p>
              <a:r>
                <a:rPr lang="de-DE" sz="2000" dirty="0">
                  <a:solidFill>
                    <a:schemeClr val="tx1">
                      <a:lumMod val="75000"/>
                      <a:lumOff val="25000"/>
                    </a:schemeClr>
                  </a:solidFill>
                  <a:latin typeface="+mn-lt"/>
                </a:rPr>
                <a:t>spindle </a:t>
              </a:r>
              <a:r>
                <a:rPr lang="de-DE" sz="2000" dirty="0" err="1">
                  <a:solidFill>
                    <a:schemeClr val="tx1">
                      <a:lumMod val="75000"/>
                      <a:lumOff val="25000"/>
                    </a:schemeClr>
                  </a:solidFill>
                  <a:latin typeface="+mn-lt"/>
                </a:rPr>
                <a:t>support</a:t>
              </a:r>
              <a:r>
                <a:rPr lang="de-DE" sz="2000" dirty="0">
                  <a:solidFill>
                    <a:schemeClr val="tx1">
                      <a:lumMod val="75000"/>
                      <a:lumOff val="25000"/>
                    </a:schemeClr>
                  </a:solidFill>
                  <a:latin typeface="+mn-lt"/>
                </a:rPr>
                <a:t> (3000 </a:t>
              </a:r>
              <a:r>
                <a:rPr lang="de-DE" sz="2000" dirty="0" err="1">
                  <a:solidFill>
                    <a:schemeClr val="tx1">
                      <a:lumMod val="75000"/>
                      <a:lumOff val="25000"/>
                    </a:schemeClr>
                  </a:solidFill>
                  <a:latin typeface="+mn-lt"/>
                </a:rPr>
                <a:t>rpm</a:t>
              </a:r>
              <a:r>
                <a:rPr lang="de-DE" sz="2000" dirty="0">
                  <a:solidFill>
                    <a:schemeClr val="tx1">
                      <a:lumMod val="75000"/>
                      <a:lumOff val="25000"/>
                    </a:schemeClr>
                  </a:solidFill>
                  <a:latin typeface="+mn-lt"/>
                </a:rPr>
                <a:t> !)</a:t>
              </a:r>
            </a:p>
          </p:txBody>
        </p:sp>
        <p:sp>
          <p:nvSpPr>
            <p:cNvPr id="26635" name="Line 28"/>
            <p:cNvSpPr>
              <a:spLocks noChangeShapeType="1"/>
            </p:cNvSpPr>
            <p:nvPr/>
          </p:nvSpPr>
          <p:spPr bwMode="auto">
            <a:xfrm flipH="1">
              <a:off x="3408" y="1271"/>
              <a:ext cx="153" cy="523"/>
            </a:xfrm>
            <a:prstGeom prst="line">
              <a:avLst/>
            </a:prstGeom>
            <a:noFill/>
            <a:ln w="6350">
              <a:solidFill>
                <a:schemeClr val="tx1"/>
              </a:solidFill>
              <a:round/>
              <a:headEnd/>
              <a:tailEnd type="oval" w="med" len="med"/>
            </a:ln>
          </p:spPr>
          <p:txBody>
            <a:bodyPr wrap="none" anchor="ctr"/>
            <a:lstStyle/>
            <a:p>
              <a:endParaRPr lang="de-DE"/>
            </a:p>
          </p:txBody>
        </p:sp>
      </p:grpSp>
      <p:sp>
        <p:nvSpPr>
          <p:cNvPr id="26630" name="Text Box 29"/>
          <p:cNvSpPr txBox="1">
            <a:spLocks noChangeArrowheads="1"/>
          </p:cNvSpPr>
          <p:nvPr/>
        </p:nvSpPr>
        <p:spPr bwMode="auto">
          <a:xfrm>
            <a:off x="179388" y="1285860"/>
            <a:ext cx="5040312" cy="2215991"/>
          </a:xfrm>
          <a:prstGeom prst="rect">
            <a:avLst/>
          </a:prstGeom>
          <a:noFill/>
          <a:ln w="6350">
            <a:noFill/>
            <a:miter lim="800000"/>
            <a:headEnd/>
            <a:tailEnd/>
          </a:ln>
        </p:spPr>
        <p:txBody>
          <a:bodyPr wrap="square">
            <a:spAutoFit/>
          </a:bodyPr>
          <a:lstStyle/>
          <a:p>
            <a:r>
              <a:rPr lang="de-DE" sz="2000" dirty="0" err="1" smtClean="0">
                <a:solidFill>
                  <a:schemeClr val="tx1">
                    <a:lumMod val="75000"/>
                    <a:lumOff val="25000"/>
                  </a:schemeClr>
                </a:solidFill>
                <a:latin typeface="+mn-lt"/>
              </a:rPr>
              <a:t>Tip</a:t>
            </a:r>
            <a:r>
              <a:rPr lang="de-DE" sz="2000" dirty="0" smtClean="0">
                <a:solidFill>
                  <a:schemeClr val="tx1">
                    <a:lumMod val="75000"/>
                    <a:lumOff val="25000"/>
                  </a:schemeClr>
                </a:solidFill>
                <a:latin typeface="+mn-lt"/>
              </a:rPr>
              <a:t>:</a:t>
            </a:r>
            <a:endParaRPr lang="de-DE" sz="2000" dirty="0">
              <a:solidFill>
                <a:schemeClr val="tx1">
                  <a:lumMod val="75000"/>
                  <a:lumOff val="25000"/>
                </a:schemeClr>
              </a:solidFill>
              <a:latin typeface="+mn-lt"/>
            </a:endParaRPr>
          </a:p>
          <a:p>
            <a:pPr>
              <a:buFont typeface="Arial" pitchFamily="34" charset="0"/>
              <a:buChar char="•"/>
            </a:pPr>
            <a:r>
              <a:rPr lang="de-DE" dirty="0">
                <a:solidFill>
                  <a:schemeClr val="tx1">
                    <a:lumMod val="75000"/>
                    <a:lumOff val="25000"/>
                  </a:schemeClr>
                </a:solidFill>
                <a:latin typeface="+mn-lt"/>
              </a:rPr>
              <a:t> </a:t>
            </a:r>
            <a:r>
              <a:rPr lang="de-DE" sz="2000" dirty="0" smtClean="0">
                <a:solidFill>
                  <a:schemeClr val="tx1">
                    <a:lumMod val="75000"/>
                    <a:lumOff val="25000"/>
                  </a:schemeClr>
                </a:solidFill>
                <a:latin typeface="+mn-lt"/>
              </a:rPr>
              <a:t>A </a:t>
            </a:r>
            <a:r>
              <a:rPr lang="de-DE" sz="2000" dirty="0">
                <a:solidFill>
                  <a:schemeClr val="tx1">
                    <a:lumMod val="75000"/>
                    <a:lumOff val="25000"/>
                  </a:schemeClr>
                </a:solidFill>
                <a:latin typeface="+mn-lt"/>
              </a:rPr>
              <a:t>spindle </a:t>
            </a:r>
            <a:r>
              <a:rPr lang="de-DE" sz="2000" dirty="0" err="1">
                <a:solidFill>
                  <a:schemeClr val="tx1">
                    <a:lumMod val="75000"/>
                    <a:lumOff val="25000"/>
                  </a:schemeClr>
                </a:solidFill>
                <a:latin typeface="+mn-lt"/>
              </a:rPr>
              <a:t>driven</a:t>
            </a:r>
            <a:r>
              <a:rPr lang="de-DE" sz="2000" dirty="0">
                <a:solidFill>
                  <a:schemeClr val="tx1">
                    <a:lumMod val="75000"/>
                    <a:lumOff val="25000"/>
                  </a:schemeClr>
                </a:solidFill>
                <a:latin typeface="+mn-lt"/>
              </a:rPr>
              <a:t> </a:t>
            </a:r>
            <a:r>
              <a:rPr lang="de-DE" sz="2000" dirty="0" err="1">
                <a:solidFill>
                  <a:schemeClr val="tx1">
                    <a:lumMod val="75000"/>
                    <a:lumOff val="25000"/>
                  </a:schemeClr>
                </a:solidFill>
                <a:latin typeface="+mn-lt"/>
              </a:rPr>
              <a:t>axis</a:t>
            </a:r>
            <a:r>
              <a:rPr lang="de-DE" sz="2000" dirty="0">
                <a:solidFill>
                  <a:schemeClr val="tx1">
                    <a:lumMod val="75000"/>
                    <a:lumOff val="25000"/>
                  </a:schemeClr>
                </a:solidFill>
                <a:latin typeface="+mn-lt"/>
              </a:rPr>
              <a:t> </a:t>
            </a:r>
            <a:r>
              <a:rPr lang="de-DE" sz="2000" dirty="0" err="1">
                <a:solidFill>
                  <a:schemeClr val="tx1">
                    <a:lumMod val="75000"/>
                    <a:lumOff val="25000"/>
                  </a:schemeClr>
                </a:solidFill>
                <a:latin typeface="+mn-lt"/>
              </a:rPr>
              <a:t>can</a:t>
            </a:r>
            <a:r>
              <a:rPr lang="de-DE" sz="2000" dirty="0">
                <a:solidFill>
                  <a:schemeClr val="tx1">
                    <a:lumMod val="75000"/>
                    <a:lumOff val="25000"/>
                  </a:schemeClr>
                </a:solidFill>
                <a:latin typeface="+mn-lt"/>
              </a:rPr>
              <a:t> </a:t>
            </a:r>
            <a:r>
              <a:rPr lang="de-DE" sz="2000" dirty="0" err="1" smtClean="0">
                <a:solidFill>
                  <a:schemeClr val="tx1">
                    <a:lumMod val="75000"/>
                    <a:lumOff val="25000"/>
                  </a:schemeClr>
                </a:solidFill>
                <a:latin typeface="+mn-lt"/>
              </a:rPr>
              <a:t>either</a:t>
            </a:r>
            <a:r>
              <a:rPr lang="de-DE" sz="2000" dirty="0" smtClean="0">
                <a:solidFill>
                  <a:schemeClr val="tx1">
                    <a:lumMod val="75000"/>
                    <a:lumOff val="25000"/>
                  </a:schemeClr>
                </a:solidFill>
                <a:latin typeface="+mn-lt"/>
              </a:rPr>
              <a:t> </a:t>
            </a:r>
            <a:r>
              <a:rPr lang="de-DE" sz="2000" dirty="0" err="1" smtClean="0">
                <a:solidFill>
                  <a:schemeClr val="tx1">
                    <a:lumMod val="75000"/>
                    <a:lumOff val="25000"/>
                  </a:schemeClr>
                </a:solidFill>
                <a:latin typeface="+mn-lt"/>
              </a:rPr>
              <a:t>use</a:t>
            </a:r>
            <a:r>
              <a:rPr lang="de-DE" sz="2000" dirty="0" smtClean="0">
                <a:solidFill>
                  <a:schemeClr val="tx1">
                    <a:lumMod val="75000"/>
                    <a:lumOff val="25000"/>
                  </a:schemeClr>
                </a:solidFill>
                <a:latin typeface="+mn-lt"/>
              </a:rPr>
              <a:t> a ball </a:t>
            </a:r>
            <a:r>
              <a:rPr lang="de-DE" sz="2000" dirty="0" err="1" smtClean="0">
                <a:solidFill>
                  <a:schemeClr val="tx1">
                    <a:lumMod val="75000"/>
                    <a:lumOff val="25000"/>
                  </a:schemeClr>
                </a:solidFill>
                <a:latin typeface="+mn-lt"/>
              </a:rPr>
              <a:t>bearing</a:t>
            </a:r>
            <a:r>
              <a:rPr lang="de-DE" sz="2000" dirty="0" smtClean="0">
                <a:solidFill>
                  <a:schemeClr val="tx1">
                    <a:lumMod val="75000"/>
                    <a:lumOff val="25000"/>
                  </a:schemeClr>
                </a:solidFill>
                <a:latin typeface="+mn-lt"/>
              </a:rPr>
              <a:t> spindle </a:t>
            </a:r>
            <a:r>
              <a:rPr lang="de-DE" sz="2000" dirty="0" err="1" smtClean="0">
                <a:solidFill>
                  <a:schemeClr val="tx1">
                    <a:lumMod val="75000"/>
                    <a:lumOff val="25000"/>
                  </a:schemeClr>
                </a:solidFill>
                <a:latin typeface="+mn-lt"/>
              </a:rPr>
              <a:t>or</a:t>
            </a:r>
            <a:r>
              <a:rPr lang="de-DE" sz="2000" dirty="0" smtClean="0">
                <a:solidFill>
                  <a:schemeClr val="tx1">
                    <a:lumMod val="75000"/>
                    <a:lumOff val="25000"/>
                  </a:schemeClr>
                </a:solidFill>
                <a:latin typeface="+mn-lt"/>
              </a:rPr>
              <a:t> a </a:t>
            </a:r>
            <a:r>
              <a:rPr lang="de-DE" sz="2000" dirty="0" err="1" smtClean="0">
                <a:solidFill>
                  <a:schemeClr val="tx1">
                    <a:lumMod val="75000"/>
                    <a:lumOff val="25000"/>
                  </a:schemeClr>
                </a:solidFill>
                <a:latin typeface="+mn-lt"/>
              </a:rPr>
              <a:t>trapezoid</a:t>
            </a:r>
            <a:r>
              <a:rPr lang="de-DE" sz="2000" dirty="0" smtClean="0">
                <a:solidFill>
                  <a:schemeClr val="tx1">
                    <a:lumMod val="75000"/>
                    <a:lumOff val="25000"/>
                  </a:schemeClr>
                </a:solidFill>
                <a:latin typeface="+mn-lt"/>
              </a:rPr>
              <a:t> spindle</a:t>
            </a:r>
            <a:endParaRPr lang="de-DE" sz="2000" dirty="0">
              <a:solidFill>
                <a:schemeClr val="tx1">
                  <a:lumMod val="75000"/>
                  <a:lumOff val="25000"/>
                </a:schemeClr>
              </a:solidFill>
              <a:latin typeface="+mn-lt"/>
            </a:endParaRPr>
          </a:p>
          <a:p>
            <a:pPr>
              <a:buFont typeface="Arial" pitchFamily="34" charset="0"/>
              <a:buChar char="•"/>
            </a:pPr>
            <a:r>
              <a:rPr lang="de-DE" sz="2000" dirty="0">
                <a:solidFill>
                  <a:schemeClr val="tx1">
                    <a:lumMod val="75000"/>
                    <a:lumOff val="25000"/>
                  </a:schemeClr>
                </a:solidFill>
                <a:latin typeface="+mn-lt"/>
              </a:rPr>
              <a:t> </a:t>
            </a:r>
            <a:r>
              <a:rPr lang="de-DE" sz="2000" dirty="0" smtClean="0">
                <a:solidFill>
                  <a:schemeClr val="tx1">
                    <a:lumMod val="75000"/>
                    <a:lumOff val="25000"/>
                  </a:schemeClr>
                </a:solidFill>
                <a:latin typeface="+mn-lt"/>
              </a:rPr>
              <a:t>Attention</a:t>
            </a:r>
            <a:r>
              <a:rPr lang="de-DE" sz="2000" dirty="0">
                <a:solidFill>
                  <a:schemeClr val="tx1">
                    <a:lumMod val="75000"/>
                    <a:lumOff val="25000"/>
                  </a:schemeClr>
                </a:solidFill>
                <a:latin typeface="+mn-lt"/>
              </a:rPr>
              <a:t> </a:t>
            </a:r>
            <a:r>
              <a:rPr lang="de-DE" sz="2000" dirty="0" smtClean="0">
                <a:solidFill>
                  <a:schemeClr val="tx1">
                    <a:lumMod val="75000"/>
                    <a:lumOff val="25000"/>
                  </a:schemeClr>
                </a:solidFill>
                <a:latin typeface="+mn-lt"/>
              </a:rPr>
              <a:t>-  </a:t>
            </a:r>
            <a:r>
              <a:rPr lang="de-DE" sz="2000" dirty="0" err="1">
                <a:solidFill>
                  <a:schemeClr val="tx1">
                    <a:lumMod val="75000"/>
                    <a:lumOff val="25000"/>
                  </a:schemeClr>
                </a:solidFill>
                <a:latin typeface="+mn-lt"/>
              </a:rPr>
              <a:t>the</a:t>
            </a:r>
            <a:r>
              <a:rPr lang="de-DE" sz="2000" dirty="0">
                <a:solidFill>
                  <a:schemeClr val="tx1">
                    <a:lumMod val="75000"/>
                    <a:lumOff val="25000"/>
                  </a:schemeClr>
                </a:solidFill>
                <a:latin typeface="+mn-lt"/>
              </a:rPr>
              <a:t> </a:t>
            </a:r>
            <a:r>
              <a:rPr lang="de-DE" sz="2000" dirty="0" err="1">
                <a:solidFill>
                  <a:schemeClr val="tx1">
                    <a:lumMod val="75000"/>
                    <a:lumOff val="25000"/>
                  </a:schemeClr>
                </a:solidFill>
                <a:latin typeface="+mn-lt"/>
              </a:rPr>
              <a:t>axis</a:t>
            </a:r>
            <a:r>
              <a:rPr lang="de-DE" sz="2000" dirty="0">
                <a:solidFill>
                  <a:schemeClr val="tx1">
                    <a:lumMod val="75000"/>
                    <a:lumOff val="25000"/>
                  </a:schemeClr>
                </a:solidFill>
                <a:latin typeface="+mn-lt"/>
              </a:rPr>
              <a:t> will </a:t>
            </a:r>
            <a:r>
              <a:rPr lang="de-DE" sz="2000" dirty="0" err="1">
                <a:solidFill>
                  <a:schemeClr val="tx1">
                    <a:lumMod val="75000"/>
                    <a:lumOff val="25000"/>
                  </a:schemeClr>
                </a:solidFill>
                <a:latin typeface="+mn-lt"/>
              </a:rPr>
              <a:t>be</a:t>
            </a:r>
            <a:r>
              <a:rPr lang="de-DE" sz="2000" dirty="0">
                <a:solidFill>
                  <a:schemeClr val="tx1">
                    <a:lumMod val="75000"/>
                    <a:lumOff val="25000"/>
                  </a:schemeClr>
                </a:solidFill>
                <a:latin typeface="+mn-lt"/>
              </a:rPr>
              <a:t> </a:t>
            </a:r>
            <a:r>
              <a:rPr lang="de-DE" sz="2000" dirty="0" err="1">
                <a:solidFill>
                  <a:schemeClr val="tx1">
                    <a:lumMod val="75000"/>
                    <a:lumOff val="25000"/>
                  </a:schemeClr>
                </a:solidFill>
                <a:latin typeface="+mn-lt"/>
              </a:rPr>
              <a:t>longer</a:t>
            </a:r>
            <a:r>
              <a:rPr lang="de-DE" sz="2000" dirty="0">
                <a:solidFill>
                  <a:schemeClr val="tx1">
                    <a:lumMod val="75000"/>
                    <a:lumOff val="25000"/>
                  </a:schemeClr>
                </a:solidFill>
                <a:latin typeface="+mn-lt"/>
              </a:rPr>
              <a:t> </a:t>
            </a:r>
            <a:r>
              <a:rPr lang="de-DE" sz="2000" dirty="0" err="1" smtClean="0">
                <a:solidFill>
                  <a:schemeClr val="tx1">
                    <a:lumMod val="75000"/>
                    <a:lumOff val="25000"/>
                  </a:schemeClr>
                </a:solidFill>
                <a:latin typeface="+mn-lt"/>
              </a:rPr>
              <a:t>when</a:t>
            </a:r>
            <a:r>
              <a:rPr lang="de-DE" sz="2000" dirty="0" smtClean="0">
                <a:solidFill>
                  <a:schemeClr val="tx1">
                    <a:lumMod val="75000"/>
                    <a:lumOff val="25000"/>
                  </a:schemeClr>
                </a:solidFill>
                <a:latin typeface="+mn-lt"/>
              </a:rPr>
              <a:t> </a:t>
            </a:r>
            <a:r>
              <a:rPr lang="de-DE" sz="2000" dirty="0" err="1" smtClean="0">
                <a:solidFill>
                  <a:schemeClr val="tx1">
                    <a:lumMod val="75000"/>
                    <a:lumOff val="25000"/>
                  </a:schemeClr>
                </a:solidFill>
                <a:latin typeface="+mn-lt"/>
              </a:rPr>
              <a:t>the</a:t>
            </a:r>
            <a:r>
              <a:rPr lang="de-DE" sz="2000" dirty="0" smtClean="0">
                <a:solidFill>
                  <a:schemeClr val="tx1">
                    <a:lumMod val="75000"/>
                    <a:lumOff val="25000"/>
                  </a:schemeClr>
                </a:solidFill>
                <a:latin typeface="+mn-lt"/>
              </a:rPr>
              <a:t> spindle </a:t>
            </a:r>
            <a:r>
              <a:rPr lang="de-DE" sz="2000" dirty="0" err="1" smtClean="0">
                <a:solidFill>
                  <a:schemeClr val="tx1">
                    <a:lumMod val="75000"/>
                    <a:lumOff val="25000"/>
                  </a:schemeClr>
                </a:solidFill>
                <a:latin typeface="+mn-lt"/>
              </a:rPr>
              <a:t>supports</a:t>
            </a:r>
            <a:r>
              <a:rPr lang="de-DE" sz="2000" dirty="0" smtClean="0">
                <a:solidFill>
                  <a:schemeClr val="tx1">
                    <a:lumMod val="75000"/>
                    <a:lumOff val="25000"/>
                  </a:schemeClr>
                </a:solidFill>
                <a:latin typeface="+mn-lt"/>
              </a:rPr>
              <a:t> </a:t>
            </a:r>
            <a:r>
              <a:rPr lang="de-DE" sz="2000" dirty="0" err="1" smtClean="0">
                <a:solidFill>
                  <a:schemeClr val="tx1">
                    <a:lumMod val="75000"/>
                    <a:lumOff val="25000"/>
                  </a:schemeClr>
                </a:solidFill>
                <a:latin typeface="+mn-lt"/>
              </a:rPr>
              <a:t>are</a:t>
            </a:r>
            <a:r>
              <a:rPr lang="de-DE" sz="2000" dirty="0" smtClean="0">
                <a:solidFill>
                  <a:schemeClr val="tx1">
                    <a:lumMod val="75000"/>
                    <a:lumOff val="25000"/>
                  </a:schemeClr>
                </a:solidFill>
                <a:latin typeface="+mn-lt"/>
              </a:rPr>
              <a:t> </a:t>
            </a:r>
            <a:r>
              <a:rPr lang="de-DE" sz="2000" dirty="0" err="1" smtClean="0">
                <a:solidFill>
                  <a:schemeClr val="tx1">
                    <a:lumMod val="75000"/>
                    <a:lumOff val="25000"/>
                  </a:schemeClr>
                </a:solidFill>
                <a:latin typeface="+mn-lt"/>
              </a:rPr>
              <a:t>used</a:t>
            </a:r>
            <a:r>
              <a:rPr lang="de-DE" sz="2000" dirty="0" smtClean="0">
                <a:solidFill>
                  <a:schemeClr val="tx1">
                    <a:lumMod val="75000"/>
                    <a:lumOff val="25000"/>
                  </a:schemeClr>
                </a:solidFill>
                <a:latin typeface="+mn-lt"/>
              </a:rPr>
              <a:t>!</a:t>
            </a:r>
            <a:endParaRPr lang="de-DE" sz="2000" dirty="0">
              <a:solidFill>
                <a:schemeClr val="tx1">
                  <a:lumMod val="75000"/>
                  <a:lumOff val="25000"/>
                </a:schemeClr>
              </a:solidFill>
              <a:latin typeface="+mn-lt"/>
            </a:endParaRPr>
          </a:p>
          <a:p>
            <a:endParaRPr lang="de-DE" sz="2000" dirty="0">
              <a:solidFill>
                <a:schemeClr val="tx1">
                  <a:lumMod val="75000"/>
                  <a:lumOff val="25000"/>
                </a:schemeClr>
              </a:solidFill>
              <a:latin typeface="+mn-lt"/>
            </a:endParaRPr>
          </a:p>
          <a:p>
            <a:endParaRPr lang="de-DE" dirty="0">
              <a:solidFill>
                <a:srgbClr val="0033CC"/>
              </a:solidFill>
            </a:endParaRPr>
          </a:p>
        </p:txBody>
      </p:sp>
      <p:sp>
        <p:nvSpPr>
          <p:cNvPr id="26631" name="Rectangle 30"/>
          <p:cNvSpPr>
            <a:spLocks noChangeArrowheads="1"/>
          </p:cNvSpPr>
          <p:nvPr/>
        </p:nvSpPr>
        <p:spPr bwMode="auto">
          <a:xfrm>
            <a:off x="142844" y="3199155"/>
            <a:ext cx="5163593" cy="1015663"/>
          </a:xfrm>
          <a:prstGeom prst="rect">
            <a:avLst/>
          </a:prstGeom>
          <a:noFill/>
          <a:ln w="6350">
            <a:noFill/>
            <a:miter lim="800000"/>
            <a:headEnd/>
            <a:tailEnd/>
          </a:ln>
        </p:spPr>
        <p:txBody>
          <a:bodyPr wrap="none">
            <a:spAutoFit/>
          </a:bodyPr>
          <a:lstStyle/>
          <a:p>
            <a:r>
              <a:rPr lang="de-DE" sz="2000" u="sng" dirty="0">
                <a:solidFill>
                  <a:schemeClr val="tx1">
                    <a:lumMod val="75000"/>
                    <a:lumOff val="25000"/>
                  </a:schemeClr>
                </a:solidFill>
                <a:latin typeface="+mn-lt"/>
              </a:rPr>
              <a:t>Repeat </a:t>
            </a:r>
            <a:r>
              <a:rPr lang="de-DE" sz="2000" u="sng" dirty="0" err="1">
                <a:solidFill>
                  <a:schemeClr val="tx1">
                    <a:lumMod val="75000"/>
                    <a:lumOff val="25000"/>
                  </a:schemeClr>
                </a:solidFill>
                <a:latin typeface="+mn-lt"/>
              </a:rPr>
              <a:t>accuracy</a:t>
            </a:r>
            <a:r>
              <a:rPr lang="de-DE" sz="2000" u="sng" dirty="0">
                <a:solidFill>
                  <a:schemeClr val="tx1">
                    <a:lumMod val="75000"/>
                    <a:lumOff val="25000"/>
                  </a:schemeClr>
                </a:solidFill>
                <a:latin typeface="+mn-lt"/>
              </a:rPr>
              <a:t>:</a:t>
            </a:r>
          </a:p>
          <a:p>
            <a:r>
              <a:rPr lang="de-DE" sz="2000" dirty="0" smtClean="0">
                <a:solidFill>
                  <a:schemeClr val="tx1">
                    <a:lumMod val="75000"/>
                    <a:lumOff val="25000"/>
                  </a:schemeClr>
                </a:solidFill>
                <a:latin typeface="+mn-lt"/>
              </a:rPr>
              <a:t>ball </a:t>
            </a:r>
            <a:r>
              <a:rPr lang="de-DE" sz="2000" dirty="0" err="1">
                <a:solidFill>
                  <a:schemeClr val="tx1">
                    <a:lumMod val="75000"/>
                    <a:lumOff val="25000"/>
                  </a:schemeClr>
                </a:solidFill>
                <a:latin typeface="+mn-lt"/>
              </a:rPr>
              <a:t>bearing</a:t>
            </a:r>
            <a:r>
              <a:rPr lang="de-DE" sz="2000" dirty="0">
                <a:solidFill>
                  <a:schemeClr val="tx1">
                    <a:lumMod val="75000"/>
                    <a:lumOff val="25000"/>
                  </a:schemeClr>
                </a:solidFill>
                <a:latin typeface="+mn-lt"/>
              </a:rPr>
              <a:t> spindle		+/- 0.03 mm</a:t>
            </a:r>
          </a:p>
          <a:p>
            <a:r>
              <a:rPr lang="de-DE" sz="2000" dirty="0" err="1">
                <a:solidFill>
                  <a:schemeClr val="tx1">
                    <a:lumMod val="75000"/>
                    <a:lumOff val="25000"/>
                  </a:schemeClr>
                </a:solidFill>
                <a:latin typeface="+mn-lt"/>
              </a:rPr>
              <a:t>trapezoid</a:t>
            </a:r>
            <a:r>
              <a:rPr lang="de-DE" sz="2000" dirty="0">
                <a:solidFill>
                  <a:schemeClr val="tx1">
                    <a:lumMod val="75000"/>
                    <a:lumOff val="25000"/>
                  </a:schemeClr>
                </a:solidFill>
                <a:latin typeface="+mn-lt"/>
              </a:rPr>
              <a:t> </a:t>
            </a:r>
            <a:r>
              <a:rPr lang="de-DE" sz="2000" dirty="0" err="1">
                <a:solidFill>
                  <a:schemeClr val="tx1">
                    <a:lumMod val="75000"/>
                    <a:lumOff val="25000"/>
                  </a:schemeClr>
                </a:solidFill>
                <a:latin typeface="+mn-lt"/>
              </a:rPr>
              <a:t>threaded</a:t>
            </a:r>
            <a:r>
              <a:rPr lang="de-DE" sz="2000" dirty="0">
                <a:solidFill>
                  <a:schemeClr val="tx1">
                    <a:lumMod val="75000"/>
                    <a:lumOff val="25000"/>
                  </a:schemeClr>
                </a:solidFill>
                <a:latin typeface="+mn-lt"/>
              </a:rPr>
              <a:t> spindle	</a:t>
            </a:r>
            <a:r>
              <a:rPr lang="de-DE" sz="2000" dirty="0" smtClean="0">
                <a:solidFill>
                  <a:schemeClr val="tx1">
                    <a:lumMod val="75000"/>
                    <a:lumOff val="25000"/>
                  </a:schemeClr>
                </a:solidFill>
                <a:latin typeface="+mn-lt"/>
              </a:rPr>
              <a:t>+/- </a:t>
            </a:r>
            <a:r>
              <a:rPr lang="de-DE" sz="2000" dirty="0">
                <a:solidFill>
                  <a:schemeClr val="tx1">
                    <a:lumMod val="75000"/>
                    <a:lumOff val="25000"/>
                  </a:schemeClr>
                </a:solidFill>
                <a:latin typeface="+mn-lt"/>
              </a:rPr>
              <a:t>0.05 mm</a:t>
            </a:r>
          </a:p>
        </p:txBody>
      </p:sp>
      <p:pic>
        <p:nvPicPr>
          <p:cNvPr id="26632" name="Picture 1039"/>
          <p:cNvPicPr>
            <a:picLocks noChangeAspect="1" noChangeArrowheads="1"/>
          </p:cNvPicPr>
          <p:nvPr/>
        </p:nvPicPr>
        <p:blipFill>
          <a:blip r:embed="rId3" cstate="print"/>
          <a:srcRect l="2316" t="10806" r="2737" b="13741"/>
          <a:stretch>
            <a:fillRect/>
          </a:stretch>
        </p:blipFill>
        <p:spPr bwMode="auto">
          <a:xfrm>
            <a:off x="323850" y="4286256"/>
            <a:ext cx="2952750" cy="1873250"/>
          </a:xfrm>
          <a:prstGeom prst="rect">
            <a:avLst/>
          </a:prstGeom>
          <a:noFill/>
          <a:ln w="6350">
            <a:noFill/>
            <a:miter lim="800000"/>
            <a:headEnd/>
            <a:tailEnd/>
          </a:ln>
        </p:spPr>
      </p:pic>
      <p:sp>
        <p:nvSpPr>
          <p:cNvPr id="26633" name="Text Box 27"/>
          <p:cNvSpPr txBox="1">
            <a:spLocks noChangeArrowheads="1"/>
          </p:cNvSpPr>
          <p:nvPr/>
        </p:nvSpPr>
        <p:spPr bwMode="auto">
          <a:xfrm>
            <a:off x="3419475" y="5661025"/>
            <a:ext cx="4075346" cy="400110"/>
          </a:xfrm>
          <a:prstGeom prst="rect">
            <a:avLst/>
          </a:prstGeom>
          <a:noFill/>
          <a:ln w="6350">
            <a:noFill/>
            <a:miter lim="800000"/>
            <a:headEnd/>
            <a:tailEnd/>
          </a:ln>
        </p:spPr>
        <p:txBody>
          <a:bodyPr wrap="none">
            <a:spAutoFit/>
          </a:bodyPr>
          <a:lstStyle/>
          <a:p>
            <a:r>
              <a:rPr lang="de-DE" sz="2000" dirty="0" err="1" smtClean="0">
                <a:solidFill>
                  <a:schemeClr val="tx1">
                    <a:lumMod val="75000"/>
                    <a:lumOff val="25000"/>
                  </a:schemeClr>
                </a:solidFill>
                <a:latin typeface="+mn-lt"/>
              </a:rPr>
              <a:t>Example</a:t>
            </a:r>
            <a:r>
              <a:rPr lang="de-DE" sz="2000" dirty="0" smtClean="0">
                <a:solidFill>
                  <a:schemeClr val="tx1">
                    <a:lumMod val="75000"/>
                    <a:lumOff val="25000"/>
                  </a:schemeClr>
                </a:solidFill>
                <a:latin typeface="+mn-lt"/>
              </a:rPr>
              <a:t>: </a:t>
            </a:r>
            <a:r>
              <a:rPr lang="de-DE" sz="2000" dirty="0" err="1" smtClean="0">
                <a:solidFill>
                  <a:schemeClr val="tx1">
                    <a:lumMod val="75000"/>
                    <a:lumOff val="25000"/>
                  </a:schemeClr>
                </a:solidFill>
                <a:latin typeface="+mn-lt"/>
              </a:rPr>
              <a:t>number</a:t>
            </a:r>
            <a:r>
              <a:rPr lang="de-DE" sz="2000" dirty="0" smtClean="0">
                <a:solidFill>
                  <a:schemeClr val="tx1">
                    <a:lumMod val="75000"/>
                    <a:lumOff val="25000"/>
                  </a:schemeClr>
                </a:solidFill>
                <a:latin typeface="+mn-lt"/>
              </a:rPr>
              <a:t> </a:t>
            </a:r>
            <a:r>
              <a:rPr lang="de-DE" sz="2000" dirty="0" err="1" smtClean="0">
                <a:solidFill>
                  <a:schemeClr val="tx1">
                    <a:lumMod val="75000"/>
                    <a:lumOff val="25000"/>
                  </a:schemeClr>
                </a:solidFill>
                <a:latin typeface="+mn-lt"/>
              </a:rPr>
              <a:t>of</a:t>
            </a:r>
            <a:r>
              <a:rPr lang="de-DE" sz="2000" dirty="0" smtClean="0">
                <a:solidFill>
                  <a:schemeClr val="tx1">
                    <a:lumMod val="75000"/>
                    <a:lumOff val="25000"/>
                  </a:schemeClr>
                </a:solidFill>
                <a:latin typeface="+mn-lt"/>
              </a:rPr>
              <a:t> </a:t>
            </a:r>
            <a:r>
              <a:rPr lang="de-DE" sz="2000" dirty="0">
                <a:solidFill>
                  <a:schemeClr val="tx1">
                    <a:lumMod val="75000"/>
                    <a:lumOff val="25000"/>
                  </a:schemeClr>
                </a:solidFill>
                <a:latin typeface="+mn-lt"/>
              </a:rPr>
              <a:t>spindle </a:t>
            </a:r>
            <a:r>
              <a:rPr lang="de-DE" sz="2000" dirty="0" err="1">
                <a:solidFill>
                  <a:schemeClr val="tx1">
                    <a:lumMod val="75000"/>
                    <a:lumOff val="25000"/>
                  </a:schemeClr>
                </a:solidFill>
                <a:latin typeface="+mn-lt"/>
              </a:rPr>
              <a:t>supports</a:t>
            </a:r>
            <a:endParaRPr lang="de-DE" sz="2000" dirty="0">
              <a:solidFill>
                <a:schemeClr val="tx1">
                  <a:lumMod val="75000"/>
                  <a:lumOff val="25000"/>
                </a:schemeClr>
              </a:solidFill>
              <a:latin typeface="+mn-lt"/>
            </a:endParaRPr>
          </a:p>
        </p:txBody>
      </p:sp>
      <p:sp>
        <p:nvSpPr>
          <p:cNvPr id="13" name="Foliennummernplatzhalter 12"/>
          <p:cNvSpPr>
            <a:spLocks noGrp="1"/>
          </p:cNvSpPr>
          <p:nvPr>
            <p:ph type="sldNum" sz="quarter" idx="4"/>
          </p:nvPr>
        </p:nvSpPr>
        <p:spPr/>
        <p:txBody>
          <a:bodyPr/>
          <a:lstStyle/>
          <a:p>
            <a:fld id="{67E460E2-A79B-FD4C-875F-CB1722C97EA1}" type="slidenum">
              <a:rPr lang="de-DE" smtClean="0"/>
              <a:pPr/>
              <a:t>16</a:t>
            </a:fld>
            <a:endParaRPr lang="de-DE"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el 2"/>
          <p:cNvSpPr>
            <a:spLocks noGrp="1"/>
          </p:cNvSpPr>
          <p:nvPr>
            <p:ph type="title"/>
          </p:nvPr>
        </p:nvSpPr>
        <p:spPr/>
        <p:txBody>
          <a:bodyPr/>
          <a:lstStyle/>
          <a:p>
            <a:r>
              <a:rPr lang="de-DE" smtClean="0"/>
              <a:t>Function belt driven axis</a:t>
            </a:r>
          </a:p>
        </p:txBody>
      </p:sp>
      <p:sp>
        <p:nvSpPr>
          <p:cNvPr id="5" name="Fußzeilenplatzhalter 4"/>
          <p:cNvSpPr>
            <a:spLocks noGrp="1"/>
          </p:cNvSpPr>
          <p:nvPr>
            <p:ph type="ftr" sz="quarter" idx="3"/>
          </p:nvPr>
        </p:nvSpPr>
        <p:spPr/>
        <p:txBody>
          <a:bodyPr/>
          <a:lstStyle/>
          <a:p>
            <a:pPr>
              <a:defRPr/>
            </a:pPr>
            <a:r>
              <a:rPr lang="en-US"/>
              <a:t>Linear modules basic training - Jakob Khoury</a:t>
            </a:r>
            <a:endParaRPr lang="de-DE" dirty="0"/>
          </a:p>
        </p:txBody>
      </p:sp>
      <p:grpSp>
        <p:nvGrpSpPr>
          <p:cNvPr id="27652" name="Group 271"/>
          <p:cNvGrpSpPr>
            <a:grpSpLocks/>
          </p:cNvGrpSpPr>
          <p:nvPr/>
        </p:nvGrpSpPr>
        <p:grpSpPr bwMode="auto">
          <a:xfrm>
            <a:off x="643130" y="1836738"/>
            <a:ext cx="4857564" cy="2024062"/>
            <a:chOff x="1497" y="1666"/>
            <a:chExt cx="7073" cy="2401"/>
          </a:xfrm>
        </p:grpSpPr>
        <p:sp>
          <p:nvSpPr>
            <p:cNvPr id="27734" name="Rectangle 272"/>
            <p:cNvSpPr>
              <a:spLocks noChangeArrowheads="1"/>
            </p:cNvSpPr>
            <p:nvPr/>
          </p:nvSpPr>
          <p:spPr bwMode="auto">
            <a:xfrm>
              <a:off x="3269" y="2570"/>
              <a:ext cx="4746" cy="1356"/>
            </a:xfrm>
            <a:prstGeom prst="rect">
              <a:avLst/>
            </a:prstGeom>
            <a:solidFill>
              <a:srgbClr val="C0C0C0"/>
            </a:solidFill>
            <a:ln w="9525">
              <a:noFill/>
              <a:miter lim="800000"/>
              <a:headEnd/>
              <a:tailEnd/>
            </a:ln>
          </p:spPr>
          <p:txBody>
            <a:bodyPr/>
            <a:lstStyle/>
            <a:p>
              <a:endParaRPr lang="de-DE"/>
            </a:p>
          </p:txBody>
        </p:sp>
        <p:sp>
          <p:nvSpPr>
            <p:cNvPr id="27735" name="Rectangle 273"/>
            <p:cNvSpPr>
              <a:spLocks noChangeArrowheads="1"/>
            </p:cNvSpPr>
            <p:nvPr/>
          </p:nvSpPr>
          <p:spPr bwMode="auto">
            <a:xfrm>
              <a:off x="3834" y="2683"/>
              <a:ext cx="3729" cy="113"/>
            </a:xfrm>
            <a:prstGeom prst="rect">
              <a:avLst/>
            </a:prstGeom>
            <a:solidFill>
              <a:srgbClr val="969696"/>
            </a:solidFill>
            <a:ln w="9525">
              <a:noFill/>
              <a:miter lim="800000"/>
              <a:headEnd/>
              <a:tailEnd/>
            </a:ln>
          </p:spPr>
          <p:txBody>
            <a:bodyPr/>
            <a:lstStyle/>
            <a:p>
              <a:endParaRPr lang="de-DE"/>
            </a:p>
          </p:txBody>
        </p:sp>
        <p:sp>
          <p:nvSpPr>
            <p:cNvPr id="27736" name="Rectangle 274"/>
            <p:cNvSpPr>
              <a:spLocks noChangeArrowheads="1"/>
            </p:cNvSpPr>
            <p:nvPr/>
          </p:nvSpPr>
          <p:spPr bwMode="auto">
            <a:xfrm>
              <a:off x="3834" y="3700"/>
              <a:ext cx="3729" cy="113"/>
            </a:xfrm>
            <a:prstGeom prst="rect">
              <a:avLst/>
            </a:prstGeom>
            <a:solidFill>
              <a:srgbClr val="969696"/>
            </a:solidFill>
            <a:ln w="9525">
              <a:noFill/>
              <a:miter lim="800000"/>
              <a:headEnd/>
              <a:tailEnd/>
            </a:ln>
          </p:spPr>
          <p:txBody>
            <a:bodyPr/>
            <a:lstStyle/>
            <a:p>
              <a:endParaRPr lang="de-DE"/>
            </a:p>
          </p:txBody>
        </p:sp>
        <p:sp>
          <p:nvSpPr>
            <p:cNvPr id="27737" name="Rectangle 275"/>
            <p:cNvSpPr>
              <a:spLocks noChangeArrowheads="1"/>
            </p:cNvSpPr>
            <p:nvPr/>
          </p:nvSpPr>
          <p:spPr bwMode="auto">
            <a:xfrm>
              <a:off x="7789" y="2909"/>
              <a:ext cx="113" cy="678"/>
            </a:xfrm>
            <a:prstGeom prst="rect">
              <a:avLst/>
            </a:prstGeom>
            <a:solidFill>
              <a:srgbClr val="666699"/>
            </a:solidFill>
            <a:ln w="9525">
              <a:noFill/>
              <a:miter lim="800000"/>
              <a:headEnd/>
              <a:tailEnd/>
            </a:ln>
          </p:spPr>
          <p:txBody>
            <a:bodyPr/>
            <a:lstStyle/>
            <a:p>
              <a:endParaRPr lang="de-DE"/>
            </a:p>
          </p:txBody>
        </p:sp>
        <p:sp>
          <p:nvSpPr>
            <p:cNvPr id="27738" name="Rectangle 276"/>
            <p:cNvSpPr>
              <a:spLocks noChangeArrowheads="1"/>
            </p:cNvSpPr>
            <p:nvPr/>
          </p:nvSpPr>
          <p:spPr bwMode="auto">
            <a:xfrm>
              <a:off x="3495" y="2796"/>
              <a:ext cx="113" cy="791"/>
            </a:xfrm>
            <a:prstGeom prst="rect">
              <a:avLst/>
            </a:prstGeom>
            <a:solidFill>
              <a:srgbClr val="666699"/>
            </a:solidFill>
            <a:ln w="9525">
              <a:noFill/>
              <a:miter lim="800000"/>
              <a:headEnd/>
              <a:tailEnd/>
            </a:ln>
          </p:spPr>
          <p:txBody>
            <a:bodyPr/>
            <a:lstStyle/>
            <a:p>
              <a:endParaRPr lang="de-DE"/>
            </a:p>
          </p:txBody>
        </p:sp>
        <p:sp>
          <p:nvSpPr>
            <p:cNvPr id="27739" name="Rectangle 277"/>
            <p:cNvSpPr>
              <a:spLocks noChangeArrowheads="1"/>
            </p:cNvSpPr>
            <p:nvPr/>
          </p:nvSpPr>
          <p:spPr bwMode="auto">
            <a:xfrm>
              <a:off x="3382" y="3135"/>
              <a:ext cx="4633" cy="226"/>
            </a:xfrm>
            <a:prstGeom prst="rect">
              <a:avLst/>
            </a:prstGeom>
            <a:solidFill>
              <a:srgbClr val="FFFFFF"/>
            </a:solidFill>
            <a:ln w="9525">
              <a:solidFill>
                <a:srgbClr val="000000"/>
              </a:solidFill>
              <a:miter lim="800000"/>
              <a:headEnd/>
              <a:tailEnd/>
            </a:ln>
          </p:spPr>
          <p:txBody>
            <a:bodyPr/>
            <a:lstStyle/>
            <a:p>
              <a:endParaRPr lang="de-DE"/>
            </a:p>
          </p:txBody>
        </p:sp>
        <p:grpSp>
          <p:nvGrpSpPr>
            <p:cNvPr id="27740" name="Group 278"/>
            <p:cNvGrpSpPr>
              <a:grpSpLocks/>
            </p:cNvGrpSpPr>
            <p:nvPr/>
          </p:nvGrpSpPr>
          <p:grpSpPr bwMode="auto">
            <a:xfrm>
              <a:off x="7676" y="2909"/>
              <a:ext cx="339" cy="113"/>
              <a:chOff x="7676" y="2570"/>
              <a:chExt cx="339" cy="113"/>
            </a:xfrm>
          </p:grpSpPr>
          <p:sp>
            <p:nvSpPr>
              <p:cNvPr id="27785" name="Rectangle 279"/>
              <p:cNvSpPr>
                <a:spLocks noChangeArrowheads="1"/>
              </p:cNvSpPr>
              <p:nvPr/>
            </p:nvSpPr>
            <p:spPr bwMode="auto">
              <a:xfrm>
                <a:off x="7676" y="2570"/>
                <a:ext cx="339" cy="113"/>
              </a:xfrm>
              <a:prstGeom prst="rect">
                <a:avLst/>
              </a:prstGeom>
              <a:solidFill>
                <a:srgbClr val="3366FF"/>
              </a:solidFill>
              <a:ln w="6350">
                <a:solidFill>
                  <a:srgbClr val="000000"/>
                </a:solidFill>
                <a:miter lim="800000"/>
                <a:headEnd/>
                <a:tailEnd/>
              </a:ln>
            </p:spPr>
            <p:txBody>
              <a:bodyPr/>
              <a:lstStyle/>
              <a:p>
                <a:endParaRPr lang="de-DE"/>
              </a:p>
            </p:txBody>
          </p:sp>
          <p:sp>
            <p:nvSpPr>
              <p:cNvPr id="27786" name="Line 280"/>
              <p:cNvSpPr>
                <a:spLocks noChangeShapeType="1"/>
              </p:cNvSpPr>
              <p:nvPr/>
            </p:nvSpPr>
            <p:spPr bwMode="auto">
              <a:xfrm flipV="1">
                <a:off x="7676" y="2570"/>
                <a:ext cx="113" cy="113"/>
              </a:xfrm>
              <a:prstGeom prst="line">
                <a:avLst/>
              </a:prstGeom>
              <a:noFill/>
              <a:ln w="6350">
                <a:solidFill>
                  <a:srgbClr val="000000"/>
                </a:solidFill>
                <a:round/>
                <a:headEnd/>
                <a:tailEnd/>
              </a:ln>
            </p:spPr>
            <p:txBody>
              <a:bodyPr/>
              <a:lstStyle/>
              <a:p>
                <a:endParaRPr lang="de-DE"/>
              </a:p>
            </p:txBody>
          </p:sp>
          <p:sp>
            <p:nvSpPr>
              <p:cNvPr id="27787" name="Line 281"/>
              <p:cNvSpPr>
                <a:spLocks noChangeShapeType="1"/>
              </p:cNvSpPr>
              <p:nvPr/>
            </p:nvSpPr>
            <p:spPr bwMode="auto">
              <a:xfrm flipH="1" flipV="1">
                <a:off x="7676" y="2570"/>
                <a:ext cx="113" cy="113"/>
              </a:xfrm>
              <a:prstGeom prst="line">
                <a:avLst/>
              </a:prstGeom>
              <a:noFill/>
              <a:ln w="6350">
                <a:solidFill>
                  <a:srgbClr val="000000"/>
                </a:solidFill>
                <a:round/>
                <a:headEnd/>
                <a:tailEnd/>
              </a:ln>
            </p:spPr>
            <p:txBody>
              <a:bodyPr/>
              <a:lstStyle/>
              <a:p>
                <a:endParaRPr lang="de-DE"/>
              </a:p>
            </p:txBody>
          </p:sp>
          <p:sp>
            <p:nvSpPr>
              <p:cNvPr id="27788" name="Line 282"/>
              <p:cNvSpPr>
                <a:spLocks noChangeShapeType="1"/>
              </p:cNvSpPr>
              <p:nvPr/>
            </p:nvSpPr>
            <p:spPr bwMode="auto">
              <a:xfrm flipV="1">
                <a:off x="7902" y="2570"/>
                <a:ext cx="113" cy="113"/>
              </a:xfrm>
              <a:prstGeom prst="line">
                <a:avLst/>
              </a:prstGeom>
              <a:noFill/>
              <a:ln w="6350">
                <a:solidFill>
                  <a:srgbClr val="000000"/>
                </a:solidFill>
                <a:round/>
                <a:headEnd/>
                <a:tailEnd/>
              </a:ln>
            </p:spPr>
            <p:txBody>
              <a:bodyPr/>
              <a:lstStyle/>
              <a:p>
                <a:endParaRPr lang="de-DE"/>
              </a:p>
            </p:txBody>
          </p:sp>
          <p:sp>
            <p:nvSpPr>
              <p:cNvPr id="27789" name="Line 283"/>
              <p:cNvSpPr>
                <a:spLocks noChangeShapeType="1"/>
              </p:cNvSpPr>
              <p:nvPr/>
            </p:nvSpPr>
            <p:spPr bwMode="auto">
              <a:xfrm flipH="1" flipV="1">
                <a:off x="7902" y="2570"/>
                <a:ext cx="113" cy="113"/>
              </a:xfrm>
              <a:prstGeom prst="line">
                <a:avLst/>
              </a:prstGeom>
              <a:noFill/>
              <a:ln w="6350">
                <a:solidFill>
                  <a:srgbClr val="000000"/>
                </a:solidFill>
                <a:round/>
                <a:headEnd/>
                <a:tailEnd/>
              </a:ln>
            </p:spPr>
            <p:txBody>
              <a:bodyPr/>
              <a:lstStyle/>
              <a:p>
                <a:endParaRPr lang="de-DE"/>
              </a:p>
            </p:txBody>
          </p:sp>
        </p:grpSp>
        <p:grpSp>
          <p:nvGrpSpPr>
            <p:cNvPr id="27741" name="Group 284"/>
            <p:cNvGrpSpPr>
              <a:grpSpLocks/>
            </p:cNvGrpSpPr>
            <p:nvPr/>
          </p:nvGrpSpPr>
          <p:grpSpPr bwMode="auto">
            <a:xfrm>
              <a:off x="7676" y="3474"/>
              <a:ext cx="339" cy="113"/>
              <a:chOff x="7676" y="2570"/>
              <a:chExt cx="339" cy="113"/>
            </a:xfrm>
          </p:grpSpPr>
          <p:sp>
            <p:nvSpPr>
              <p:cNvPr id="27780" name="Rectangle 285"/>
              <p:cNvSpPr>
                <a:spLocks noChangeArrowheads="1"/>
              </p:cNvSpPr>
              <p:nvPr/>
            </p:nvSpPr>
            <p:spPr bwMode="auto">
              <a:xfrm>
                <a:off x="7676" y="2570"/>
                <a:ext cx="339" cy="113"/>
              </a:xfrm>
              <a:prstGeom prst="rect">
                <a:avLst/>
              </a:prstGeom>
              <a:solidFill>
                <a:srgbClr val="3366FF"/>
              </a:solidFill>
              <a:ln w="6350">
                <a:solidFill>
                  <a:srgbClr val="000000"/>
                </a:solidFill>
                <a:miter lim="800000"/>
                <a:headEnd/>
                <a:tailEnd/>
              </a:ln>
            </p:spPr>
            <p:txBody>
              <a:bodyPr/>
              <a:lstStyle/>
              <a:p>
                <a:endParaRPr lang="de-DE"/>
              </a:p>
            </p:txBody>
          </p:sp>
          <p:sp>
            <p:nvSpPr>
              <p:cNvPr id="27781" name="Line 286"/>
              <p:cNvSpPr>
                <a:spLocks noChangeShapeType="1"/>
              </p:cNvSpPr>
              <p:nvPr/>
            </p:nvSpPr>
            <p:spPr bwMode="auto">
              <a:xfrm flipV="1">
                <a:off x="7676" y="2570"/>
                <a:ext cx="113" cy="113"/>
              </a:xfrm>
              <a:prstGeom prst="line">
                <a:avLst/>
              </a:prstGeom>
              <a:noFill/>
              <a:ln w="6350">
                <a:solidFill>
                  <a:srgbClr val="000000"/>
                </a:solidFill>
                <a:round/>
                <a:headEnd/>
                <a:tailEnd/>
              </a:ln>
            </p:spPr>
            <p:txBody>
              <a:bodyPr/>
              <a:lstStyle/>
              <a:p>
                <a:endParaRPr lang="de-DE"/>
              </a:p>
            </p:txBody>
          </p:sp>
          <p:sp>
            <p:nvSpPr>
              <p:cNvPr id="27782" name="Line 287"/>
              <p:cNvSpPr>
                <a:spLocks noChangeShapeType="1"/>
              </p:cNvSpPr>
              <p:nvPr/>
            </p:nvSpPr>
            <p:spPr bwMode="auto">
              <a:xfrm flipH="1" flipV="1">
                <a:off x="7676" y="2570"/>
                <a:ext cx="113" cy="113"/>
              </a:xfrm>
              <a:prstGeom prst="line">
                <a:avLst/>
              </a:prstGeom>
              <a:noFill/>
              <a:ln w="6350">
                <a:solidFill>
                  <a:srgbClr val="000000"/>
                </a:solidFill>
                <a:round/>
                <a:headEnd/>
                <a:tailEnd/>
              </a:ln>
            </p:spPr>
            <p:txBody>
              <a:bodyPr/>
              <a:lstStyle/>
              <a:p>
                <a:endParaRPr lang="de-DE"/>
              </a:p>
            </p:txBody>
          </p:sp>
          <p:sp>
            <p:nvSpPr>
              <p:cNvPr id="27783" name="Line 288"/>
              <p:cNvSpPr>
                <a:spLocks noChangeShapeType="1"/>
              </p:cNvSpPr>
              <p:nvPr/>
            </p:nvSpPr>
            <p:spPr bwMode="auto">
              <a:xfrm flipV="1">
                <a:off x="7902" y="2570"/>
                <a:ext cx="113" cy="113"/>
              </a:xfrm>
              <a:prstGeom prst="line">
                <a:avLst/>
              </a:prstGeom>
              <a:noFill/>
              <a:ln w="6350">
                <a:solidFill>
                  <a:srgbClr val="000000"/>
                </a:solidFill>
                <a:round/>
                <a:headEnd/>
                <a:tailEnd/>
              </a:ln>
            </p:spPr>
            <p:txBody>
              <a:bodyPr/>
              <a:lstStyle/>
              <a:p>
                <a:endParaRPr lang="de-DE"/>
              </a:p>
            </p:txBody>
          </p:sp>
          <p:sp>
            <p:nvSpPr>
              <p:cNvPr id="27784" name="Line 289"/>
              <p:cNvSpPr>
                <a:spLocks noChangeShapeType="1"/>
              </p:cNvSpPr>
              <p:nvPr/>
            </p:nvSpPr>
            <p:spPr bwMode="auto">
              <a:xfrm flipH="1" flipV="1">
                <a:off x="7902" y="2570"/>
                <a:ext cx="113" cy="113"/>
              </a:xfrm>
              <a:prstGeom prst="line">
                <a:avLst/>
              </a:prstGeom>
              <a:noFill/>
              <a:ln w="6350">
                <a:solidFill>
                  <a:srgbClr val="000000"/>
                </a:solidFill>
                <a:round/>
                <a:headEnd/>
                <a:tailEnd/>
              </a:ln>
            </p:spPr>
            <p:txBody>
              <a:bodyPr/>
              <a:lstStyle/>
              <a:p>
                <a:endParaRPr lang="de-DE"/>
              </a:p>
            </p:txBody>
          </p:sp>
        </p:grpSp>
        <p:grpSp>
          <p:nvGrpSpPr>
            <p:cNvPr id="27742" name="Group 290"/>
            <p:cNvGrpSpPr>
              <a:grpSpLocks/>
            </p:cNvGrpSpPr>
            <p:nvPr/>
          </p:nvGrpSpPr>
          <p:grpSpPr bwMode="auto">
            <a:xfrm>
              <a:off x="3382" y="3474"/>
              <a:ext cx="339" cy="113"/>
              <a:chOff x="7676" y="2570"/>
              <a:chExt cx="339" cy="113"/>
            </a:xfrm>
          </p:grpSpPr>
          <p:sp>
            <p:nvSpPr>
              <p:cNvPr id="27775" name="Rectangle 291"/>
              <p:cNvSpPr>
                <a:spLocks noChangeArrowheads="1"/>
              </p:cNvSpPr>
              <p:nvPr/>
            </p:nvSpPr>
            <p:spPr bwMode="auto">
              <a:xfrm>
                <a:off x="7676" y="2570"/>
                <a:ext cx="339" cy="113"/>
              </a:xfrm>
              <a:prstGeom prst="rect">
                <a:avLst/>
              </a:prstGeom>
              <a:solidFill>
                <a:srgbClr val="3366FF"/>
              </a:solidFill>
              <a:ln w="6350">
                <a:solidFill>
                  <a:srgbClr val="000000"/>
                </a:solidFill>
                <a:miter lim="800000"/>
                <a:headEnd/>
                <a:tailEnd/>
              </a:ln>
            </p:spPr>
            <p:txBody>
              <a:bodyPr/>
              <a:lstStyle/>
              <a:p>
                <a:endParaRPr lang="de-DE"/>
              </a:p>
            </p:txBody>
          </p:sp>
          <p:sp>
            <p:nvSpPr>
              <p:cNvPr id="27776" name="Line 292"/>
              <p:cNvSpPr>
                <a:spLocks noChangeShapeType="1"/>
              </p:cNvSpPr>
              <p:nvPr/>
            </p:nvSpPr>
            <p:spPr bwMode="auto">
              <a:xfrm flipV="1">
                <a:off x="7676" y="2570"/>
                <a:ext cx="113" cy="113"/>
              </a:xfrm>
              <a:prstGeom prst="line">
                <a:avLst/>
              </a:prstGeom>
              <a:noFill/>
              <a:ln w="6350">
                <a:solidFill>
                  <a:srgbClr val="000000"/>
                </a:solidFill>
                <a:round/>
                <a:headEnd/>
                <a:tailEnd/>
              </a:ln>
            </p:spPr>
            <p:txBody>
              <a:bodyPr/>
              <a:lstStyle/>
              <a:p>
                <a:endParaRPr lang="de-DE"/>
              </a:p>
            </p:txBody>
          </p:sp>
          <p:sp>
            <p:nvSpPr>
              <p:cNvPr id="27777" name="Line 293"/>
              <p:cNvSpPr>
                <a:spLocks noChangeShapeType="1"/>
              </p:cNvSpPr>
              <p:nvPr/>
            </p:nvSpPr>
            <p:spPr bwMode="auto">
              <a:xfrm flipH="1" flipV="1">
                <a:off x="7676" y="2570"/>
                <a:ext cx="113" cy="113"/>
              </a:xfrm>
              <a:prstGeom prst="line">
                <a:avLst/>
              </a:prstGeom>
              <a:noFill/>
              <a:ln w="6350">
                <a:solidFill>
                  <a:srgbClr val="000000"/>
                </a:solidFill>
                <a:round/>
                <a:headEnd/>
                <a:tailEnd/>
              </a:ln>
            </p:spPr>
            <p:txBody>
              <a:bodyPr/>
              <a:lstStyle/>
              <a:p>
                <a:endParaRPr lang="de-DE"/>
              </a:p>
            </p:txBody>
          </p:sp>
          <p:sp>
            <p:nvSpPr>
              <p:cNvPr id="27778" name="Line 294"/>
              <p:cNvSpPr>
                <a:spLocks noChangeShapeType="1"/>
              </p:cNvSpPr>
              <p:nvPr/>
            </p:nvSpPr>
            <p:spPr bwMode="auto">
              <a:xfrm flipV="1">
                <a:off x="7902" y="2570"/>
                <a:ext cx="113" cy="113"/>
              </a:xfrm>
              <a:prstGeom prst="line">
                <a:avLst/>
              </a:prstGeom>
              <a:noFill/>
              <a:ln w="6350">
                <a:solidFill>
                  <a:srgbClr val="000000"/>
                </a:solidFill>
                <a:round/>
                <a:headEnd/>
                <a:tailEnd/>
              </a:ln>
            </p:spPr>
            <p:txBody>
              <a:bodyPr/>
              <a:lstStyle/>
              <a:p>
                <a:endParaRPr lang="de-DE"/>
              </a:p>
            </p:txBody>
          </p:sp>
          <p:sp>
            <p:nvSpPr>
              <p:cNvPr id="27779" name="Line 295"/>
              <p:cNvSpPr>
                <a:spLocks noChangeShapeType="1"/>
              </p:cNvSpPr>
              <p:nvPr/>
            </p:nvSpPr>
            <p:spPr bwMode="auto">
              <a:xfrm flipH="1" flipV="1">
                <a:off x="7902" y="2570"/>
                <a:ext cx="113" cy="113"/>
              </a:xfrm>
              <a:prstGeom prst="line">
                <a:avLst/>
              </a:prstGeom>
              <a:noFill/>
              <a:ln w="6350">
                <a:solidFill>
                  <a:srgbClr val="000000"/>
                </a:solidFill>
                <a:round/>
                <a:headEnd/>
                <a:tailEnd/>
              </a:ln>
            </p:spPr>
            <p:txBody>
              <a:bodyPr/>
              <a:lstStyle/>
              <a:p>
                <a:endParaRPr lang="de-DE"/>
              </a:p>
            </p:txBody>
          </p:sp>
        </p:grpSp>
        <p:grpSp>
          <p:nvGrpSpPr>
            <p:cNvPr id="27743" name="Group 296"/>
            <p:cNvGrpSpPr>
              <a:grpSpLocks/>
            </p:cNvGrpSpPr>
            <p:nvPr/>
          </p:nvGrpSpPr>
          <p:grpSpPr bwMode="auto">
            <a:xfrm>
              <a:off x="3382" y="2923"/>
              <a:ext cx="339" cy="113"/>
              <a:chOff x="7676" y="2570"/>
              <a:chExt cx="339" cy="113"/>
            </a:xfrm>
          </p:grpSpPr>
          <p:sp>
            <p:nvSpPr>
              <p:cNvPr id="27770" name="Rectangle 297"/>
              <p:cNvSpPr>
                <a:spLocks noChangeArrowheads="1"/>
              </p:cNvSpPr>
              <p:nvPr/>
            </p:nvSpPr>
            <p:spPr bwMode="auto">
              <a:xfrm>
                <a:off x="7676" y="2570"/>
                <a:ext cx="339" cy="113"/>
              </a:xfrm>
              <a:prstGeom prst="rect">
                <a:avLst/>
              </a:prstGeom>
              <a:solidFill>
                <a:srgbClr val="3366FF"/>
              </a:solidFill>
              <a:ln w="6350">
                <a:solidFill>
                  <a:srgbClr val="000000"/>
                </a:solidFill>
                <a:miter lim="800000"/>
                <a:headEnd/>
                <a:tailEnd/>
              </a:ln>
            </p:spPr>
            <p:txBody>
              <a:bodyPr/>
              <a:lstStyle/>
              <a:p>
                <a:endParaRPr lang="de-DE"/>
              </a:p>
            </p:txBody>
          </p:sp>
          <p:sp>
            <p:nvSpPr>
              <p:cNvPr id="27771" name="Line 298"/>
              <p:cNvSpPr>
                <a:spLocks noChangeShapeType="1"/>
              </p:cNvSpPr>
              <p:nvPr/>
            </p:nvSpPr>
            <p:spPr bwMode="auto">
              <a:xfrm flipV="1">
                <a:off x="7676" y="2570"/>
                <a:ext cx="113" cy="113"/>
              </a:xfrm>
              <a:prstGeom prst="line">
                <a:avLst/>
              </a:prstGeom>
              <a:noFill/>
              <a:ln w="6350">
                <a:solidFill>
                  <a:srgbClr val="000000"/>
                </a:solidFill>
                <a:round/>
                <a:headEnd/>
                <a:tailEnd/>
              </a:ln>
            </p:spPr>
            <p:txBody>
              <a:bodyPr/>
              <a:lstStyle/>
              <a:p>
                <a:endParaRPr lang="de-DE"/>
              </a:p>
            </p:txBody>
          </p:sp>
          <p:sp>
            <p:nvSpPr>
              <p:cNvPr id="27772" name="Line 299"/>
              <p:cNvSpPr>
                <a:spLocks noChangeShapeType="1"/>
              </p:cNvSpPr>
              <p:nvPr/>
            </p:nvSpPr>
            <p:spPr bwMode="auto">
              <a:xfrm flipH="1" flipV="1">
                <a:off x="7676" y="2570"/>
                <a:ext cx="113" cy="113"/>
              </a:xfrm>
              <a:prstGeom prst="line">
                <a:avLst/>
              </a:prstGeom>
              <a:noFill/>
              <a:ln w="6350">
                <a:solidFill>
                  <a:srgbClr val="000000"/>
                </a:solidFill>
                <a:round/>
                <a:headEnd/>
                <a:tailEnd/>
              </a:ln>
            </p:spPr>
            <p:txBody>
              <a:bodyPr/>
              <a:lstStyle/>
              <a:p>
                <a:endParaRPr lang="de-DE"/>
              </a:p>
            </p:txBody>
          </p:sp>
          <p:sp>
            <p:nvSpPr>
              <p:cNvPr id="27773" name="Line 300"/>
              <p:cNvSpPr>
                <a:spLocks noChangeShapeType="1"/>
              </p:cNvSpPr>
              <p:nvPr/>
            </p:nvSpPr>
            <p:spPr bwMode="auto">
              <a:xfrm flipV="1">
                <a:off x="7902" y="2570"/>
                <a:ext cx="113" cy="113"/>
              </a:xfrm>
              <a:prstGeom prst="line">
                <a:avLst/>
              </a:prstGeom>
              <a:noFill/>
              <a:ln w="6350">
                <a:solidFill>
                  <a:srgbClr val="000000"/>
                </a:solidFill>
                <a:round/>
                <a:headEnd/>
                <a:tailEnd/>
              </a:ln>
            </p:spPr>
            <p:txBody>
              <a:bodyPr/>
              <a:lstStyle/>
              <a:p>
                <a:endParaRPr lang="de-DE"/>
              </a:p>
            </p:txBody>
          </p:sp>
          <p:sp>
            <p:nvSpPr>
              <p:cNvPr id="27774" name="Line 301"/>
              <p:cNvSpPr>
                <a:spLocks noChangeShapeType="1"/>
              </p:cNvSpPr>
              <p:nvPr/>
            </p:nvSpPr>
            <p:spPr bwMode="auto">
              <a:xfrm flipH="1" flipV="1">
                <a:off x="7902" y="2570"/>
                <a:ext cx="113" cy="113"/>
              </a:xfrm>
              <a:prstGeom prst="line">
                <a:avLst/>
              </a:prstGeom>
              <a:noFill/>
              <a:ln w="6350">
                <a:solidFill>
                  <a:srgbClr val="000000"/>
                </a:solidFill>
                <a:round/>
                <a:headEnd/>
                <a:tailEnd/>
              </a:ln>
            </p:spPr>
            <p:txBody>
              <a:bodyPr/>
              <a:lstStyle/>
              <a:p>
                <a:endParaRPr lang="de-DE"/>
              </a:p>
            </p:txBody>
          </p:sp>
        </p:grpSp>
        <p:sp>
          <p:nvSpPr>
            <p:cNvPr id="27744" name="Line 302"/>
            <p:cNvSpPr>
              <a:spLocks noChangeShapeType="1"/>
            </p:cNvSpPr>
            <p:nvPr/>
          </p:nvSpPr>
          <p:spPr bwMode="auto">
            <a:xfrm>
              <a:off x="4173" y="3135"/>
              <a:ext cx="0" cy="226"/>
            </a:xfrm>
            <a:prstGeom prst="line">
              <a:avLst/>
            </a:prstGeom>
            <a:noFill/>
            <a:ln w="3175">
              <a:solidFill>
                <a:srgbClr val="000000"/>
              </a:solidFill>
              <a:round/>
              <a:headEnd/>
              <a:tailEnd/>
            </a:ln>
          </p:spPr>
          <p:txBody>
            <a:bodyPr/>
            <a:lstStyle/>
            <a:p>
              <a:endParaRPr lang="de-DE"/>
            </a:p>
          </p:txBody>
        </p:sp>
        <p:sp>
          <p:nvSpPr>
            <p:cNvPr id="27745" name="Line 303"/>
            <p:cNvSpPr>
              <a:spLocks noChangeShapeType="1"/>
            </p:cNvSpPr>
            <p:nvPr/>
          </p:nvSpPr>
          <p:spPr bwMode="auto">
            <a:xfrm>
              <a:off x="4286" y="3135"/>
              <a:ext cx="0" cy="226"/>
            </a:xfrm>
            <a:prstGeom prst="line">
              <a:avLst/>
            </a:prstGeom>
            <a:noFill/>
            <a:ln w="3175">
              <a:solidFill>
                <a:srgbClr val="000000"/>
              </a:solidFill>
              <a:round/>
              <a:headEnd/>
              <a:tailEnd/>
            </a:ln>
          </p:spPr>
          <p:txBody>
            <a:bodyPr/>
            <a:lstStyle/>
            <a:p>
              <a:endParaRPr lang="de-DE"/>
            </a:p>
          </p:txBody>
        </p:sp>
        <p:sp>
          <p:nvSpPr>
            <p:cNvPr id="27746" name="Line 304"/>
            <p:cNvSpPr>
              <a:spLocks noChangeShapeType="1"/>
            </p:cNvSpPr>
            <p:nvPr/>
          </p:nvSpPr>
          <p:spPr bwMode="auto">
            <a:xfrm>
              <a:off x="4399" y="3135"/>
              <a:ext cx="0" cy="226"/>
            </a:xfrm>
            <a:prstGeom prst="line">
              <a:avLst/>
            </a:prstGeom>
            <a:noFill/>
            <a:ln w="3175">
              <a:solidFill>
                <a:srgbClr val="000000"/>
              </a:solidFill>
              <a:round/>
              <a:headEnd/>
              <a:tailEnd/>
            </a:ln>
          </p:spPr>
          <p:txBody>
            <a:bodyPr/>
            <a:lstStyle/>
            <a:p>
              <a:endParaRPr lang="de-DE"/>
            </a:p>
          </p:txBody>
        </p:sp>
        <p:sp>
          <p:nvSpPr>
            <p:cNvPr id="27747" name="Line 305"/>
            <p:cNvSpPr>
              <a:spLocks noChangeShapeType="1"/>
            </p:cNvSpPr>
            <p:nvPr/>
          </p:nvSpPr>
          <p:spPr bwMode="auto">
            <a:xfrm>
              <a:off x="4512" y="3135"/>
              <a:ext cx="0" cy="226"/>
            </a:xfrm>
            <a:prstGeom prst="line">
              <a:avLst/>
            </a:prstGeom>
            <a:noFill/>
            <a:ln w="3175">
              <a:solidFill>
                <a:srgbClr val="000000"/>
              </a:solidFill>
              <a:round/>
              <a:headEnd/>
              <a:tailEnd/>
            </a:ln>
          </p:spPr>
          <p:txBody>
            <a:bodyPr/>
            <a:lstStyle/>
            <a:p>
              <a:endParaRPr lang="de-DE"/>
            </a:p>
          </p:txBody>
        </p:sp>
        <p:sp>
          <p:nvSpPr>
            <p:cNvPr id="27748" name="Rectangle 306"/>
            <p:cNvSpPr>
              <a:spLocks noChangeArrowheads="1"/>
            </p:cNvSpPr>
            <p:nvPr/>
          </p:nvSpPr>
          <p:spPr bwMode="auto">
            <a:xfrm>
              <a:off x="3495" y="2570"/>
              <a:ext cx="113" cy="226"/>
            </a:xfrm>
            <a:prstGeom prst="rect">
              <a:avLst/>
            </a:prstGeom>
            <a:solidFill>
              <a:srgbClr val="333333"/>
            </a:solidFill>
            <a:ln w="9525">
              <a:solidFill>
                <a:srgbClr val="333333"/>
              </a:solidFill>
              <a:miter lim="800000"/>
              <a:headEnd/>
              <a:tailEnd/>
            </a:ln>
          </p:spPr>
          <p:txBody>
            <a:bodyPr/>
            <a:lstStyle/>
            <a:p>
              <a:endParaRPr lang="de-DE"/>
            </a:p>
          </p:txBody>
        </p:sp>
        <p:sp>
          <p:nvSpPr>
            <p:cNvPr id="27749" name="Rectangle 307"/>
            <p:cNvSpPr>
              <a:spLocks noChangeArrowheads="1"/>
            </p:cNvSpPr>
            <p:nvPr/>
          </p:nvSpPr>
          <p:spPr bwMode="auto">
            <a:xfrm>
              <a:off x="3269" y="1666"/>
              <a:ext cx="565" cy="678"/>
            </a:xfrm>
            <a:prstGeom prst="rect">
              <a:avLst/>
            </a:prstGeom>
            <a:solidFill>
              <a:srgbClr val="0000FF"/>
            </a:solidFill>
            <a:ln w="9525">
              <a:noFill/>
              <a:miter lim="800000"/>
              <a:headEnd/>
              <a:tailEnd/>
            </a:ln>
          </p:spPr>
          <p:txBody>
            <a:bodyPr/>
            <a:lstStyle/>
            <a:p>
              <a:endParaRPr lang="de-DE"/>
            </a:p>
          </p:txBody>
        </p:sp>
        <p:sp>
          <p:nvSpPr>
            <p:cNvPr id="27750" name="Rectangle 308"/>
            <p:cNvSpPr>
              <a:spLocks noChangeArrowheads="1"/>
            </p:cNvSpPr>
            <p:nvPr/>
          </p:nvSpPr>
          <p:spPr bwMode="auto">
            <a:xfrm>
              <a:off x="3269" y="2344"/>
              <a:ext cx="565" cy="226"/>
            </a:xfrm>
            <a:prstGeom prst="rect">
              <a:avLst/>
            </a:prstGeom>
            <a:solidFill>
              <a:srgbClr val="003366"/>
            </a:solidFill>
            <a:ln w="9525">
              <a:noFill/>
              <a:miter lim="800000"/>
              <a:headEnd/>
              <a:tailEnd/>
            </a:ln>
          </p:spPr>
          <p:txBody>
            <a:bodyPr/>
            <a:lstStyle/>
            <a:p>
              <a:endParaRPr lang="de-DE"/>
            </a:p>
          </p:txBody>
        </p:sp>
        <p:sp>
          <p:nvSpPr>
            <p:cNvPr id="27751" name="Rectangle 309"/>
            <p:cNvSpPr>
              <a:spLocks noChangeArrowheads="1"/>
            </p:cNvSpPr>
            <p:nvPr/>
          </p:nvSpPr>
          <p:spPr bwMode="auto">
            <a:xfrm>
              <a:off x="5758" y="2570"/>
              <a:ext cx="791" cy="1356"/>
            </a:xfrm>
            <a:prstGeom prst="rect">
              <a:avLst/>
            </a:prstGeom>
            <a:solidFill>
              <a:srgbClr val="969696"/>
            </a:solidFill>
            <a:ln w="9525">
              <a:noFill/>
              <a:miter lim="800000"/>
              <a:headEnd/>
              <a:tailEnd/>
            </a:ln>
          </p:spPr>
          <p:txBody>
            <a:bodyPr/>
            <a:lstStyle/>
            <a:p>
              <a:endParaRPr lang="de-DE"/>
            </a:p>
          </p:txBody>
        </p:sp>
        <p:sp>
          <p:nvSpPr>
            <p:cNvPr id="27752" name="Rectangle 310"/>
            <p:cNvSpPr>
              <a:spLocks noChangeArrowheads="1"/>
            </p:cNvSpPr>
            <p:nvPr/>
          </p:nvSpPr>
          <p:spPr bwMode="auto">
            <a:xfrm>
              <a:off x="5758" y="2570"/>
              <a:ext cx="226" cy="339"/>
            </a:xfrm>
            <a:prstGeom prst="rect">
              <a:avLst/>
            </a:prstGeom>
            <a:solidFill>
              <a:srgbClr val="808080"/>
            </a:solidFill>
            <a:ln w="6350">
              <a:solidFill>
                <a:srgbClr val="969696"/>
              </a:solidFill>
              <a:prstDash val="sysDot"/>
              <a:miter lim="800000"/>
              <a:headEnd/>
              <a:tailEnd/>
            </a:ln>
          </p:spPr>
          <p:txBody>
            <a:bodyPr/>
            <a:lstStyle/>
            <a:p>
              <a:endParaRPr lang="de-DE"/>
            </a:p>
          </p:txBody>
        </p:sp>
        <p:sp>
          <p:nvSpPr>
            <p:cNvPr id="27753" name="Rectangle 311"/>
            <p:cNvSpPr>
              <a:spLocks noChangeArrowheads="1"/>
            </p:cNvSpPr>
            <p:nvPr/>
          </p:nvSpPr>
          <p:spPr bwMode="auto">
            <a:xfrm>
              <a:off x="6320" y="2570"/>
              <a:ext cx="226" cy="339"/>
            </a:xfrm>
            <a:prstGeom prst="rect">
              <a:avLst/>
            </a:prstGeom>
            <a:solidFill>
              <a:srgbClr val="808080"/>
            </a:solidFill>
            <a:ln w="6350">
              <a:solidFill>
                <a:srgbClr val="969696"/>
              </a:solidFill>
              <a:prstDash val="sysDot"/>
              <a:miter lim="800000"/>
              <a:headEnd/>
              <a:tailEnd/>
            </a:ln>
          </p:spPr>
          <p:txBody>
            <a:bodyPr/>
            <a:lstStyle/>
            <a:p>
              <a:endParaRPr lang="de-DE"/>
            </a:p>
          </p:txBody>
        </p:sp>
        <p:sp>
          <p:nvSpPr>
            <p:cNvPr id="27754" name="Rectangle 312"/>
            <p:cNvSpPr>
              <a:spLocks noChangeArrowheads="1"/>
            </p:cNvSpPr>
            <p:nvPr/>
          </p:nvSpPr>
          <p:spPr bwMode="auto">
            <a:xfrm>
              <a:off x="5755" y="3587"/>
              <a:ext cx="226" cy="339"/>
            </a:xfrm>
            <a:prstGeom prst="rect">
              <a:avLst/>
            </a:prstGeom>
            <a:solidFill>
              <a:srgbClr val="808080"/>
            </a:solidFill>
            <a:ln w="6350">
              <a:solidFill>
                <a:srgbClr val="969696"/>
              </a:solidFill>
              <a:prstDash val="sysDot"/>
              <a:miter lim="800000"/>
              <a:headEnd/>
              <a:tailEnd/>
            </a:ln>
          </p:spPr>
          <p:txBody>
            <a:bodyPr/>
            <a:lstStyle/>
            <a:p>
              <a:endParaRPr lang="de-DE"/>
            </a:p>
          </p:txBody>
        </p:sp>
        <p:sp>
          <p:nvSpPr>
            <p:cNvPr id="27755" name="Rectangle 313"/>
            <p:cNvSpPr>
              <a:spLocks noChangeArrowheads="1"/>
            </p:cNvSpPr>
            <p:nvPr/>
          </p:nvSpPr>
          <p:spPr bwMode="auto">
            <a:xfrm>
              <a:off x="6320" y="3587"/>
              <a:ext cx="226" cy="339"/>
            </a:xfrm>
            <a:prstGeom prst="rect">
              <a:avLst/>
            </a:prstGeom>
            <a:solidFill>
              <a:srgbClr val="808080"/>
            </a:solidFill>
            <a:ln w="6350">
              <a:solidFill>
                <a:srgbClr val="969696"/>
              </a:solidFill>
              <a:prstDash val="sysDot"/>
              <a:miter lim="800000"/>
              <a:headEnd/>
              <a:tailEnd/>
            </a:ln>
          </p:spPr>
          <p:txBody>
            <a:bodyPr/>
            <a:lstStyle/>
            <a:p>
              <a:endParaRPr lang="de-DE"/>
            </a:p>
          </p:txBody>
        </p:sp>
        <p:sp>
          <p:nvSpPr>
            <p:cNvPr id="27756" name="Line 314"/>
            <p:cNvSpPr>
              <a:spLocks noChangeShapeType="1"/>
            </p:cNvSpPr>
            <p:nvPr/>
          </p:nvSpPr>
          <p:spPr bwMode="auto">
            <a:xfrm>
              <a:off x="3721" y="1779"/>
              <a:ext cx="0" cy="452"/>
            </a:xfrm>
            <a:prstGeom prst="line">
              <a:avLst/>
            </a:prstGeom>
            <a:noFill/>
            <a:ln w="9525">
              <a:solidFill>
                <a:srgbClr val="000000"/>
              </a:solidFill>
              <a:round/>
              <a:headEnd/>
              <a:tailEnd/>
            </a:ln>
          </p:spPr>
          <p:txBody>
            <a:bodyPr/>
            <a:lstStyle/>
            <a:p>
              <a:endParaRPr lang="de-DE"/>
            </a:p>
          </p:txBody>
        </p:sp>
        <p:sp>
          <p:nvSpPr>
            <p:cNvPr id="27757" name="Line 315"/>
            <p:cNvSpPr>
              <a:spLocks noChangeShapeType="1"/>
            </p:cNvSpPr>
            <p:nvPr/>
          </p:nvSpPr>
          <p:spPr bwMode="auto">
            <a:xfrm>
              <a:off x="3608" y="1779"/>
              <a:ext cx="0" cy="452"/>
            </a:xfrm>
            <a:prstGeom prst="line">
              <a:avLst/>
            </a:prstGeom>
            <a:noFill/>
            <a:ln w="9525">
              <a:solidFill>
                <a:srgbClr val="000000"/>
              </a:solidFill>
              <a:round/>
              <a:headEnd/>
              <a:tailEnd/>
            </a:ln>
          </p:spPr>
          <p:txBody>
            <a:bodyPr/>
            <a:lstStyle/>
            <a:p>
              <a:endParaRPr lang="de-DE"/>
            </a:p>
          </p:txBody>
        </p:sp>
        <p:sp>
          <p:nvSpPr>
            <p:cNvPr id="27758" name="Text Box 316"/>
            <p:cNvSpPr txBox="1">
              <a:spLocks noChangeArrowheads="1"/>
            </p:cNvSpPr>
            <p:nvPr/>
          </p:nvSpPr>
          <p:spPr bwMode="auto">
            <a:xfrm>
              <a:off x="4174" y="2102"/>
              <a:ext cx="1133" cy="452"/>
            </a:xfrm>
            <a:prstGeom prst="rect">
              <a:avLst/>
            </a:prstGeom>
            <a:noFill/>
            <a:ln w="9525">
              <a:noFill/>
              <a:miter lim="800000"/>
              <a:headEnd/>
              <a:tailEnd/>
            </a:ln>
          </p:spPr>
          <p:txBody>
            <a:bodyPr/>
            <a:lstStyle/>
            <a:p>
              <a:r>
                <a:rPr lang="en-US" sz="1200" b="1" dirty="0">
                  <a:solidFill>
                    <a:schemeClr val="tx1">
                      <a:lumMod val="75000"/>
                      <a:lumOff val="25000"/>
                    </a:schemeClr>
                  </a:solidFill>
                  <a:latin typeface="+mn-lt"/>
                </a:rPr>
                <a:t>motor</a:t>
              </a:r>
              <a:endParaRPr lang="en-US" sz="1200" dirty="0">
                <a:solidFill>
                  <a:schemeClr val="tx1">
                    <a:lumMod val="75000"/>
                    <a:lumOff val="25000"/>
                  </a:schemeClr>
                </a:solidFill>
                <a:latin typeface="+mn-lt"/>
              </a:endParaRPr>
            </a:p>
          </p:txBody>
        </p:sp>
        <p:sp>
          <p:nvSpPr>
            <p:cNvPr id="27759" name="Text Box 317"/>
            <p:cNvSpPr txBox="1">
              <a:spLocks noChangeArrowheads="1"/>
            </p:cNvSpPr>
            <p:nvPr/>
          </p:nvSpPr>
          <p:spPr bwMode="auto">
            <a:xfrm>
              <a:off x="1497" y="2259"/>
              <a:ext cx="1144" cy="452"/>
            </a:xfrm>
            <a:prstGeom prst="rect">
              <a:avLst/>
            </a:prstGeom>
            <a:noFill/>
            <a:ln w="9525">
              <a:noFill/>
              <a:miter lim="800000"/>
              <a:headEnd/>
              <a:tailEnd/>
            </a:ln>
          </p:spPr>
          <p:txBody>
            <a:bodyPr/>
            <a:lstStyle/>
            <a:p>
              <a:r>
                <a:rPr lang="en-US" sz="1200" b="1" dirty="0">
                  <a:solidFill>
                    <a:schemeClr val="tx1">
                      <a:lumMod val="75000"/>
                      <a:lumOff val="25000"/>
                    </a:schemeClr>
                  </a:solidFill>
                  <a:latin typeface="+mn-lt"/>
                </a:rPr>
                <a:t>gearbox</a:t>
              </a:r>
              <a:endParaRPr lang="en-US" sz="1200" dirty="0">
                <a:solidFill>
                  <a:schemeClr val="tx1">
                    <a:lumMod val="75000"/>
                    <a:lumOff val="25000"/>
                  </a:schemeClr>
                </a:solidFill>
                <a:latin typeface="+mn-lt"/>
              </a:endParaRPr>
            </a:p>
          </p:txBody>
        </p:sp>
        <p:sp>
          <p:nvSpPr>
            <p:cNvPr id="27760" name="Text Box 318"/>
            <p:cNvSpPr txBox="1">
              <a:spLocks noChangeArrowheads="1"/>
            </p:cNvSpPr>
            <p:nvPr/>
          </p:nvSpPr>
          <p:spPr bwMode="auto">
            <a:xfrm>
              <a:off x="5657" y="2090"/>
              <a:ext cx="1261" cy="396"/>
            </a:xfrm>
            <a:prstGeom prst="rect">
              <a:avLst/>
            </a:prstGeom>
            <a:noFill/>
            <a:ln w="9525">
              <a:noFill/>
              <a:miter lim="800000"/>
              <a:headEnd/>
              <a:tailEnd/>
            </a:ln>
          </p:spPr>
          <p:txBody>
            <a:bodyPr/>
            <a:lstStyle/>
            <a:p>
              <a:r>
                <a:rPr lang="en-US" sz="1200" b="1" dirty="0">
                  <a:solidFill>
                    <a:schemeClr val="tx1">
                      <a:lumMod val="75000"/>
                      <a:lumOff val="25000"/>
                    </a:schemeClr>
                  </a:solidFill>
                  <a:latin typeface="+mn-lt"/>
                </a:rPr>
                <a:t>slide</a:t>
              </a:r>
              <a:endParaRPr lang="en-US" sz="1200" dirty="0">
                <a:solidFill>
                  <a:schemeClr val="tx1">
                    <a:lumMod val="75000"/>
                    <a:lumOff val="25000"/>
                  </a:schemeClr>
                </a:solidFill>
                <a:latin typeface="+mn-lt"/>
              </a:endParaRPr>
            </a:p>
          </p:txBody>
        </p:sp>
        <p:sp>
          <p:nvSpPr>
            <p:cNvPr id="27761" name="Text Box 319"/>
            <p:cNvSpPr txBox="1">
              <a:spLocks noChangeArrowheads="1"/>
            </p:cNvSpPr>
            <p:nvPr/>
          </p:nvSpPr>
          <p:spPr bwMode="auto">
            <a:xfrm>
              <a:off x="6885" y="1945"/>
              <a:ext cx="1685" cy="452"/>
            </a:xfrm>
            <a:prstGeom prst="rect">
              <a:avLst/>
            </a:prstGeom>
            <a:noFill/>
            <a:ln w="9525">
              <a:noFill/>
              <a:miter lim="800000"/>
              <a:headEnd/>
              <a:tailEnd/>
            </a:ln>
          </p:spPr>
          <p:txBody>
            <a:bodyPr/>
            <a:lstStyle/>
            <a:p>
              <a:r>
                <a:rPr lang="en-US" sz="1200" b="1" dirty="0" smtClean="0">
                  <a:solidFill>
                    <a:schemeClr val="tx1">
                      <a:lumMod val="75000"/>
                      <a:lumOff val="25000"/>
                    </a:schemeClr>
                  </a:solidFill>
                  <a:latin typeface="+mn-lt"/>
                </a:rPr>
                <a:t>belt</a:t>
              </a:r>
              <a:endParaRPr lang="en-US" sz="1200" dirty="0">
                <a:solidFill>
                  <a:schemeClr val="tx1">
                    <a:lumMod val="75000"/>
                    <a:lumOff val="25000"/>
                  </a:schemeClr>
                </a:solidFill>
                <a:latin typeface="+mn-lt"/>
              </a:endParaRPr>
            </a:p>
          </p:txBody>
        </p:sp>
        <p:sp>
          <p:nvSpPr>
            <p:cNvPr id="27762" name="Text Box 320"/>
            <p:cNvSpPr txBox="1">
              <a:spLocks noChangeArrowheads="1"/>
            </p:cNvSpPr>
            <p:nvPr/>
          </p:nvSpPr>
          <p:spPr bwMode="auto">
            <a:xfrm>
              <a:off x="1497" y="3615"/>
              <a:ext cx="1356" cy="452"/>
            </a:xfrm>
            <a:prstGeom prst="rect">
              <a:avLst/>
            </a:prstGeom>
            <a:noFill/>
            <a:ln w="9525">
              <a:noFill/>
              <a:miter lim="800000"/>
              <a:headEnd/>
              <a:tailEnd/>
            </a:ln>
          </p:spPr>
          <p:txBody>
            <a:bodyPr/>
            <a:lstStyle/>
            <a:p>
              <a:r>
                <a:rPr lang="en-US" sz="1200" b="1" dirty="0">
                  <a:solidFill>
                    <a:schemeClr val="tx1">
                      <a:lumMod val="75000"/>
                      <a:lumOff val="25000"/>
                    </a:schemeClr>
                  </a:solidFill>
                  <a:latin typeface="+mn-lt"/>
                </a:rPr>
                <a:t>guidance</a:t>
              </a:r>
              <a:endParaRPr lang="en-US" sz="1200" dirty="0">
                <a:solidFill>
                  <a:schemeClr val="tx1">
                    <a:lumMod val="75000"/>
                    <a:lumOff val="25000"/>
                  </a:schemeClr>
                </a:solidFill>
                <a:latin typeface="+mn-lt"/>
              </a:endParaRPr>
            </a:p>
          </p:txBody>
        </p:sp>
        <p:sp>
          <p:nvSpPr>
            <p:cNvPr id="27763" name="Text Box 321"/>
            <p:cNvSpPr txBox="1">
              <a:spLocks noChangeArrowheads="1"/>
            </p:cNvSpPr>
            <p:nvPr/>
          </p:nvSpPr>
          <p:spPr bwMode="auto">
            <a:xfrm>
              <a:off x="1497" y="2514"/>
              <a:ext cx="1243" cy="452"/>
            </a:xfrm>
            <a:prstGeom prst="rect">
              <a:avLst/>
            </a:prstGeom>
            <a:noFill/>
            <a:ln w="9525">
              <a:noFill/>
              <a:miter lim="800000"/>
              <a:headEnd/>
              <a:tailEnd/>
            </a:ln>
          </p:spPr>
          <p:txBody>
            <a:bodyPr/>
            <a:lstStyle/>
            <a:p>
              <a:r>
                <a:rPr lang="en-US" sz="1200" b="1" dirty="0">
                  <a:solidFill>
                    <a:schemeClr val="tx1">
                      <a:lumMod val="75000"/>
                      <a:lumOff val="25000"/>
                    </a:schemeClr>
                  </a:solidFill>
                  <a:latin typeface="+mn-lt"/>
                </a:rPr>
                <a:t>coupling</a:t>
              </a:r>
              <a:endParaRPr lang="en-US" sz="1200" dirty="0">
                <a:solidFill>
                  <a:schemeClr val="tx1">
                    <a:lumMod val="75000"/>
                    <a:lumOff val="25000"/>
                  </a:schemeClr>
                </a:solidFill>
                <a:latin typeface="+mn-lt"/>
              </a:endParaRPr>
            </a:p>
          </p:txBody>
        </p:sp>
        <p:sp>
          <p:nvSpPr>
            <p:cNvPr id="27764" name="Line 322"/>
            <p:cNvSpPr>
              <a:spLocks noChangeShapeType="1"/>
            </p:cNvSpPr>
            <p:nvPr/>
          </p:nvSpPr>
          <p:spPr bwMode="auto">
            <a:xfrm>
              <a:off x="2930" y="3813"/>
              <a:ext cx="791" cy="0"/>
            </a:xfrm>
            <a:prstGeom prst="line">
              <a:avLst/>
            </a:prstGeom>
            <a:noFill/>
            <a:ln w="9525">
              <a:solidFill>
                <a:srgbClr val="000000"/>
              </a:solidFill>
              <a:round/>
              <a:headEnd/>
              <a:tailEnd type="triangle" w="sm" len="med"/>
            </a:ln>
          </p:spPr>
          <p:txBody>
            <a:bodyPr/>
            <a:lstStyle/>
            <a:p>
              <a:endParaRPr lang="de-DE"/>
            </a:p>
          </p:txBody>
        </p:sp>
        <p:sp>
          <p:nvSpPr>
            <p:cNvPr id="27765" name="Line 323"/>
            <p:cNvSpPr>
              <a:spLocks noChangeShapeType="1"/>
            </p:cNvSpPr>
            <p:nvPr/>
          </p:nvSpPr>
          <p:spPr bwMode="auto">
            <a:xfrm flipH="1">
              <a:off x="3947" y="2231"/>
              <a:ext cx="339" cy="0"/>
            </a:xfrm>
            <a:prstGeom prst="line">
              <a:avLst/>
            </a:prstGeom>
            <a:noFill/>
            <a:ln w="9525">
              <a:solidFill>
                <a:srgbClr val="000000"/>
              </a:solidFill>
              <a:round/>
              <a:headEnd/>
              <a:tailEnd type="triangle" w="sm" len="med"/>
            </a:ln>
          </p:spPr>
          <p:txBody>
            <a:bodyPr/>
            <a:lstStyle/>
            <a:p>
              <a:endParaRPr lang="de-DE"/>
            </a:p>
          </p:txBody>
        </p:sp>
        <p:sp>
          <p:nvSpPr>
            <p:cNvPr id="27766" name="Line 324"/>
            <p:cNvSpPr>
              <a:spLocks noChangeShapeType="1"/>
            </p:cNvSpPr>
            <p:nvPr/>
          </p:nvSpPr>
          <p:spPr bwMode="auto">
            <a:xfrm>
              <a:off x="2591" y="2457"/>
              <a:ext cx="565" cy="0"/>
            </a:xfrm>
            <a:prstGeom prst="line">
              <a:avLst/>
            </a:prstGeom>
            <a:noFill/>
            <a:ln w="9525">
              <a:solidFill>
                <a:srgbClr val="000000"/>
              </a:solidFill>
              <a:round/>
              <a:headEnd/>
              <a:tailEnd type="triangle" w="sm" len="med"/>
            </a:ln>
          </p:spPr>
          <p:txBody>
            <a:bodyPr/>
            <a:lstStyle/>
            <a:p>
              <a:endParaRPr lang="de-DE"/>
            </a:p>
          </p:txBody>
        </p:sp>
        <p:sp>
          <p:nvSpPr>
            <p:cNvPr id="27767" name="Line 325"/>
            <p:cNvSpPr>
              <a:spLocks noChangeShapeType="1"/>
            </p:cNvSpPr>
            <p:nvPr/>
          </p:nvSpPr>
          <p:spPr bwMode="auto">
            <a:xfrm>
              <a:off x="2930" y="2683"/>
              <a:ext cx="452" cy="0"/>
            </a:xfrm>
            <a:prstGeom prst="line">
              <a:avLst/>
            </a:prstGeom>
            <a:noFill/>
            <a:ln w="9525">
              <a:solidFill>
                <a:srgbClr val="000000"/>
              </a:solidFill>
              <a:round/>
              <a:headEnd/>
              <a:tailEnd type="triangle" w="sm" len="med"/>
            </a:ln>
          </p:spPr>
          <p:txBody>
            <a:bodyPr/>
            <a:lstStyle/>
            <a:p>
              <a:endParaRPr lang="de-DE"/>
            </a:p>
          </p:txBody>
        </p:sp>
        <p:sp>
          <p:nvSpPr>
            <p:cNvPr id="27768" name="Line 326"/>
            <p:cNvSpPr>
              <a:spLocks noChangeShapeType="1"/>
            </p:cNvSpPr>
            <p:nvPr/>
          </p:nvSpPr>
          <p:spPr bwMode="auto">
            <a:xfrm flipH="1">
              <a:off x="6207" y="2457"/>
              <a:ext cx="0" cy="339"/>
            </a:xfrm>
            <a:prstGeom prst="line">
              <a:avLst/>
            </a:prstGeom>
            <a:noFill/>
            <a:ln w="9525">
              <a:solidFill>
                <a:srgbClr val="000000"/>
              </a:solidFill>
              <a:round/>
              <a:headEnd/>
              <a:tailEnd type="triangle" w="sm" len="med"/>
            </a:ln>
          </p:spPr>
          <p:txBody>
            <a:bodyPr/>
            <a:lstStyle/>
            <a:p>
              <a:endParaRPr lang="de-DE"/>
            </a:p>
          </p:txBody>
        </p:sp>
        <p:sp>
          <p:nvSpPr>
            <p:cNvPr id="27769" name="Line 327"/>
            <p:cNvSpPr>
              <a:spLocks noChangeShapeType="1"/>
            </p:cNvSpPr>
            <p:nvPr/>
          </p:nvSpPr>
          <p:spPr bwMode="auto">
            <a:xfrm>
              <a:off x="7224" y="2231"/>
              <a:ext cx="0" cy="1017"/>
            </a:xfrm>
            <a:prstGeom prst="line">
              <a:avLst/>
            </a:prstGeom>
            <a:noFill/>
            <a:ln w="9525">
              <a:solidFill>
                <a:srgbClr val="000000"/>
              </a:solidFill>
              <a:round/>
              <a:headEnd/>
              <a:tailEnd type="triangle" w="sm" len="med"/>
            </a:ln>
          </p:spPr>
          <p:txBody>
            <a:bodyPr/>
            <a:lstStyle/>
            <a:p>
              <a:endParaRPr lang="de-DE"/>
            </a:p>
          </p:txBody>
        </p:sp>
      </p:grpSp>
      <p:grpSp>
        <p:nvGrpSpPr>
          <p:cNvPr id="27653" name="Group 407"/>
          <p:cNvGrpSpPr>
            <a:grpSpLocks/>
          </p:cNvGrpSpPr>
          <p:nvPr/>
        </p:nvGrpSpPr>
        <p:grpSpPr bwMode="auto">
          <a:xfrm>
            <a:off x="395288" y="4948238"/>
            <a:ext cx="5737225" cy="1144587"/>
            <a:chOff x="1466" y="5070"/>
            <a:chExt cx="9035" cy="1801"/>
          </a:xfrm>
        </p:grpSpPr>
        <p:grpSp>
          <p:nvGrpSpPr>
            <p:cNvPr id="27657" name="Group 408"/>
            <p:cNvGrpSpPr>
              <a:grpSpLocks/>
            </p:cNvGrpSpPr>
            <p:nvPr/>
          </p:nvGrpSpPr>
          <p:grpSpPr bwMode="auto">
            <a:xfrm>
              <a:off x="2820" y="5649"/>
              <a:ext cx="1469" cy="565"/>
              <a:chOff x="2478" y="5169"/>
              <a:chExt cx="1469" cy="565"/>
            </a:xfrm>
          </p:grpSpPr>
          <p:sp>
            <p:nvSpPr>
              <p:cNvPr id="27722" name="Rectangle 409"/>
              <p:cNvSpPr>
                <a:spLocks noChangeArrowheads="1"/>
              </p:cNvSpPr>
              <p:nvPr/>
            </p:nvSpPr>
            <p:spPr bwMode="auto">
              <a:xfrm>
                <a:off x="2478" y="5169"/>
                <a:ext cx="452" cy="565"/>
              </a:xfrm>
              <a:prstGeom prst="rect">
                <a:avLst/>
              </a:prstGeom>
              <a:solidFill>
                <a:srgbClr val="FFFFFF"/>
              </a:solidFill>
              <a:ln w="12700">
                <a:solidFill>
                  <a:srgbClr val="000000"/>
                </a:solidFill>
                <a:miter lim="800000"/>
                <a:headEnd/>
                <a:tailEnd/>
              </a:ln>
            </p:spPr>
            <p:txBody>
              <a:bodyPr/>
              <a:lstStyle/>
              <a:p>
                <a:endParaRPr lang="de-DE"/>
              </a:p>
            </p:txBody>
          </p:sp>
          <p:sp>
            <p:nvSpPr>
              <p:cNvPr id="27723" name="Line 410"/>
              <p:cNvSpPr>
                <a:spLocks noChangeShapeType="1"/>
              </p:cNvSpPr>
              <p:nvPr/>
            </p:nvSpPr>
            <p:spPr bwMode="auto">
              <a:xfrm flipV="1">
                <a:off x="2930" y="5395"/>
                <a:ext cx="113" cy="113"/>
              </a:xfrm>
              <a:prstGeom prst="line">
                <a:avLst/>
              </a:prstGeom>
              <a:noFill/>
              <a:ln w="12700">
                <a:solidFill>
                  <a:srgbClr val="000000"/>
                </a:solidFill>
                <a:round/>
                <a:headEnd/>
                <a:tailEnd/>
              </a:ln>
            </p:spPr>
            <p:txBody>
              <a:bodyPr/>
              <a:lstStyle/>
              <a:p>
                <a:endParaRPr lang="de-DE"/>
              </a:p>
            </p:txBody>
          </p:sp>
          <p:sp>
            <p:nvSpPr>
              <p:cNvPr id="27724" name="Line 411"/>
              <p:cNvSpPr>
                <a:spLocks noChangeShapeType="1"/>
              </p:cNvSpPr>
              <p:nvPr/>
            </p:nvSpPr>
            <p:spPr bwMode="auto">
              <a:xfrm>
                <a:off x="3043" y="5395"/>
                <a:ext cx="113" cy="113"/>
              </a:xfrm>
              <a:prstGeom prst="line">
                <a:avLst/>
              </a:prstGeom>
              <a:noFill/>
              <a:ln w="12700">
                <a:solidFill>
                  <a:srgbClr val="000000"/>
                </a:solidFill>
                <a:round/>
                <a:headEnd/>
                <a:tailEnd/>
              </a:ln>
            </p:spPr>
            <p:txBody>
              <a:bodyPr/>
              <a:lstStyle/>
              <a:p>
                <a:endParaRPr lang="de-DE"/>
              </a:p>
            </p:txBody>
          </p:sp>
          <p:sp>
            <p:nvSpPr>
              <p:cNvPr id="27725" name="Line 412"/>
              <p:cNvSpPr>
                <a:spLocks noChangeShapeType="1"/>
              </p:cNvSpPr>
              <p:nvPr/>
            </p:nvSpPr>
            <p:spPr bwMode="auto">
              <a:xfrm flipV="1">
                <a:off x="3156" y="5395"/>
                <a:ext cx="113" cy="113"/>
              </a:xfrm>
              <a:prstGeom prst="line">
                <a:avLst/>
              </a:prstGeom>
              <a:noFill/>
              <a:ln w="12700">
                <a:solidFill>
                  <a:srgbClr val="000000"/>
                </a:solidFill>
                <a:round/>
                <a:headEnd/>
                <a:tailEnd/>
              </a:ln>
            </p:spPr>
            <p:txBody>
              <a:bodyPr/>
              <a:lstStyle/>
              <a:p>
                <a:endParaRPr lang="de-DE"/>
              </a:p>
            </p:txBody>
          </p:sp>
          <p:sp>
            <p:nvSpPr>
              <p:cNvPr id="27726" name="Line 413"/>
              <p:cNvSpPr>
                <a:spLocks noChangeShapeType="1"/>
              </p:cNvSpPr>
              <p:nvPr/>
            </p:nvSpPr>
            <p:spPr bwMode="auto">
              <a:xfrm>
                <a:off x="3269" y="5395"/>
                <a:ext cx="113" cy="113"/>
              </a:xfrm>
              <a:prstGeom prst="line">
                <a:avLst/>
              </a:prstGeom>
              <a:noFill/>
              <a:ln w="12700">
                <a:solidFill>
                  <a:srgbClr val="000000"/>
                </a:solidFill>
                <a:round/>
                <a:headEnd/>
                <a:tailEnd/>
              </a:ln>
            </p:spPr>
            <p:txBody>
              <a:bodyPr/>
              <a:lstStyle/>
              <a:p>
                <a:endParaRPr lang="de-DE"/>
              </a:p>
            </p:txBody>
          </p:sp>
          <p:sp>
            <p:nvSpPr>
              <p:cNvPr id="27727" name="Line 414"/>
              <p:cNvSpPr>
                <a:spLocks noChangeShapeType="1"/>
              </p:cNvSpPr>
              <p:nvPr/>
            </p:nvSpPr>
            <p:spPr bwMode="auto">
              <a:xfrm flipV="1">
                <a:off x="3382" y="5395"/>
                <a:ext cx="113" cy="113"/>
              </a:xfrm>
              <a:prstGeom prst="line">
                <a:avLst/>
              </a:prstGeom>
              <a:noFill/>
              <a:ln w="12700">
                <a:solidFill>
                  <a:srgbClr val="000000"/>
                </a:solidFill>
                <a:round/>
                <a:headEnd/>
                <a:tailEnd/>
              </a:ln>
            </p:spPr>
            <p:txBody>
              <a:bodyPr/>
              <a:lstStyle/>
              <a:p>
                <a:endParaRPr lang="de-DE"/>
              </a:p>
            </p:txBody>
          </p:sp>
          <p:sp>
            <p:nvSpPr>
              <p:cNvPr id="27728" name="Line 415"/>
              <p:cNvSpPr>
                <a:spLocks noChangeShapeType="1"/>
              </p:cNvSpPr>
              <p:nvPr/>
            </p:nvSpPr>
            <p:spPr bwMode="auto">
              <a:xfrm>
                <a:off x="3495" y="5395"/>
                <a:ext cx="113" cy="113"/>
              </a:xfrm>
              <a:prstGeom prst="line">
                <a:avLst/>
              </a:prstGeom>
              <a:noFill/>
              <a:ln w="12700">
                <a:solidFill>
                  <a:srgbClr val="000000"/>
                </a:solidFill>
                <a:round/>
                <a:headEnd/>
                <a:tailEnd/>
              </a:ln>
            </p:spPr>
            <p:txBody>
              <a:bodyPr/>
              <a:lstStyle/>
              <a:p>
                <a:endParaRPr lang="de-DE"/>
              </a:p>
            </p:txBody>
          </p:sp>
          <p:sp>
            <p:nvSpPr>
              <p:cNvPr id="27729" name="Line 416"/>
              <p:cNvSpPr>
                <a:spLocks noChangeShapeType="1"/>
              </p:cNvSpPr>
              <p:nvPr/>
            </p:nvSpPr>
            <p:spPr bwMode="auto">
              <a:xfrm flipV="1">
                <a:off x="3608" y="5282"/>
                <a:ext cx="0" cy="226"/>
              </a:xfrm>
              <a:prstGeom prst="line">
                <a:avLst/>
              </a:prstGeom>
              <a:noFill/>
              <a:ln w="12700">
                <a:solidFill>
                  <a:srgbClr val="000000"/>
                </a:solidFill>
                <a:round/>
                <a:headEnd/>
                <a:tailEnd/>
              </a:ln>
            </p:spPr>
            <p:txBody>
              <a:bodyPr/>
              <a:lstStyle/>
              <a:p>
                <a:endParaRPr lang="de-DE"/>
              </a:p>
            </p:txBody>
          </p:sp>
          <p:sp>
            <p:nvSpPr>
              <p:cNvPr id="27730" name="Line 417"/>
              <p:cNvSpPr>
                <a:spLocks noChangeShapeType="1"/>
              </p:cNvSpPr>
              <p:nvPr/>
            </p:nvSpPr>
            <p:spPr bwMode="auto">
              <a:xfrm>
                <a:off x="3608" y="5282"/>
                <a:ext cx="226" cy="0"/>
              </a:xfrm>
              <a:prstGeom prst="line">
                <a:avLst/>
              </a:prstGeom>
              <a:noFill/>
              <a:ln w="12700">
                <a:solidFill>
                  <a:srgbClr val="000000"/>
                </a:solidFill>
                <a:round/>
                <a:headEnd/>
                <a:tailEnd/>
              </a:ln>
            </p:spPr>
            <p:txBody>
              <a:bodyPr/>
              <a:lstStyle/>
              <a:p>
                <a:endParaRPr lang="de-DE"/>
              </a:p>
            </p:txBody>
          </p:sp>
          <p:sp>
            <p:nvSpPr>
              <p:cNvPr id="27731" name="Line 418"/>
              <p:cNvSpPr>
                <a:spLocks noChangeShapeType="1"/>
              </p:cNvSpPr>
              <p:nvPr/>
            </p:nvSpPr>
            <p:spPr bwMode="auto">
              <a:xfrm>
                <a:off x="3834" y="5282"/>
                <a:ext cx="0" cy="226"/>
              </a:xfrm>
              <a:prstGeom prst="line">
                <a:avLst/>
              </a:prstGeom>
              <a:noFill/>
              <a:ln w="12700">
                <a:solidFill>
                  <a:srgbClr val="000000"/>
                </a:solidFill>
                <a:round/>
                <a:headEnd/>
                <a:tailEnd/>
              </a:ln>
            </p:spPr>
            <p:txBody>
              <a:bodyPr/>
              <a:lstStyle/>
              <a:p>
                <a:endParaRPr lang="de-DE"/>
              </a:p>
            </p:txBody>
          </p:sp>
          <p:sp>
            <p:nvSpPr>
              <p:cNvPr id="27732" name="Line 419"/>
              <p:cNvSpPr>
                <a:spLocks noChangeShapeType="1"/>
              </p:cNvSpPr>
              <p:nvPr/>
            </p:nvSpPr>
            <p:spPr bwMode="auto">
              <a:xfrm>
                <a:off x="3721" y="5395"/>
                <a:ext cx="0" cy="226"/>
              </a:xfrm>
              <a:prstGeom prst="line">
                <a:avLst/>
              </a:prstGeom>
              <a:noFill/>
              <a:ln w="12700">
                <a:solidFill>
                  <a:srgbClr val="000000"/>
                </a:solidFill>
                <a:round/>
                <a:headEnd/>
                <a:tailEnd/>
              </a:ln>
            </p:spPr>
            <p:txBody>
              <a:bodyPr/>
              <a:lstStyle/>
              <a:p>
                <a:endParaRPr lang="de-DE"/>
              </a:p>
            </p:txBody>
          </p:sp>
          <p:sp>
            <p:nvSpPr>
              <p:cNvPr id="27733" name="Line 420"/>
              <p:cNvSpPr>
                <a:spLocks noChangeShapeType="1"/>
              </p:cNvSpPr>
              <p:nvPr/>
            </p:nvSpPr>
            <p:spPr bwMode="auto">
              <a:xfrm>
                <a:off x="3721" y="5621"/>
                <a:ext cx="226" cy="0"/>
              </a:xfrm>
              <a:prstGeom prst="line">
                <a:avLst/>
              </a:prstGeom>
              <a:noFill/>
              <a:ln w="12700">
                <a:solidFill>
                  <a:srgbClr val="000000"/>
                </a:solidFill>
                <a:round/>
                <a:headEnd/>
                <a:tailEnd/>
              </a:ln>
            </p:spPr>
            <p:txBody>
              <a:bodyPr/>
              <a:lstStyle/>
              <a:p>
                <a:endParaRPr lang="de-DE"/>
              </a:p>
            </p:txBody>
          </p:sp>
        </p:grpSp>
        <p:grpSp>
          <p:nvGrpSpPr>
            <p:cNvPr id="27658" name="Group 421"/>
            <p:cNvGrpSpPr>
              <a:grpSpLocks/>
            </p:cNvGrpSpPr>
            <p:nvPr/>
          </p:nvGrpSpPr>
          <p:grpSpPr bwMode="auto">
            <a:xfrm>
              <a:off x="4289" y="5649"/>
              <a:ext cx="1469" cy="565"/>
              <a:chOff x="2478" y="5169"/>
              <a:chExt cx="1469" cy="565"/>
            </a:xfrm>
          </p:grpSpPr>
          <p:sp>
            <p:nvSpPr>
              <p:cNvPr id="27710" name="Rectangle 422"/>
              <p:cNvSpPr>
                <a:spLocks noChangeArrowheads="1"/>
              </p:cNvSpPr>
              <p:nvPr/>
            </p:nvSpPr>
            <p:spPr bwMode="auto">
              <a:xfrm>
                <a:off x="2478" y="5169"/>
                <a:ext cx="452" cy="565"/>
              </a:xfrm>
              <a:prstGeom prst="rect">
                <a:avLst/>
              </a:prstGeom>
              <a:solidFill>
                <a:srgbClr val="FFFFFF"/>
              </a:solidFill>
              <a:ln w="12700">
                <a:solidFill>
                  <a:srgbClr val="000000"/>
                </a:solidFill>
                <a:miter lim="800000"/>
                <a:headEnd/>
                <a:tailEnd/>
              </a:ln>
            </p:spPr>
            <p:txBody>
              <a:bodyPr/>
              <a:lstStyle/>
              <a:p>
                <a:endParaRPr lang="de-DE"/>
              </a:p>
            </p:txBody>
          </p:sp>
          <p:sp>
            <p:nvSpPr>
              <p:cNvPr id="27711" name="Line 423"/>
              <p:cNvSpPr>
                <a:spLocks noChangeShapeType="1"/>
              </p:cNvSpPr>
              <p:nvPr/>
            </p:nvSpPr>
            <p:spPr bwMode="auto">
              <a:xfrm flipV="1">
                <a:off x="2930" y="5395"/>
                <a:ext cx="113" cy="113"/>
              </a:xfrm>
              <a:prstGeom prst="line">
                <a:avLst/>
              </a:prstGeom>
              <a:noFill/>
              <a:ln w="12700">
                <a:solidFill>
                  <a:srgbClr val="000000"/>
                </a:solidFill>
                <a:round/>
                <a:headEnd/>
                <a:tailEnd/>
              </a:ln>
            </p:spPr>
            <p:txBody>
              <a:bodyPr/>
              <a:lstStyle/>
              <a:p>
                <a:endParaRPr lang="de-DE"/>
              </a:p>
            </p:txBody>
          </p:sp>
          <p:sp>
            <p:nvSpPr>
              <p:cNvPr id="27712" name="Line 424"/>
              <p:cNvSpPr>
                <a:spLocks noChangeShapeType="1"/>
              </p:cNvSpPr>
              <p:nvPr/>
            </p:nvSpPr>
            <p:spPr bwMode="auto">
              <a:xfrm>
                <a:off x="3043" y="5395"/>
                <a:ext cx="113" cy="113"/>
              </a:xfrm>
              <a:prstGeom prst="line">
                <a:avLst/>
              </a:prstGeom>
              <a:noFill/>
              <a:ln w="12700">
                <a:solidFill>
                  <a:srgbClr val="000000"/>
                </a:solidFill>
                <a:round/>
                <a:headEnd/>
                <a:tailEnd/>
              </a:ln>
            </p:spPr>
            <p:txBody>
              <a:bodyPr/>
              <a:lstStyle/>
              <a:p>
                <a:endParaRPr lang="de-DE"/>
              </a:p>
            </p:txBody>
          </p:sp>
          <p:sp>
            <p:nvSpPr>
              <p:cNvPr id="27713" name="Line 425"/>
              <p:cNvSpPr>
                <a:spLocks noChangeShapeType="1"/>
              </p:cNvSpPr>
              <p:nvPr/>
            </p:nvSpPr>
            <p:spPr bwMode="auto">
              <a:xfrm flipV="1">
                <a:off x="3156" y="5395"/>
                <a:ext cx="113" cy="113"/>
              </a:xfrm>
              <a:prstGeom prst="line">
                <a:avLst/>
              </a:prstGeom>
              <a:noFill/>
              <a:ln w="12700">
                <a:solidFill>
                  <a:srgbClr val="000000"/>
                </a:solidFill>
                <a:round/>
                <a:headEnd/>
                <a:tailEnd/>
              </a:ln>
            </p:spPr>
            <p:txBody>
              <a:bodyPr/>
              <a:lstStyle/>
              <a:p>
                <a:endParaRPr lang="de-DE"/>
              </a:p>
            </p:txBody>
          </p:sp>
          <p:sp>
            <p:nvSpPr>
              <p:cNvPr id="27714" name="Line 426"/>
              <p:cNvSpPr>
                <a:spLocks noChangeShapeType="1"/>
              </p:cNvSpPr>
              <p:nvPr/>
            </p:nvSpPr>
            <p:spPr bwMode="auto">
              <a:xfrm>
                <a:off x="3269" y="5395"/>
                <a:ext cx="113" cy="113"/>
              </a:xfrm>
              <a:prstGeom prst="line">
                <a:avLst/>
              </a:prstGeom>
              <a:noFill/>
              <a:ln w="12700">
                <a:solidFill>
                  <a:srgbClr val="000000"/>
                </a:solidFill>
                <a:round/>
                <a:headEnd/>
                <a:tailEnd/>
              </a:ln>
            </p:spPr>
            <p:txBody>
              <a:bodyPr/>
              <a:lstStyle/>
              <a:p>
                <a:endParaRPr lang="de-DE"/>
              </a:p>
            </p:txBody>
          </p:sp>
          <p:sp>
            <p:nvSpPr>
              <p:cNvPr id="27715" name="Line 427"/>
              <p:cNvSpPr>
                <a:spLocks noChangeShapeType="1"/>
              </p:cNvSpPr>
              <p:nvPr/>
            </p:nvSpPr>
            <p:spPr bwMode="auto">
              <a:xfrm flipV="1">
                <a:off x="3382" y="5395"/>
                <a:ext cx="113" cy="113"/>
              </a:xfrm>
              <a:prstGeom prst="line">
                <a:avLst/>
              </a:prstGeom>
              <a:noFill/>
              <a:ln w="12700">
                <a:solidFill>
                  <a:srgbClr val="000000"/>
                </a:solidFill>
                <a:round/>
                <a:headEnd/>
                <a:tailEnd/>
              </a:ln>
            </p:spPr>
            <p:txBody>
              <a:bodyPr/>
              <a:lstStyle/>
              <a:p>
                <a:endParaRPr lang="de-DE"/>
              </a:p>
            </p:txBody>
          </p:sp>
          <p:sp>
            <p:nvSpPr>
              <p:cNvPr id="27716" name="Line 428"/>
              <p:cNvSpPr>
                <a:spLocks noChangeShapeType="1"/>
              </p:cNvSpPr>
              <p:nvPr/>
            </p:nvSpPr>
            <p:spPr bwMode="auto">
              <a:xfrm>
                <a:off x="3495" y="5395"/>
                <a:ext cx="113" cy="113"/>
              </a:xfrm>
              <a:prstGeom prst="line">
                <a:avLst/>
              </a:prstGeom>
              <a:noFill/>
              <a:ln w="12700">
                <a:solidFill>
                  <a:srgbClr val="000000"/>
                </a:solidFill>
                <a:round/>
                <a:headEnd/>
                <a:tailEnd/>
              </a:ln>
            </p:spPr>
            <p:txBody>
              <a:bodyPr/>
              <a:lstStyle/>
              <a:p>
                <a:endParaRPr lang="de-DE"/>
              </a:p>
            </p:txBody>
          </p:sp>
          <p:sp>
            <p:nvSpPr>
              <p:cNvPr id="27717" name="Line 429"/>
              <p:cNvSpPr>
                <a:spLocks noChangeShapeType="1"/>
              </p:cNvSpPr>
              <p:nvPr/>
            </p:nvSpPr>
            <p:spPr bwMode="auto">
              <a:xfrm flipV="1">
                <a:off x="3608" y="5282"/>
                <a:ext cx="0" cy="226"/>
              </a:xfrm>
              <a:prstGeom prst="line">
                <a:avLst/>
              </a:prstGeom>
              <a:noFill/>
              <a:ln w="12700">
                <a:solidFill>
                  <a:srgbClr val="000000"/>
                </a:solidFill>
                <a:round/>
                <a:headEnd/>
                <a:tailEnd/>
              </a:ln>
            </p:spPr>
            <p:txBody>
              <a:bodyPr/>
              <a:lstStyle/>
              <a:p>
                <a:endParaRPr lang="de-DE"/>
              </a:p>
            </p:txBody>
          </p:sp>
          <p:sp>
            <p:nvSpPr>
              <p:cNvPr id="27718" name="Line 430"/>
              <p:cNvSpPr>
                <a:spLocks noChangeShapeType="1"/>
              </p:cNvSpPr>
              <p:nvPr/>
            </p:nvSpPr>
            <p:spPr bwMode="auto">
              <a:xfrm>
                <a:off x="3608" y="5282"/>
                <a:ext cx="226" cy="0"/>
              </a:xfrm>
              <a:prstGeom prst="line">
                <a:avLst/>
              </a:prstGeom>
              <a:noFill/>
              <a:ln w="12700">
                <a:solidFill>
                  <a:srgbClr val="000000"/>
                </a:solidFill>
                <a:round/>
                <a:headEnd/>
                <a:tailEnd/>
              </a:ln>
            </p:spPr>
            <p:txBody>
              <a:bodyPr/>
              <a:lstStyle/>
              <a:p>
                <a:endParaRPr lang="de-DE"/>
              </a:p>
            </p:txBody>
          </p:sp>
          <p:sp>
            <p:nvSpPr>
              <p:cNvPr id="27719" name="Line 431"/>
              <p:cNvSpPr>
                <a:spLocks noChangeShapeType="1"/>
              </p:cNvSpPr>
              <p:nvPr/>
            </p:nvSpPr>
            <p:spPr bwMode="auto">
              <a:xfrm>
                <a:off x="3834" y="5282"/>
                <a:ext cx="0" cy="226"/>
              </a:xfrm>
              <a:prstGeom prst="line">
                <a:avLst/>
              </a:prstGeom>
              <a:noFill/>
              <a:ln w="12700">
                <a:solidFill>
                  <a:srgbClr val="000000"/>
                </a:solidFill>
                <a:round/>
                <a:headEnd/>
                <a:tailEnd/>
              </a:ln>
            </p:spPr>
            <p:txBody>
              <a:bodyPr/>
              <a:lstStyle/>
              <a:p>
                <a:endParaRPr lang="de-DE"/>
              </a:p>
            </p:txBody>
          </p:sp>
          <p:sp>
            <p:nvSpPr>
              <p:cNvPr id="27720" name="Line 432"/>
              <p:cNvSpPr>
                <a:spLocks noChangeShapeType="1"/>
              </p:cNvSpPr>
              <p:nvPr/>
            </p:nvSpPr>
            <p:spPr bwMode="auto">
              <a:xfrm>
                <a:off x="3721" y="5395"/>
                <a:ext cx="0" cy="226"/>
              </a:xfrm>
              <a:prstGeom prst="line">
                <a:avLst/>
              </a:prstGeom>
              <a:noFill/>
              <a:ln w="12700">
                <a:solidFill>
                  <a:srgbClr val="000000"/>
                </a:solidFill>
                <a:round/>
                <a:headEnd/>
                <a:tailEnd/>
              </a:ln>
            </p:spPr>
            <p:txBody>
              <a:bodyPr/>
              <a:lstStyle/>
              <a:p>
                <a:endParaRPr lang="de-DE"/>
              </a:p>
            </p:txBody>
          </p:sp>
          <p:sp>
            <p:nvSpPr>
              <p:cNvPr id="27721" name="Line 433"/>
              <p:cNvSpPr>
                <a:spLocks noChangeShapeType="1"/>
              </p:cNvSpPr>
              <p:nvPr/>
            </p:nvSpPr>
            <p:spPr bwMode="auto">
              <a:xfrm>
                <a:off x="3721" y="5621"/>
                <a:ext cx="226" cy="0"/>
              </a:xfrm>
              <a:prstGeom prst="line">
                <a:avLst/>
              </a:prstGeom>
              <a:noFill/>
              <a:ln w="12700">
                <a:solidFill>
                  <a:srgbClr val="000000"/>
                </a:solidFill>
                <a:round/>
                <a:headEnd/>
                <a:tailEnd/>
              </a:ln>
            </p:spPr>
            <p:txBody>
              <a:bodyPr/>
              <a:lstStyle/>
              <a:p>
                <a:endParaRPr lang="de-DE"/>
              </a:p>
            </p:txBody>
          </p:sp>
        </p:grpSp>
        <p:grpSp>
          <p:nvGrpSpPr>
            <p:cNvPr id="27659" name="Group 434"/>
            <p:cNvGrpSpPr>
              <a:grpSpLocks/>
            </p:cNvGrpSpPr>
            <p:nvPr/>
          </p:nvGrpSpPr>
          <p:grpSpPr bwMode="auto">
            <a:xfrm>
              <a:off x="5758" y="5649"/>
              <a:ext cx="1469" cy="565"/>
              <a:chOff x="2478" y="5169"/>
              <a:chExt cx="1469" cy="565"/>
            </a:xfrm>
          </p:grpSpPr>
          <p:sp>
            <p:nvSpPr>
              <p:cNvPr id="27698" name="Rectangle 435"/>
              <p:cNvSpPr>
                <a:spLocks noChangeArrowheads="1"/>
              </p:cNvSpPr>
              <p:nvPr/>
            </p:nvSpPr>
            <p:spPr bwMode="auto">
              <a:xfrm>
                <a:off x="2478" y="5169"/>
                <a:ext cx="452" cy="565"/>
              </a:xfrm>
              <a:prstGeom prst="rect">
                <a:avLst/>
              </a:prstGeom>
              <a:solidFill>
                <a:srgbClr val="FFFFFF"/>
              </a:solidFill>
              <a:ln w="12700">
                <a:solidFill>
                  <a:srgbClr val="000000"/>
                </a:solidFill>
                <a:miter lim="800000"/>
                <a:headEnd/>
                <a:tailEnd/>
              </a:ln>
            </p:spPr>
            <p:txBody>
              <a:bodyPr/>
              <a:lstStyle/>
              <a:p>
                <a:endParaRPr lang="de-DE"/>
              </a:p>
            </p:txBody>
          </p:sp>
          <p:sp>
            <p:nvSpPr>
              <p:cNvPr id="27699" name="Line 436"/>
              <p:cNvSpPr>
                <a:spLocks noChangeShapeType="1"/>
              </p:cNvSpPr>
              <p:nvPr/>
            </p:nvSpPr>
            <p:spPr bwMode="auto">
              <a:xfrm flipV="1">
                <a:off x="2930" y="5395"/>
                <a:ext cx="113" cy="113"/>
              </a:xfrm>
              <a:prstGeom prst="line">
                <a:avLst/>
              </a:prstGeom>
              <a:noFill/>
              <a:ln w="12700">
                <a:solidFill>
                  <a:srgbClr val="000000"/>
                </a:solidFill>
                <a:round/>
                <a:headEnd/>
                <a:tailEnd/>
              </a:ln>
            </p:spPr>
            <p:txBody>
              <a:bodyPr/>
              <a:lstStyle/>
              <a:p>
                <a:endParaRPr lang="de-DE"/>
              </a:p>
            </p:txBody>
          </p:sp>
          <p:sp>
            <p:nvSpPr>
              <p:cNvPr id="27700" name="Line 437"/>
              <p:cNvSpPr>
                <a:spLocks noChangeShapeType="1"/>
              </p:cNvSpPr>
              <p:nvPr/>
            </p:nvSpPr>
            <p:spPr bwMode="auto">
              <a:xfrm>
                <a:off x="3043" y="5395"/>
                <a:ext cx="113" cy="113"/>
              </a:xfrm>
              <a:prstGeom prst="line">
                <a:avLst/>
              </a:prstGeom>
              <a:noFill/>
              <a:ln w="12700">
                <a:solidFill>
                  <a:srgbClr val="000000"/>
                </a:solidFill>
                <a:round/>
                <a:headEnd/>
                <a:tailEnd/>
              </a:ln>
            </p:spPr>
            <p:txBody>
              <a:bodyPr/>
              <a:lstStyle/>
              <a:p>
                <a:endParaRPr lang="de-DE"/>
              </a:p>
            </p:txBody>
          </p:sp>
          <p:sp>
            <p:nvSpPr>
              <p:cNvPr id="27701" name="Line 438"/>
              <p:cNvSpPr>
                <a:spLocks noChangeShapeType="1"/>
              </p:cNvSpPr>
              <p:nvPr/>
            </p:nvSpPr>
            <p:spPr bwMode="auto">
              <a:xfrm flipV="1">
                <a:off x="3156" y="5395"/>
                <a:ext cx="113" cy="113"/>
              </a:xfrm>
              <a:prstGeom prst="line">
                <a:avLst/>
              </a:prstGeom>
              <a:noFill/>
              <a:ln w="12700">
                <a:solidFill>
                  <a:srgbClr val="000000"/>
                </a:solidFill>
                <a:round/>
                <a:headEnd/>
                <a:tailEnd/>
              </a:ln>
            </p:spPr>
            <p:txBody>
              <a:bodyPr/>
              <a:lstStyle/>
              <a:p>
                <a:endParaRPr lang="de-DE"/>
              </a:p>
            </p:txBody>
          </p:sp>
          <p:sp>
            <p:nvSpPr>
              <p:cNvPr id="27702" name="Line 439"/>
              <p:cNvSpPr>
                <a:spLocks noChangeShapeType="1"/>
              </p:cNvSpPr>
              <p:nvPr/>
            </p:nvSpPr>
            <p:spPr bwMode="auto">
              <a:xfrm>
                <a:off x="3269" y="5395"/>
                <a:ext cx="113" cy="113"/>
              </a:xfrm>
              <a:prstGeom prst="line">
                <a:avLst/>
              </a:prstGeom>
              <a:noFill/>
              <a:ln w="12700">
                <a:solidFill>
                  <a:srgbClr val="000000"/>
                </a:solidFill>
                <a:round/>
                <a:headEnd/>
                <a:tailEnd/>
              </a:ln>
            </p:spPr>
            <p:txBody>
              <a:bodyPr/>
              <a:lstStyle/>
              <a:p>
                <a:endParaRPr lang="de-DE"/>
              </a:p>
            </p:txBody>
          </p:sp>
          <p:sp>
            <p:nvSpPr>
              <p:cNvPr id="27703" name="Line 440"/>
              <p:cNvSpPr>
                <a:spLocks noChangeShapeType="1"/>
              </p:cNvSpPr>
              <p:nvPr/>
            </p:nvSpPr>
            <p:spPr bwMode="auto">
              <a:xfrm flipV="1">
                <a:off x="3382" y="5395"/>
                <a:ext cx="113" cy="113"/>
              </a:xfrm>
              <a:prstGeom prst="line">
                <a:avLst/>
              </a:prstGeom>
              <a:noFill/>
              <a:ln w="12700">
                <a:solidFill>
                  <a:srgbClr val="000000"/>
                </a:solidFill>
                <a:round/>
                <a:headEnd/>
                <a:tailEnd/>
              </a:ln>
            </p:spPr>
            <p:txBody>
              <a:bodyPr/>
              <a:lstStyle/>
              <a:p>
                <a:endParaRPr lang="de-DE"/>
              </a:p>
            </p:txBody>
          </p:sp>
          <p:sp>
            <p:nvSpPr>
              <p:cNvPr id="27704" name="Line 441"/>
              <p:cNvSpPr>
                <a:spLocks noChangeShapeType="1"/>
              </p:cNvSpPr>
              <p:nvPr/>
            </p:nvSpPr>
            <p:spPr bwMode="auto">
              <a:xfrm>
                <a:off x="3495" y="5395"/>
                <a:ext cx="113" cy="113"/>
              </a:xfrm>
              <a:prstGeom prst="line">
                <a:avLst/>
              </a:prstGeom>
              <a:noFill/>
              <a:ln w="12700">
                <a:solidFill>
                  <a:srgbClr val="000000"/>
                </a:solidFill>
                <a:round/>
                <a:headEnd/>
                <a:tailEnd/>
              </a:ln>
            </p:spPr>
            <p:txBody>
              <a:bodyPr/>
              <a:lstStyle/>
              <a:p>
                <a:endParaRPr lang="de-DE"/>
              </a:p>
            </p:txBody>
          </p:sp>
          <p:sp>
            <p:nvSpPr>
              <p:cNvPr id="27705" name="Line 442"/>
              <p:cNvSpPr>
                <a:spLocks noChangeShapeType="1"/>
              </p:cNvSpPr>
              <p:nvPr/>
            </p:nvSpPr>
            <p:spPr bwMode="auto">
              <a:xfrm flipV="1">
                <a:off x="3608" y="5282"/>
                <a:ext cx="0" cy="226"/>
              </a:xfrm>
              <a:prstGeom prst="line">
                <a:avLst/>
              </a:prstGeom>
              <a:noFill/>
              <a:ln w="12700">
                <a:solidFill>
                  <a:srgbClr val="000000"/>
                </a:solidFill>
                <a:round/>
                <a:headEnd/>
                <a:tailEnd/>
              </a:ln>
            </p:spPr>
            <p:txBody>
              <a:bodyPr/>
              <a:lstStyle/>
              <a:p>
                <a:endParaRPr lang="de-DE"/>
              </a:p>
            </p:txBody>
          </p:sp>
          <p:sp>
            <p:nvSpPr>
              <p:cNvPr id="27706" name="Line 443"/>
              <p:cNvSpPr>
                <a:spLocks noChangeShapeType="1"/>
              </p:cNvSpPr>
              <p:nvPr/>
            </p:nvSpPr>
            <p:spPr bwMode="auto">
              <a:xfrm>
                <a:off x="3608" y="5282"/>
                <a:ext cx="226" cy="0"/>
              </a:xfrm>
              <a:prstGeom prst="line">
                <a:avLst/>
              </a:prstGeom>
              <a:noFill/>
              <a:ln w="12700">
                <a:solidFill>
                  <a:srgbClr val="000000"/>
                </a:solidFill>
                <a:round/>
                <a:headEnd/>
                <a:tailEnd/>
              </a:ln>
            </p:spPr>
            <p:txBody>
              <a:bodyPr/>
              <a:lstStyle/>
              <a:p>
                <a:endParaRPr lang="de-DE"/>
              </a:p>
            </p:txBody>
          </p:sp>
          <p:sp>
            <p:nvSpPr>
              <p:cNvPr id="27707" name="Line 444"/>
              <p:cNvSpPr>
                <a:spLocks noChangeShapeType="1"/>
              </p:cNvSpPr>
              <p:nvPr/>
            </p:nvSpPr>
            <p:spPr bwMode="auto">
              <a:xfrm>
                <a:off x="3834" y="5282"/>
                <a:ext cx="0" cy="226"/>
              </a:xfrm>
              <a:prstGeom prst="line">
                <a:avLst/>
              </a:prstGeom>
              <a:noFill/>
              <a:ln w="12700">
                <a:solidFill>
                  <a:srgbClr val="000000"/>
                </a:solidFill>
                <a:round/>
                <a:headEnd/>
                <a:tailEnd/>
              </a:ln>
            </p:spPr>
            <p:txBody>
              <a:bodyPr/>
              <a:lstStyle/>
              <a:p>
                <a:endParaRPr lang="de-DE"/>
              </a:p>
            </p:txBody>
          </p:sp>
          <p:sp>
            <p:nvSpPr>
              <p:cNvPr id="27708" name="Line 445"/>
              <p:cNvSpPr>
                <a:spLocks noChangeShapeType="1"/>
              </p:cNvSpPr>
              <p:nvPr/>
            </p:nvSpPr>
            <p:spPr bwMode="auto">
              <a:xfrm>
                <a:off x="3721" y="5395"/>
                <a:ext cx="0" cy="226"/>
              </a:xfrm>
              <a:prstGeom prst="line">
                <a:avLst/>
              </a:prstGeom>
              <a:noFill/>
              <a:ln w="12700">
                <a:solidFill>
                  <a:srgbClr val="000000"/>
                </a:solidFill>
                <a:round/>
                <a:headEnd/>
                <a:tailEnd/>
              </a:ln>
            </p:spPr>
            <p:txBody>
              <a:bodyPr/>
              <a:lstStyle/>
              <a:p>
                <a:endParaRPr lang="de-DE"/>
              </a:p>
            </p:txBody>
          </p:sp>
          <p:sp>
            <p:nvSpPr>
              <p:cNvPr id="27709" name="Line 446"/>
              <p:cNvSpPr>
                <a:spLocks noChangeShapeType="1"/>
              </p:cNvSpPr>
              <p:nvPr/>
            </p:nvSpPr>
            <p:spPr bwMode="auto">
              <a:xfrm>
                <a:off x="3721" y="5621"/>
                <a:ext cx="226" cy="0"/>
              </a:xfrm>
              <a:prstGeom prst="line">
                <a:avLst/>
              </a:prstGeom>
              <a:noFill/>
              <a:ln w="12700">
                <a:solidFill>
                  <a:srgbClr val="000000"/>
                </a:solidFill>
                <a:round/>
                <a:headEnd/>
                <a:tailEnd/>
              </a:ln>
            </p:spPr>
            <p:txBody>
              <a:bodyPr/>
              <a:lstStyle/>
              <a:p>
                <a:endParaRPr lang="de-DE"/>
              </a:p>
            </p:txBody>
          </p:sp>
        </p:grpSp>
        <p:grpSp>
          <p:nvGrpSpPr>
            <p:cNvPr id="27660" name="Group 447"/>
            <p:cNvGrpSpPr>
              <a:grpSpLocks/>
            </p:cNvGrpSpPr>
            <p:nvPr/>
          </p:nvGrpSpPr>
          <p:grpSpPr bwMode="auto">
            <a:xfrm>
              <a:off x="7227" y="5663"/>
              <a:ext cx="1469" cy="565"/>
              <a:chOff x="2478" y="5169"/>
              <a:chExt cx="1469" cy="565"/>
            </a:xfrm>
          </p:grpSpPr>
          <p:sp>
            <p:nvSpPr>
              <p:cNvPr id="27686" name="Rectangle 448"/>
              <p:cNvSpPr>
                <a:spLocks noChangeArrowheads="1"/>
              </p:cNvSpPr>
              <p:nvPr/>
            </p:nvSpPr>
            <p:spPr bwMode="auto">
              <a:xfrm>
                <a:off x="2478" y="5169"/>
                <a:ext cx="452" cy="565"/>
              </a:xfrm>
              <a:prstGeom prst="rect">
                <a:avLst/>
              </a:prstGeom>
              <a:solidFill>
                <a:srgbClr val="FFFFFF"/>
              </a:solidFill>
              <a:ln w="12700">
                <a:solidFill>
                  <a:srgbClr val="000000"/>
                </a:solidFill>
                <a:miter lim="800000"/>
                <a:headEnd/>
                <a:tailEnd/>
              </a:ln>
            </p:spPr>
            <p:txBody>
              <a:bodyPr/>
              <a:lstStyle/>
              <a:p>
                <a:endParaRPr lang="de-DE"/>
              </a:p>
            </p:txBody>
          </p:sp>
          <p:sp>
            <p:nvSpPr>
              <p:cNvPr id="27687" name="Line 449"/>
              <p:cNvSpPr>
                <a:spLocks noChangeShapeType="1"/>
              </p:cNvSpPr>
              <p:nvPr/>
            </p:nvSpPr>
            <p:spPr bwMode="auto">
              <a:xfrm flipV="1">
                <a:off x="2930" y="5395"/>
                <a:ext cx="113" cy="113"/>
              </a:xfrm>
              <a:prstGeom prst="line">
                <a:avLst/>
              </a:prstGeom>
              <a:noFill/>
              <a:ln w="12700">
                <a:solidFill>
                  <a:srgbClr val="000000"/>
                </a:solidFill>
                <a:round/>
                <a:headEnd/>
                <a:tailEnd/>
              </a:ln>
            </p:spPr>
            <p:txBody>
              <a:bodyPr/>
              <a:lstStyle/>
              <a:p>
                <a:endParaRPr lang="de-DE"/>
              </a:p>
            </p:txBody>
          </p:sp>
          <p:sp>
            <p:nvSpPr>
              <p:cNvPr id="27688" name="Line 450"/>
              <p:cNvSpPr>
                <a:spLocks noChangeShapeType="1"/>
              </p:cNvSpPr>
              <p:nvPr/>
            </p:nvSpPr>
            <p:spPr bwMode="auto">
              <a:xfrm>
                <a:off x="3043" y="5395"/>
                <a:ext cx="113" cy="113"/>
              </a:xfrm>
              <a:prstGeom prst="line">
                <a:avLst/>
              </a:prstGeom>
              <a:noFill/>
              <a:ln w="12700">
                <a:solidFill>
                  <a:srgbClr val="000000"/>
                </a:solidFill>
                <a:round/>
                <a:headEnd/>
                <a:tailEnd/>
              </a:ln>
            </p:spPr>
            <p:txBody>
              <a:bodyPr/>
              <a:lstStyle/>
              <a:p>
                <a:endParaRPr lang="de-DE"/>
              </a:p>
            </p:txBody>
          </p:sp>
          <p:sp>
            <p:nvSpPr>
              <p:cNvPr id="27689" name="Line 451"/>
              <p:cNvSpPr>
                <a:spLocks noChangeShapeType="1"/>
              </p:cNvSpPr>
              <p:nvPr/>
            </p:nvSpPr>
            <p:spPr bwMode="auto">
              <a:xfrm flipV="1">
                <a:off x="3156" y="5395"/>
                <a:ext cx="113" cy="113"/>
              </a:xfrm>
              <a:prstGeom prst="line">
                <a:avLst/>
              </a:prstGeom>
              <a:noFill/>
              <a:ln w="12700">
                <a:solidFill>
                  <a:srgbClr val="000000"/>
                </a:solidFill>
                <a:round/>
                <a:headEnd/>
                <a:tailEnd/>
              </a:ln>
            </p:spPr>
            <p:txBody>
              <a:bodyPr/>
              <a:lstStyle/>
              <a:p>
                <a:endParaRPr lang="de-DE"/>
              </a:p>
            </p:txBody>
          </p:sp>
          <p:sp>
            <p:nvSpPr>
              <p:cNvPr id="27690" name="Line 452"/>
              <p:cNvSpPr>
                <a:spLocks noChangeShapeType="1"/>
              </p:cNvSpPr>
              <p:nvPr/>
            </p:nvSpPr>
            <p:spPr bwMode="auto">
              <a:xfrm>
                <a:off x="3269" y="5395"/>
                <a:ext cx="113" cy="113"/>
              </a:xfrm>
              <a:prstGeom prst="line">
                <a:avLst/>
              </a:prstGeom>
              <a:noFill/>
              <a:ln w="12700">
                <a:solidFill>
                  <a:srgbClr val="000000"/>
                </a:solidFill>
                <a:round/>
                <a:headEnd/>
                <a:tailEnd/>
              </a:ln>
            </p:spPr>
            <p:txBody>
              <a:bodyPr/>
              <a:lstStyle/>
              <a:p>
                <a:endParaRPr lang="de-DE"/>
              </a:p>
            </p:txBody>
          </p:sp>
          <p:sp>
            <p:nvSpPr>
              <p:cNvPr id="27691" name="Line 453"/>
              <p:cNvSpPr>
                <a:spLocks noChangeShapeType="1"/>
              </p:cNvSpPr>
              <p:nvPr/>
            </p:nvSpPr>
            <p:spPr bwMode="auto">
              <a:xfrm flipV="1">
                <a:off x="3382" y="5395"/>
                <a:ext cx="113" cy="113"/>
              </a:xfrm>
              <a:prstGeom prst="line">
                <a:avLst/>
              </a:prstGeom>
              <a:noFill/>
              <a:ln w="12700">
                <a:solidFill>
                  <a:srgbClr val="000000"/>
                </a:solidFill>
                <a:round/>
                <a:headEnd/>
                <a:tailEnd/>
              </a:ln>
            </p:spPr>
            <p:txBody>
              <a:bodyPr/>
              <a:lstStyle/>
              <a:p>
                <a:endParaRPr lang="de-DE"/>
              </a:p>
            </p:txBody>
          </p:sp>
          <p:sp>
            <p:nvSpPr>
              <p:cNvPr id="27692" name="Line 454"/>
              <p:cNvSpPr>
                <a:spLocks noChangeShapeType="1"/>
              </p:cNvSpPr>
              <p:nvPr/>
            </p:nvSpPr>
            <p:spPr bwMode="auto">
              <a:xfrm>
                <a:off x="3495" y="5395"/>
                <a:ext cx="113" cy="113"/>
              </a:xfrm>
              <a:prstGeom prst="line">
                <a:avLst/>
              </a:prstGeom>
              <a:noFill/>
              <a:ln w="12700">
                <a:solidFill>
                  <a:srgbClr val="000000"/>
                </a:solidFill>
                <a:round/>
                <a:headEnd/>
                <a:tailEnd/>
              </a:ln>
            </p:spPr>
            <p:txBody>
              <a:bodyPr/>
              <a:lstStyle/>
              <a:p>
                <a:endParaRPr lang="de-DE"/>
              </a:p>
            </p:txBody>
          </p:sp>
          <p:sp>
            <p:nvSpPr>
              <p:cNvPr id="27693" name="Line 455"/>
              <p:cNvSpPr>
                <a:spLocks noChangeShapeType="1"/>
              </p:cNvSpPr>
              <p:nvPr/>
            </p:nvSpPr>
            <p:spPr bwMode="auto">
              <a:xfrm flipV="1">
                <a:off x="3608" y="5282"/>
                <a:ext cx="0" cy="226"/>
              </a:xfrm>
              <a:prstGeom prst="line">
                <a:avLst/>
              </a:prstGeom>
              <a:noFill/>
              <a:ln w="12700">
                <a:solidFill>
                  <a:srgbClr val="000000"/>
                </a:solidFill>
                <a:round/>
                <a:headEnd/>
                <a:tailEnd/>
              </a:ln>
            </p:spPr>
            <p:txBody>
              <a:bodyPr/>
              <a:lstStyle/>
              <a:p>
                <a:endParaRPr lang="de-DE"/>
              </a:p>
            </p:txBody>
          </p:sp>
          <p:sp>
            <p:nvSpPr>
              <p:cNvPr id="27694" name="Line 456"/>
              <p:cNvSpPr>
                <a:spLocks noChangeShapeType="1"/>
              </p:cNvSpPr>
              <p:nvPr/>
            </p:nvSpPr>
            <p:spPr bwMode="auto">
              <a:xfrm>
                <a:off x="3608" y="5282"/>
                <a:ext cx="226" cy="0"/>
              </a:xfrm>
              <a:prstGeom prst="line">
                <a:avLst/>
              </a:prstGeom>
              <a:noFill/>
              <a:ln w="12700">
                <a:solidFill>
                  <a:srgbClr val="000000"/>
                </a:solidFill>
                <a:round/>
                <a:headEnd/>
                <a:tailEnd/>
              </a:ln>
            </p:spPr>
            <p:txBody>
              <a:bodyPr/>
              <a:lstStyle/>
              <a:p>
                <a:endParaRPr lang="de-DE"/>
              </a:p>
            </p:txBody>
          </p:sp>
          <p:sp>
            <p:nvSpPr>
              <p:cNvPr id="27695" name="Line 457"/>
              <p:cNvSpPr>
                <a:spLocks noChangeShapeType="1"/>
              </p:cNvSpPr>
              <p:nvPr/>
            </p:nvSpPr>
            <p:spPr bwMode="auto">
              <a:xfrm>
                <a:off x="3834" y="5282"/>
                <a:ext cx="0" cy="226"/>
              </a:xfrm>
              <a:prstGeom prst="line">
                <a:avLst/>
              </a:prstGeom>
              <a:noFill/>
              <a:ln w="12700">
                <a:solidFill>
                  <a:srgbClr val="000000"/>
                </a:solidFill>
                <a:round/>
                <a:headEnd/>
                <a:tailEnd/>
              </a:ln>
            </p:spPr>
            <p:txBody>
              <a:bodyPr/>
              <a:lstStyle/>
              <a:p>
                <a:endParaRPr lang="de-DE"/>
              </a:p>
            </p:txBody>
          </p:sp>
          <p:sp>
            <p:nvSpPr>
              <p:cNvPr id="27696" name="Line 458"/>
              <p:cNvSpPr>
                <a:spLocks noChangeShapeType="1"/>
              </p:cNvSpPr>
              <p:nvPr/>
            </p:nvSpPr>
            <p:spPr bwMode="auto">
              <a:xfrm>
                <a:off x="3721" y="5395"/>
                <a:ext cx="0" cy="226"/>
              </a:xfrm>
              <a:prstGeom prst="line">
                <a:avLst/>
              </a:prstGeom>
              <a:noFill/>
              <a:ln w="12700">
                <a:solidFill>
                  <a:srgbClr val="000000"/>
                </a:solidFill>
                <a:round/>
                <a:headEnd/>
                <a:tailEnd/>
              </a:ln>
            </p:spPr>
            <p:txBody>
              <a:bodyPr/>
              <a:lstStyle/>
              <a:p>
                <a:endParaRPr lang="de-DE"/>
              </a:p>
            </p:txBody>
          </p:sp>
          <p:sp>
            <p:nvSpPr>
              <p:cNvPr id="27697" name="Line 459"/>
              <p:cNvSpPr>
                <a:spLocks noChangeShapeType="1"/>
              </p:cNvSpPr>
              <p:nvPr/>
            </p:nvSpPr>
            <p:spPr bwMode="auto">
              <a:xfrm>
                <a:off x="3721" y="5621"/>
                <a:ext cx="226" cy="0"/>
              </a:xfrm>
              <a:prstGeom prst="line">
                <a:avLst/>
              </a:prstGeom>
              <a:noFill/>
              <a:ln w="12700">
                <a:solidFill>
                  <a:srgbClr val="000000"/>
                </a:solidFill>
                <a:round/>
                <a:headEnd/>
                <a:tailEnd/>
              </a:ln>
            </p:spPr>
            <p:txBody>
              <a:bodyPr/>
              <a:lstStyle/>
              <a:p>
                <a:endParaRPr lang="de-DE"/>
              </a:p>
            </p:txBody>
          </p:sp>
        </p:grpSp>
        <p:sp>
          <p:nvSpPr>
            <p:cNvPr id="27661" name="Text Box 460"/>
            <p:cNvSpPr txBox="1">
              <a:spLocks noChangeArrowheads="1"/>
            </p:cNvSpPr>
            <p:nvPr/>
          </p:nvSpPr>
          <p:spPr bwMode="auto">
            <a:xfrm>
              <a:off x="2029" y="5070"/>
              <a:ext cx="1130" cy="706"/>
            </a:xfrm>
            <a:prstGeom prst="rect">
              <a:avLst/>
            </a:prstGeom>
            <a:noFill/>
            <a:ln w="9525">
              <a:noFill/>
              <a:miter lim="800000"/>
              <a:headEnd/>
              <a:tailEnd/>
            </a:ln>
          </p:spPr>
          <p:txBody>
            <a:bodyPr/>
            <a:lstStyle/>
            <a:p>
              <a:r>
                <a:rPr lang="en-US" sz="1200" b="1" dirty="0">
                  <a:solidFill>
                    <a:schemeClr val="tx1">
                      <a:lumMod val="75000"/>
                      <a:lumOff val="25000"/>
                    </a:schemeClr>
                  </a:solidFill>
                  <a:latin typeface="+mn-lt"/>
                </a:rPr>
                <a:t>motor</a:t>
              </a:r>
            </a:p>
            <a:p>
              <a:r>
                <a:rPr lang="en-US" sz="1200" b="1" dirty="0">
                  <a:solidFill>
                    <a:schemeClr val="tx1">
                      <a:lumMod val="75000"/>
                      <a:lumOff val="25000"/>
                    </a:schemeClr>
                  </a:solidFill>
                  <a:latin typeface="+mn-lt"/>
                </a:rPr>
                <a:t>rotor</a:t>
              </a:r>
              <a:endParaRPr lang="en-US" sz="1200" dirty="0">
                <a:solidFill>
                  <a:schemeClr val="tx1">
                    <a:lumMod val="75000"/>
                    <a:lumOff val="25000"/>
                  </a:schemeClr>
                </a:solidFill>
                <a:latin typeface="+mn-lt"/>
              </a:endParaRPr>
            </a:p>
          </p:txBody>
        </p:sp>
        <p:sp>
          <p:nvSpPr>
            <p:cNvPr id="27662" name="Text Box 461"/>
            <p:cNvSpPr txBox="1">
              <a:spLocks noChangeArrowheads="1"/>
            </p:cNvSpPr>
            <p:nvPr/>
          </p:nvSpPr>
          <p:spPr bwMode="auto">
            <a:xfrm>
              <a:off x="3267" y="5070"/>
              <a:ext cx="1350" cy="452"/>
            </a:xfrm>
            <a:prstGeom prst="rect">
              <a:avLst/>
            </a:prstGeom>
            <a:noFill/>
            <a:ln w="9525">
              <a:noFill/>
              <a:miter lim="800000"/>
              <a:headEnd/>
              <a:tailEnd/>
            </a:ln>
          </p:spPr>
          <p:txBody>
            <a:bodyPr/>
            <a:lstStyle/>
            <a:p>
              <a:r>
                <a:rPr lang="en-US" sz="1200" b="1" dirty="0">
                  <a:solidFill>
                    <a:schemeClr val="tx1">
                      <a:lumMod val="75000"/>
                      <a:lumOff val="25000"/>
                    </a:schemeClr>
                  </a:solidFill>
                  <a:latin typeface="+mn-lt"/>
                </a:rPr>
                <a:t>gearbox</a:t>
              </a:r>
              <a:endParaRPr lang="en-US" sz="1200" dirty="0">
                <a:solidFill>
                  <a:schemeClr val="tx1">
                    <a:lumMod val="75000"/>
                    <a:lumOff val="25000"/>
                  </a:schemeClr>
                </a:solidFill>
                <a:latin typeface="+mn-lt"/>
              </a:endParaRPr>
            </a:p>
          </p:txBody>
        </p:sp>
        <p:sp>
          <p:nvSpPr>
            <p:cNvPr id="27663" name="Text Box 462"/>
            <p:cNvSpPr txBox="1">
              <a:spLocks noChangeArrowheads="1"/>
            </p:cNvSpPr>
            <p:nvPr/>
          </p:nvSpPr>
          <p:spPr bwMode="auto">
            <a:xfrm>
              <a:off x="4729" y="5070"/>
              <a:ext cx="1455" cy="452"/>
            </a:xfrm>
            <a:prstGeom prst="rect">
              <a:avLst/>
            </a:prstGeom>
            <a:noFill/>
            <a:ln w="9525">
              <a:noFill/>
              <a:miter lim="800000"/>
              <a:headEnd/>
              <a:tailEnd/>
            </a:ln>
          </p:spPr>
          <p:txBody>
            <a:bodyPr/>
            <a:lstStyle/>
            <a:p>
              <a:r>
                <a:rPr lang="en-US" sz="1200" b="1" dirty="0">
                  <a:solidFill>
                    <a:schemeClr val="tx1">
                      <a:lumMod val="75000"/>
                      <a:lumOff val="25000"/>
                    </a:schemeClr>
                  </a:solidFill>
                  <a:latin typeface="+mn-lt"/>
                </a:rPr>
                <a:t>coupling</a:t>
              </a:r>
              <a:endParaRPr lang="en-US" sz="1200" dirty="0">
                <a:solidFill>
                  <a:schemeClr val="tx1">
                    <a:lumMod val="75000"/>
                    <a:lumOff val="25000"/>
                  </a:schemeClr>
                </a:solidFill>
                <a:latin typeface="+mn-lt"/>
              </a:endParaRPr>
            </a:p>
          </p:txBody>
        </p:sp>
        <p:sp>
          <p:nvSpPr>
            <p:cNvPr id="27664" name="Text Box 463"/>
            <p:cNvSpPr txBox="1">
              <a:spLocks noChangeArrowheads="1"/>
            </p:cNvSpPr>
            <p:nvPr/>
          </p:nvSpPr>
          <p:spPr bwMode="auto">
            <a:xfrm>
              <a:off x="7792" y="5070"/>
              <a:ext cx="1130" cy="452"/>
            </a:xfrm>
            <a:prstGeom prst="rect">
              <a:avLst/>
            </a:prstGeom>
            <a:noFill/>
            <a:ln w="9525">
              <a:noFill/>
              <a:miter lim="800000"/>
              <a:headEnd/>
              <a:tailEnd/>
            </a:ln>
          </p:spPr>
          <p:txBody>
            <a:bodyPr/>
            <a:lstStyle/>
            <a:p>
              <a:r>
                <a:rPr lang="en-US" sz="1200" b="1" dirty="0">
                  <a:solidFill>
                    <a:schemeClr val="tx1">
                      <a:lumMod val="75000"/>
                      <a:lumOff val="25000"/>
                    </a:schemeClr>
                  </a:solidFill>
                  <a:latin typeface="+mn-lt"/>
                </a:rPr>
                <a:t>belt</a:t>
              </a:r>
              <a:endParaRPr lang="en-US" sz="1200" dirty="0">
                <a:solidFill>
                  <a:schemeClr val="tx1">
                    <a:lumMod val="75000"/>
                    <a:lumOff val="25000"/>
                  </a:schemeClr>
                </a:solidFill>
                <a:latin typeface="+mn-lt"/>
              </a:endParaRPr>
            </a:p>
          </p:txBody>
        </p:sp>
        <p:sp>
          <p:nvSpPr>
            <p:cNvPr id="27665" name="Text Box 464"/>
            <p:cNvSpPr txBox="1">
              <a:spLocks noChangeArrowheads="1"/>
            </p:cNvSpPr>
            <p:nvPr/>
          </p:nvSpPr>
          <p:spPr bwMode="auto">
            <a:xfrm>
              <a:off x="6207" y="5070"/>
              <a:ext cx="1560" cy="452"/>
            </a:xfrm>
            <a:prstGeom prst="rect">
              <a:avLst/>
            </a:prstGeom>
            <a:noFill/>
            <a:ln w="9525">
              <a:noFill/>
              <a:miter lim="800000"/>
              <a:headEnd/>
              <a:tailEnd/>
            </a:ln>
          </p:spPr>
          <p:txBody>
            <a:bodyPr/>
            <a:lstStyle/>
            <a:p>
              <a:r>
                <a:rPr lang="en-US" sz="1200" b="1" dirty="0">
                  <a:solidFill>
                    <a:schemeClr val="tx1">
                      <a:lumMod val="75000"/>
                      <a:lumOff val="25000"/>
                    </a:schemeClr>
                  </a:solidFill>
                  <a:latin typeface="+mn-lt"/>
                </a:rPr>
                <a:t>bearing</a:t>
              </a:r>
              <a:endParaRPr lang="en-US" sz="1200" dirty="0">
                <a:solidFill>
                  <a:schemeClr val="tx1">
                    <a:lumMod val="75000"/>
                    <a:lumOff val="25000"/>
                  </a:schemeClr>
                </a:solidFill>
                <a:latin typeface="+mn-lt"/>
              </a:endParaRPr>
            </a:p>
          </p:txBody>
        </p:sp>
        <p:grpSp>
          <p:nvGrpSpPr>
            <p:cNvPr id="27666" name="Group 465"/>
            <p:cNvGrpSpPr>
              <a:grpSpLocks/>
            </p:cNvGrpSpPr>
            <p:nvPr/>
          </p:nvGrpSpPr>
          <p:grpSpPr bwMode="auto">
            <a:xfrm>
              <a:off x="8696" y="5649"/>
              <a:ext cx="1469" cy="565"/>
              <a:chOff x="2478" y="5169"/>
              <a:chExt cx="1469" cy="565"/>
            </a:xfrm>
          </p:grpSpPr>
          <p:sp>
            <p:nvSpPr>
              <p:cNvPr id="27674" name="Rectangle 466"/>
              <p:cNvSpPr>
                <a:spLocks noChangeArrowheads="1"/>
              </p:cNvSpPr>
              <p:nvPr/>
            </p:nvSpPr>
            <p:spPr bwMode="auto">
              <a:xfrm>
                <a:off x="2478" y="5169"/>
                <a:ext cx="452" cy="565"/>
              </a:xfrm>
              <a:prstGeom prst="rect">
                <a:avLst/>
              </a:prstGeom>
              <a:solidFill>
                <a:srgbClr val="FFFFFF"/>
              </a:solidFill>
              <a:ln w="12700">
                <a:solidFill>
                  <a:srgbClr val="000000"/>
                </a:solidFill>
                <a:miter lim="800000"/>
                <a:headEnd/>
                <a:tailEnd/>
              </a:ln>
            </p:spPr>
            <p:txBody>
              <a:bodyPr/>
              <a:lstStyle/>
              <a:p>
                <a:endParaRPr lang="de-DE"/>
              </a:p>
            </p:txBody>
          </p:sp>
          <p:sp>
            <p:nvSpPr>
              <p:cNvPr id="27675" name="Line 467"/>
              <p:cNvSpPr>
                <a:spLocks noChangeShapeType="1"/>
              </p:cNvSpPr>
              <p:nvPr/>
            </p:nvSpPr>
            <p:spPr bwMode="auto">
              <a:xfrm flipV="1">
                <a:off x="2930" y="5395"/>
                <a:ext cx="113" cy="113"/>
              </a:xfrm>
              <a:prstGeom prst="line">
                <a:avLst/>
              </a:prstGeom>
              <a:noFill/>
              <a:ln w="12700">
                <a:solidFill>
                  <a:srgbClr val="000000"/>
                </a:solidFill>
                <a:round/>
                <a:headEnd/>
                <a:tailEnd/>
              </a:ln>
            </p:spPr>
            <p:txBody>
              <a:bodyPr/>
              <a:lstStyle/>
              <a:p>
                <a:endParaRPr lang="de-DE"/>
              </a:p>
            </p:txBody>
          </p:sp>
          <p:sp>
            <p:nvSpPr>
              <p:cNvPr id="27676" name="Line 468"/>
              <p:cNvSpPr>
                <a:spLocks noChangeShapeType="1"/>
              </p:cNvSpPr>
              <p:nvPr/>
            </p:nvSpPr>
            <p:spPr bwMode="auto">
              <a:xfrm>
                <a:off x="3043" y="5395"/>
                <a:ext cx="113" cy="113"/>
              </a:xfrm>
              <a:prstGeom prst="line">
                <a:avLst/>
              </a:prstGeom>
              <a:noFill/>
              <a:ln w="12700">
                <a:solidFill>
                  <a:srgbClr val="000000"/>
                </a:solidFill>
                <a:round/>
                <a:headEnd/>
                <a:tailEnd/>
              </a:ln>
            </p:spPr>
            <p:txBody>
              <a:bodyPr/>
              <a:lstStyle/>
              <a:p>
                <a:endParaRPr lang="de-DE"/>
              </a:p>
            </p:txBody>
          </p:sp>
          <p:sp>
            <p:nvSpPr>
              <p:cNvPr id="27677" name="Line 469"/>
              <p:cNvSpPr>
                <a:spLocks noChangeShapeType="1"/>
              </p:cNvSpPr>
              <p:nvPr/>
            </p:nvSpPr>
            <p:spPr bwMode="auto">
              <a:xfrm flipV="1">
                <a:off x="3156" y="5395"/>
                <a:ext cx="113" cy="113"/>
              </a:xfrm>
              <a:prstGeom prst="line">
                <a:avLst/>
              </a:prstGeom>
              <a:noFill/>
              <a:ln w="12700">
                <a:solidFill>
                  <a:srgbClr val="000000"/>
                </a:solidFill>
                <a:round/>
                <a:headEnd/>
                <a:tailEnd/>
              </a:ln>
            </p:spPr>
            <p:txBody>
              <a:bodyPr/>
              <a:lstStyle/>
              <a:p>
                <a:endParaRPr lang="de-DE"/>
              </a:p>
            </p:txBody>
          </p:sp>
          <p:sp>
            <p:nvSpPr>
              <p:cNvPr id="27678" name="Line 470"/>
              <p:cNvSpPr>
                <a:spLocks noChangeShapeType="1"/>
              </p:cNvSpPr>
              <p:nvPr/>
            </p:nvSpPr>
            <p:spPr bwMode="auto">
              <a:xfrm>
                <a:off x="3269" y="5395"/>
                <a:ext cx="113" cy="113"/>
              </a:xfrm>
              <a:prstGeom prst="line">
                <a:avLst/>
              </a:prstGeom>
              <a:noFill/>
              <a:ln w="12700">
                <a:solidFill>
                  <a:srgbClr val="000000"/>
                </a:solidFill>
                <a:round/>
                <a:headEnd/>
                <a:tailEnd/>
              </a:ln>
            </p:spPr>
            <p:txBody>
              <a:bodyPr/>
              <a:lstStyle/>
              <a:p>
                <a:endParaRPr lang="de-DE"/>
              </a:p>
            </p:txBody>
          </p:sp>
          <p:sp>
            <p:nvSpPr>
              <p:cNvPr id="27679" name="Line 471"/>
              <p:cNvSpPr>
                <a:spLocks noChangeShapeType="1"/>
              </p:cNvSpPr>
              <p:nvPr/>
            </p:nvSpPr>
            <p:spPr bwMode="auto">
              <a:xfrm flipV="1">
                <a:off x="3382" y="5395"/>
                <a:ext cx="113" cy="113"/>
              </a:xfrm>
              <a:prstGeom prst="line">
                <a:avLst/>
              </a:prstGeom>
              <a:noFill/>
              <a:ln w="12700">
                <a:solidFill>
                  <a:srgbClr val="000000"/>
                </a:solidFill>
                <a:round/>
                <a:headEnd/>
                <a:tailEnd/>
              </a:ln>
            </p:spPr>
            <p:txBody>
              <a:bodyPr/>
              <a:lstStyle/>
              <a:p>
                <a:endParaRPr lang="de-DE"/>
              </a:p>
            </p:txBody>
          </p:sp>
          <p:sp>
            <p:nvSpPr>
              <p:cNvPr id="27680" name="Line 472"/>
              <p:cNvSpPr>
                <a:spLocks noChangeShapeType="1"/>
              </p:cNvSpPr>
              <p:nvPr/>
            </p:nvSpPr>
            <p:spPr bwMode="auto">
              <a:xfrm>
                <a:off x="3495" y="5395"/>
                <a:ext cx="113" cy="113"/>
              </a:xfrm>
              <a:prstGeom prst="line">
                <a:avLst/>
              </a:prstGeom>
              <a:noFill/>
              <a:ln w="12700">
                <a:solidFill>
                  <a:srgbClr val="000000"/>
                </a:solidFill>
                <a:round/>
                <a:headEnd/>
                <a:tailEnd/>
              </a:ln>
            </p:spPr>
            <p:txBody>
              <a:bodyPr/>
              <a:lstStyle/>
              <a:p>
                <a:endParaRPr lang="de-DE"/>
              </a:p>
            </p:txBody>
          </p:sp>
          <p:sp>
            <p:nvSpPr>
              <p:cNvPr id="27681" name="Line 473"/>
              <p:cNvSpPr>
                <a:spLocks noChangeShapeType="1"/>
              </p:cNvSpPr>
              <p:nvPr/>
            </p:nvSpPr>
            <p:spPr bwMode="auto">
              <a:xfrm flipV="1">
                <a:off x="3608" y="5282"/>
                <a:ext cx="0" cy="226"/>
              </a:xfrm>
              <a:prstGeom prst="line">
                <a:avLst/>
              </a:prstGeom>
              <a:noFill/>
              <a:ln w="12700">
                <a:solidFill>
                  <a:srgbClr val="000000"/>
                </a:solidFill>
                <a:round/>
                <a:headEnd/>
                <a:tailEnd/>
              </a:ln>
            </p:spPr>
            <p:txBody>
              <a:bodyPr/>
              <a:lstStyle/>
              <a:p>
                <a:endParaRPr lang="de-DE"/>
              </a:p>
            </p:txBody>
          </p:sp>
          <p:sp>
            <p:nvSpPr>
              <p:cNvPr id="27682" name="Line 474"/>
              <p:cNvSpPr>
                <a:spLocks noChangeShapeType="1"/>
              </p:cNvSpPr>
              <p:nvPr/>
            </p:nvSpPr>
            <p:spPr bwMode="auto">
              <a:xfrm>
                <a:off x="3608" y="5282"/>
                <a:ext cx="226" cy="0"/>
              </a:xfrm>
              <a:prstGeom prst="line">
                <a:avLst/>
              </a:prstGeom>
              <a:noFill/>
              <a:ln w="12700">
                <a:solidFill>
                  <a:srgbClr val="000000"/>
                </a:solidFill>
                <a:round/>
                <a:headEnd/>
                <a:tailEnd/>
              </a:ln>
            </p:spPr>
            <p:txBody>
              <a:bodyPr/>
              <a:lstStyle/>
              <a:p>
                <a:endParaRPr lang="de-DE"/>
              </a:p>
            </p:txBody>
          </p:sp>
          <p:sp>
            <p:nvSpPr>
              <p:cNvPr id="27683" name="Line 475"/>
              <p:cNvSpPr>
                <a:spLocks noChangeShapeType="1"/>
              </p:cNvSpPr>
              <p:nvPr/>
            </p:nvSpPr>
            <p:spPr bwMode="auto">
              <a:xfrm>
                <a:off x="3834" y="5282"/>
                <a:ext cx="0" cy="226"/>
              </a:xfrm>
              <a:prstGeom prst="line">
                <a:avLst/>
              </a:prstGeom>
              <a:noFill/>
              <a:ln w="12700">
                <a:solidFill>
                  <a:srgbClr val="000000"/>
                </a:solidFill>
                <a:round/>
                <a:headEnd/>
                <a:tailEnd/>
              </a:ln>
            </p:spPr>
            <p:txBody>
              <a:bodyPr/>
              <a:lstStyle/>
              <a:p>
                <a:endParaRPr lang="de-DE"/>
              </a:p>
            </p:txBody>
          </p:sp>
          <p:sp>
            <p:nvSpPr>
              <p:cNvPr id="27684" name="Line 476"/>
              <p:cNvSpPr>
                <a:spLocks noChangeShapeType="1"/>
              </p:cNvSpPr>
              <p:nvPr/>
            </p:nvSpPr>
            <p:spPr bwMode="auto">
              <a:xfrm>
                <a:off x="3721" y="5395"/>
                <a:ext cx="0" cy="226"/>
              </a:xfrm>
              <a:prstGeom prst="line">
                <a:avLst/>
              </a:prstGeom>
              <a:noFill/>
              <a:ln w="12700">
                <a:solidFill>
                  <a:srgbClr val="000000"/>
                </a:solidFill>
                <a:round/>
                <a:headEnd/>
                <a:tailEnd/>
              </a:ln>
            </p:spPr>
            <p:txBody>
              <a:bodyPr/>
              <a:lstStyle/>
              <a:p>
                <a:endParaRPr lang="de-DE"/>
              </a:p>
            </p:txBody>
          </p:sp>
          <p:sp>
            <p:nvSpPr>
              <p:cNvPr id="27685" name="Line 477"/>
              <p:cNvSpPr>
                <a:spLocks noChangeShapeType="1"/>
              </p:cNvSpPr>
              <p:nvPr/>
            </p:nvSpPr>
            <p:spPr bwMode="auto">
              <a:xfrm>
                <a:off x="3721" y="5621"/>
                <a:ext cx="226" cy="0"/>
              </a:xfrm>
              <a:prstGeom prst="line">
                <a:avLst/>
              </a:prstGeom>
              <a:noFill/>
              <a:ln w="12700">
                <a:solidFill>
                  <a:srgbClr val="000000"/>
                </a:solidFill>
                <a:round/>
                <a:headEnd/>
                <a:tailEnd/>
              </a:ln>
            </p:spPr>
            <p:txBody>
              <a:bodyPr/>
              <a:lstStyle/>
              <a:p>
                <a:endParaRPr lang="de-DE"/>
              </a:p>
            </p:txBody>
          </p:sp>
        </p:grpSp>
        <p:sp>
          <p:nvSpPr>
            <p:cNvPr id="27667" name="Text Box 478"/>
            <p:cNvSpPr txBox="1">
              <a:spLocks noChangeArrowheads="1"/>
            </p:cNvSpPr>
            <p:nvPr/>
          </p:nvSpPr>
          <p:spPr bwMode="auto">
            <a:xfrm>
              <a:off x="9064" y="5070"/>
              <a:ext cx="1408" cy="452"/>
            </a:xfrm>
            <a:prstGeom prst="rect">
              <a:avLst/>
            </a:prstGeom>
            <a:noFill/>
            <a:ln w="9525">
              <a:noFill/>
              <a:miter lim="800000"/>
              <a:headEnd/>
              <a:tailEnd/>
            </a:ln>
          </p:spPr>
          <p:txBody>
            <a:bodyPr/>
            <a:lstStyle/>
            <a:p>
              <a:r>
                <a:rPr lang="en-US" sz="1200" b="1" dirty="0">
                  <a:solidFill>
                    <a:schemeClr val="tx1">
                      <a:lumMod val="75000"/>
                      <a:lumOff val="25000"/>
                    </a:schemeClr>
                  </a:solidFill>
                  <a:latin typeface="+mn-lt"/>
                </a:rPr>
                <a:t>guidance</a:t>
              </a:r>
            </a:p>
          </p:txBody>
        </p:sp>
        <p:sp>
          <p:nvSpPr>
            <p:cNvPr id="27668" name="Oval 480"/>
            <p:cNvSpPr>
              <a:spLocks noChangeArrowheads="1"/>
            </p:cNvSpPr>
            <p:nvPr/>
          </p:nvSpPr>
          <p:spPr bwMode="auto">
            <a:xfrm>
              <a:off x="10165" y="5762"/>
              <a:ext cx="336" cy="339"/>
            </a:xfrm>
            <a:prstGeom prst="ellipse">
              <a:avLst/>
            </a:prstGeom>
            <a:solidFill>
              <a:srgbClr val="FFFFFF"/>
            </a:solidFill>
            <a:ln w="12700">
              <a:solidFill>
                <a:srgbClr val="000000"/>
              </a:solidFill>
              <a:round/>
              <a:headEnd/>
              <a:tailEnd/>
            </a:ln>
          </p:spPr>
          <p:txBody>
            <a:bodyPr/>
            <a:lstStyle/>
            <a:p>
              <a:endParaRPr lang="de-DE"/>
            </a:p>
          </p:txBody>
        </p:sp>
        <p:sp>
          <p:nvSpPr>
            <p:cNvPr id="27669" name="Line 481"/>
            <p:cNvSpPr>
              <a:spLocks noChangeShapeType="1"/>
            </p:cNvSpPr>
            <p:nvPr/>
          </p:nvSpPr>
          <p:spPr bwMode="auto">
            <a:xfrm flipV="1">
              <a:off x="10165" y="5988"/>
              <a:ext cx="0" cy="113"/>
            </a:xfrm>
            <a:prstGeom prst="line">
              <a:avLst/>
            </a:prstGeom>
            <a:noFill/>
            <a:ln w="12700">
              <a:solidFill>
                <a:srgbClr val="000000"/>
              </a:solidFill>
              <a:round/>
              <a:headEnd/>
              <a:tailEnd/>
            </a:ln>
          </p:spPr>
          <p:txBody>
            <a:bodyPr/>
            <a:lstStyle/>
            <a:p>
              <a:endParaRPr lang="de-DE"/>
            </a:p>
          </p:txBody>
        </p:sp>
        <p:sp>
          <p:nvSpPr>
            <p:cNvPr id="27670" name="Text Box 482"/>
            <p:cNvSpPr txBox="1">
              <a:spLocks noChangeArrowheads="1"/>
            </p:cNvSpPr>
            <p:nvPr/>
          </p:nvSpPr>
          <p:spPr bwMode="auto">
            <a:xfrm>
              <a:off x="7563" y="6412"/>
              <a:ext cx="1582" cy="452"/>
            </a:xfrm>
            <a:prstGeom prst="rect">
              <a:avLst/>
            </a:prstGeom>
            <a:noFill/>
            <a:ln w="9525">
              <a:noFill/>
              <a:miter lim="800000"/>
              <a:headEnd/>
              <a:tailEnd/>
            </a:ln>
          </p:spPr>
          <p:txBody>
            <a:bodyPr/>
            <a:lstStyle/>
            <a:p>
              <a:r>
                <a:rPr lang="en-US" sz="1200" b="1" dirty="0" smtClean="0">
                  <a:solidFill>
                    <a:schemeClr val="tx1">
                      <a:lumMod val="75000"/>
                      <a:lumOff val="25000"/>
                    </a:schemeClr>
                  </a:solidFill>
                  <a:latin typeface="+mn-lt"/>
                </a:rPr>
                <a:t>slide</a:t>
              </a:r>
              <a:endParaRPr lang="en-US" sz="1100" dirty="0">
                <a:solidFill>
                  <a:schemeClr val="tx1">
                    <a:lumMod val="75000"/>
                    <a:lumOff val="25000"/>
                  </a:schemeClr>
                </a:solidFill>
                <a:latin typeface="+mn-lt"/>
              </a:endParaRPr>
            </a:p>
          </p:txBody>
        </p:sp>
        <p:sp>
          <p:nvSpPr>
            <p:cNvPr id="27671" name="Line 483"/>
            <p:cNvSpPr>
              <a:spLocks noChangeShapeType="1"/>
            </p:cNvSpPr>
            <p:nvPr/>
          </p:nvSpPr>
          <p:spPr bwMode="auto">
            <a:xfrm>
              <a:off x="2478" y="6638"/>
              <a:ext cx="565" cy="0"/>
            </a:xfrm>
            <a:prstGeom prst="line">
              <a:avLst/>
            </a:prstGeom>
            <a:noFill/>
            <a:ln w="9525">
              <a:solidFill>
                <a:srgbClr val="000000"/>
              </a:solidFill>
              <a:round/>
              <a:headEnd/>
              <a:tailEnd type="triangle" w="med" len="med"/>
            </a:ln>
          </p:spPr>
          <p:txBody>
            <a:bodyPr/>
            <a:lstStyle/>
            <a:p>
              <a:endParaRPr lang="de-DE"/>
            </a:p>
          </p:txBody>
        </p:sp>
        <p:sp>
          <p:nvSpPr>
            <p:cNvPr id="27672" name="Line 484"/>
            <p:cNvSpPr>
              <a:spLocks noChangeShapeType="1"/>
            </p:cNvSpPr>
            <p:nvPr/>
          </p:nvSpPr>
          <p:spPr bwMode="auto">
            <a:xfrm>
              <a:off x="8919" y="6638"/>
              <a:ext cx="455" cy="0"/>
            </a:xfrm>
            <a:prstGeom prst="line">
              <a:avLst/>
            </a:prstGeom>
            <a:noFill/>
            <a:ln w="9525">
              <a:solidFill>
                <a:srgbClr val="000000"/>
              </a:solidFill>
              <a:round/>
              <a:headEnd/>
              <a:tailEnd type="triangle" w="med" len="med"/>
            </a:ln>
          </p:spPr>
          <p:txBody>
            <a:bodyPr/>
            <a:lstStyle/>
            <a:p>
              <a:endParaRPr lang="de-DE"/>
            </a:p>
          </p:txBody>
        </p:sp>
        <p:sp>
          <p:nvSpPr>
            <p:cNvPr id="27673" name="Text Box 485"/>
            <p:cNvSpPr txBox="1">
              <a:spLocks noChangeArrowheads="1"/>
            </p:cNvSpPr>
            <p:nvPr/>
          </p:nvSpPr>
          <p:spPr bwMode="auto">
            <a:xfrm>
              <a:off x="1466" y="6419"/>
              <a:ext cx="1582" cy="452"/>
            </a:xfrm>
            <a:prstGeom prst="rect">
              <a:avLst/>
            </a:prstGeom>
            <a:noFill/>
            <a:ln w="9525">
              <a:noFill/>
              <a:miter lim="800000"/>
              <a:headEnd/>
              <a:tailEnd/>
            </a:ln>
          </p:spPr>
          <p:txBody>
            <a:bodyPr/>
            <a:lstStyle/>
            <a:p>
              <a:r>
                <a:rPr lang="en-US" sz="1100" b="1"/>
                <a:t>x</a:t>
              </a:r>
            </a:p>
          </p:txBody>
        </p:sp>
      </p:grpSp>
      <p:sp>
        <p:nvSpPr>
          <p:cNvPr id="27654" name="Text Box 3"/>
          <p:cNvSpPr txBox="1">
            <a:spLocks noChangeArrowheads="1"/>
          </p:cNvSpPr>
          <p:nvPr/>
        </p:nvSpPr>
        <p:spPr bwMode="auto">
          <a:xfrm>
            <a:off x="6000760" y="1314929"/>
            <a:ext cx="2928925" cy="3042765"/>
          </a:xfrm>
          <a:prstGeom prst="rect">
            <a:avLst/>
          </a:prstGeom>
          <a:noFill/>
          <a:ln w="9525">
            <a:noFill/>
            <a:miter lim="800000"/>
            <a:headEnd/>
            <a:tailEnd/>
          </a:ln>
        </p:spPr>
        <p:txBody>
          <a:bodyPr wrap="square" lIns="87257" tIns="43629" rIns="87257" bIns="43629">
            <a:spAutoFit/>
          </a:bodyPr>
          <a:lstStyle/>
          <a:p>
            <a:pPr>
              <a:buFont typeface="Wingdings" pitchFamily="2" charset="2"/>
              <a:buNone/>
            </a:pPr>
            <a:r>
              <a:rPr lang="de-DE" sz="2000" b="1" dirty="0" smtClean="0">
                <a:solidFill>
                  <a:schemeClr val="tx1">
                    <a:lumMod val="75000"/>
                    <a:lumOff val="25000"/>
                  </a:schemeClr>
                </a:solidFill>
                <a:latin typeface="+mn-lt"/>
              </a:rPr>
              <a:t>Pro:</a:t>
            </a:r>
          </a:p>
          <a:p>
            <a:pPr>
              <a:buFont typeface="Arial" pitchFamily="34" charset="0"/>
              <a:buChar char="•"/>
            </a:pPr>
            <a:r>
              <a:rPr lang="de-DE" sz="2000" dirty="0" err="1" smtClean="0">
                <a:solidFill>
                  <a:schemeClr val="tx1">
                    <a:lumMod val="75000"/>
                    <a:lumOff val="25000"/>
                  </a:schemeClr>
                </a:solidFill>
                <a:latin typeface="+mn-lt"/>
              </a:rPr>
              <a:t>Cost</a:t>
            </a:r>
            <a:r>
              <a:rPr lang="de-DE" sz="2000" dirty="0" smtClean="0">
                <a:solidFill>
                  <a:schemeClr val="tx1">
                    <a:lumMod val="75000"/>
                    <a:lumOff val="25000"/>
                  </a:schemeClr>
                </a:solidFill>
                <a:latin typeface="+mn-lt"/>
              </a:rPr>
              <a:t> </a:t>
            </a:r>
            <a:r>
              <a:rPr lang="de-DE" sz="2000" dirty="0" err="1" smtClean="0">
                <a:solidFill>
                  <a:schemeClr val="tx1">
                    <a:lumMod val="75000"/>
                    <a:lumOff val="25000"/>
                  </a:schemeClr>
                </a:solidFill>
                <a:latin typeface="+mn-lt"/>
              </a:rPr>
              <a:t>effective</a:t>
            </a:r>
            <a:endParaRPr lang="de-DE" sz="2000" dirty="0">
              <a:solidFill>
                <a:schemeClr val="tx1">
                  <a:lumMod val="75000"/>
                  <a:lumOff val="25000"/>
                </a:schemeClr>
              </a:solidFill>
              <a:latin typeface="+mn-lt"/>
            </a:endParaRPr>
          </a:p>
          <a:p>
            <a:pPr>
              <a:buFont typeface="Arial" pitchFamily="34" charset="0"/>
              <a:buChar char="•"/>
            </a:pPr>
            <a:r>
              <a:rPr lang="de-DE" sz="2000" dirty="0" smtClean="0">
                <a:solidFill>
                  <a:schemeClr val="tx1">
                    <a:lumMod val="75000"/>
                    <a:lumOff val="25000"/>
                  </a:schemeClr>
                </a:solidFill>
                <a:latin typeface="+mn-lt"/>
              </a:rPr>
              <a:t>High </a:t>
            </a:r>
            <a:r>
              <a:rPr lang="de-DE" sz="2000" dirty="0" err="1">
                <a:solidFill>
                  <a:schemeClr val="tx1">
                    <a:lumMod val="75000"/>
                    <a:lumOff val="25000"/>
                  </a:schemeClr>
                </a:solidFill>
                <a:latin typeface="+mn-lt"/>
              </a:rPr>
              <a:t>velocity</a:t>
            </a:r>
            <a:endParaRPr lang="de-DE" sz="2000" dirty="0">
              <a:solidFill>
                <a:schemeClr val="tx1">
                  <a:lumMod val="75000"/>
                  <a:lumOff val="25000"/>
                </a:schemeClr>
              </a:solidFill>
              <a:latin typeface="+mn-lt"/>
            </a:endParaRPr>
          </a:p>
          <a:p>
            <a:endParaRPr lang="de-DE" sz="2000" u="sng" dirty="0">
              <a:solidFill>
                <a:schemeClr val="tx1">
                  <a:lumMod val="75000"/>
                  <a:lumOff val="25000"/>
                </a:schemeClr>
              </a:solidFill>
              <a:latin typeface="+mn-lt"/>
            </a:endParaRPr>
          </a:p>
          <a:p>
            <a:r>
              <a:rPr lang="de-DE" sz="2000" b="1" dirty="0" smtClean="0">
                <a:solidFill>
                  <a:schemeClr val="tx1">
                    <a:lumMod val="75000"/>
                    <a:lumOff val="25000"/>
                  </a:schemeClr>
                </a:solidFill>
                <a:latin typeface="+mn-lt"/>
              </a:rPr>
              <a:t>Contra:</a:t>
            </a:r>
            <a:endParaRPr lang="de-DE" sz="2000" b="1" dirty="0">
              <a:solidFill>
                <a:schemeClr val="tx1">
                  <a:lumMod val="75000"/>
                  <a:lumOff val="25000"/>
                </a:schemeClr>
              </a:solidFill>
              <a:latin typeface="+mn-lt"/>
            </a:endParaRPr>
          </a:p>
          <a:p>
            <a:pPr>
              <a:buFont typeface="Arial" pitchFamily="34" charset="0"/>
              <a:buChar char="•"/>
            </a:pPr>
            <a:r>
              <a:rPr lang="de-DE" sz="2000" dirty="0" smtClean="0">
                <a:solidFill>
                  <a:schemeClr val="tx1">
                    <a:lumMod val="75000"/>
                    <a:lumOff val="25000"/>
                  </a:schemeClr>
                </a:solidFill>
                <a:latin typeface="+mn-lt"/>
              </a:rPr>
              <a:t>Large </a:t>
            </a:r>
            <a:r>
              <a:rPr lang="de-DE" sz="2000" dirty="0" err="1" smtClean="0">
                <a:solidFill>
                  <a:schemeClr val="tx1">
                    <a:lumMod val="75000"/>
                    <a:lumOff val="25000"/>
                  </a:schemeClr>
                </a:solidFill>
                <a:latin typeface="+mn-lt"/>
              </a:rPr>
              <a:t>inteference</a:t>
            </a:r>
            <a:r>
              <a:rPr lang="de-DE" sz="2000" dirty="0" smtClean="0">
                <a:solidFill>
                  <a:schemeClr val="tx1">
                    <a:lumMod val="75000"/>
                    <a:lumOff val="25000"/>
                  </a:schemeClr>
                </a:solidFill>
                <a:latin typeface="+mn-lt"/>
              </a:rPr>
              <a:t> </a:t>
            </a:r>
            <a:r>
              <a:rPr lang="de-DE" sz="2000" dirty="0" err="1">
                <a:solidFill>
                  <a:schemeClr val="tx1">
                    <a:lumMod val="75000"/>
                    <a:lumOff val="25000"/>
                  </a:schemeClr>
                </a:solidFill>
                <a:latin typeface="+mn-lt"/>
              </a:rPr>
              <a:t>contour</a:t>
            </a:r>
            <a:r>
              <a:rPr lang="de-DE" sz="2000" dirty="0">
                <a:solidFill>
                  <a:schemeClr val="tx1">
                    <a:lumMod val="75000"/>
                    <a:lumOff val="25000"/>
                  </a:schemeClr>
                </a:solidFill>
                <a:latin typeface="+mn-lt"/>
              </a:rPr>
              <a:t> </a:t>
            </a:r>
          </a:p>
          <a:p>
            <a:pPr>
              <a:buFont typeface="Arial" pitchFamily="34" charset="0"/>
              <a:buChar char="•"/>
            </a:pPr>
            <a:r>
              <a:rPr lang="de-DE" sz="2000" dirty="0" err="1" smtClean="0">
                <a:solidFill>
                  <a:schemeClr val="tx1">
                    <a:lumMod val="75000"/>
                    <a:lumOff val="25000"/>
                  </a:schemeClr>
                </a:solidFill>
                <a:latin typeface="+mn-lt"/>
              </a:rPr>
              <a:t>Many</a:t>
            </a:r>
            <a:r>
              <a:rPr lang="de-DE" sz="2000" dirty="0" smtClean="0">
                <a:solidFill>
                  <a:schemeClr val="tx1">
                    <a:lumMod val="75000"/>
                    <a:lumOff val="25000"/>
                  </a:schemeClr>
                </a:solidFill>
                <a:latin typeface="+mn-lt"/>
              </a:rPr>
              <a:t> </a:t>
            </a:r>
            <a:r>
              <a:rPr lang="de-DE" sz="2000" dirty="0" err="1">
                <a:solidFill>
                  <a:schemeClr val="tx1">
                    <a:lumMod val="75000"/>
                    <a:lumOff val="25000"/>
                  </a:schemeClr>
                </a:solidFill>
                <a:latin typeface="+mn-lt"/>
              </a:rPr>
              <a:t>components</a:t>
            </a:r>
            <a:endParaRPr lang="de-DE" sz="2000" dirty="0">
              <a:solidFill>
                <a:schemeClr val="tx1">
                  <a:lumMod val="75000"/>
                  <a:lumOff val="25000"/>
                </a:schemeClr>
              </a:solidFill>
              <a:latin typeface="+mn-lt"/>
            </a:endParaRPr>
          </a:p>
          <a:p>
            <a:pPr>
              <a:buFont typeface="Arial" pitchFamily="34" charset="0"/>
              <a:buChar char="•"/>
            </a:pPr>
            <a:r>
              <a:rPr lang="de-DE" sz="2000" dirty="0" err="1" smtClean="0">
                <a:solidFill>
                  <a:schemeClr val="tx1">
                    <a:lumMod val="75000"/>
                    <a:lumOff val="25000"/>
                  </a:schemeClr>
                </a:solidFill>
                <a:latin typeface="+mn-lt"/>
              </a:rPr>
              <a:t>Lower</a:t>
            </a:r>
            <a:r>
              <a:rPr lang="de-DE" sz="2000" dirty="0" smtClean="0">
                <a:solidFill>
                  <a:schemeClr val="tx1">
                    <a:lumMod val="75000"/>
                    <a:lumOff val="25000"/>
                  </a:schemeClr>
                </a:solidFill>
                <a:latin typeface="+mn-lt"/>
              </a:rPr>
              <a:t> </a:t>
            </a:r>
            <a:r>
              <a:rPr lang="de-DE" sz="2000" dirty="0" err="1" smtClean="0">
                <a:solidFill>
                  <a:schemeClr val="tx1">
                    <a:lumMod val="75000"/>
                    <a:lumOff val="25000"/>
                  </a:schemeClr>
                </a:solidFill>
                <a:latin typeface="+mn-lt"/>
              </a:rPr>
              <a:t>stiffness</a:t>
            </a:r>
            <a:endParaRPr lang="de-DE" sz="2000" dirty="0">
              <a:solidFill>
                <a:schemeClr val="tx1">
                  <a:lumMod val="75000"/>
                  <a:lumOff val="25000"/>
                </a:schemeClr>
              </a:solidFill>
              <a:latin typeface="+mn-lt"/>
            </a:endParaRPr>
          </a:p>
          <a:p>
            <a:pPr>
              <a:buFont typeface="Arial" pitchFamily="34" charset="0"/>
              <a:buChar char="•"/>
            </a:pPr>
            <a:r>
              <a:rPr lang="de-DE" sz="2000" dirty="0" smtClean="0">
                <a:solidFill>
                  <a:schemeClr val="tx1">
                    <a:lumMod val="75000"/>
                    <a:lumOff val="25000"/>
                  </a:schemeClr>
                </a:solidFill>
                <a:latin typeface="+mn-lt"/>
              </a:rPr>
              <a:t>Ideal </a:t>
            </a:r>
            <a:r>
              <a:rPr lang="de-DE" sz="2000" dirty="0" err="1" smtClean="0">
                <a:solidFill>
                  <a:schemeClr val="tx1">
                    <a:lumMod val="75000"/>
                    <a:lumOff val="25000"/>
                  </a:schemeClr>
                </a:solidFill>
                <a:latin typeface="+mn-lt"/>
              </a:rPr>
              <a:t>for</a:t>
            </a:r>
            <a:r>
              <a:rPr lang="de-DE" sz="2000" dirty="0" smtClean="0">
                <a:solidFill>
                  <a:schemeClr val="tx1">
                    <a:lumMod val="75000"/>
                    <a:lumOff val="25000"/>
                  </a:schemeClr>
                </a:solidFill>
                <a:latin typeface="+mn-lt"/>
              </a:rPr>
              <a:t> </a:t>
            </a:r>
            <a:r>
              <a:rPr lang="de-DE" sz="2000" dirty="0" err="1">
                <a:solidFill>
                  <a:schemeClr val="tx1">
                    <a:lumMod val="75000"/>
                    <a:lumOff val="25000"/>
                  </a:schemeClr>
                </a:solidFill>
                <a:latin typeface="+mn-lt"/>
              </a:rPr>
              <a:t>middle</a:t>
            </a:r>
            <a:r>
              <a:rPr lang="de-DE" sz="2000" dirty="0">
                <a:solidFill>
                  <a:schemeClr val="tx1">
                    <a:lumMod val="75000"/>
                    <a:lumOff val="25000"/>
                  </a:schemeClr>
                </a:solidFill>
                <a:latin typeface="+mn-lt"/>
              </a:rPr>
              <a:t> </a:t>
            </a:r>
            <a:r>
              <a:rPr lang="de-DE" sz="2000" dirty="0" err="1">
                <a:solidFill>
                  <a:schemeClr val="tx1">
                    <a:lumMod val="75000"/>
                    <a:lumOff val="25000"/>
                  </a:schemeClr>
                </a:solidFill>
                <a:latin typeface="+mn-lt"/>
              </a:rPr>
              <a:t>strokes</a:t>
            </a:r>
            <a:endParaRPr lang="de-DE" sz="2000" dirty="0">
              <a:solidFill>
                <a:schemeClr val="tx1">
                  <a:lumMod val="75000"/>
                  <a:lumOff val="25000"/>
                </a:schemeClr>
              </a:solidFill>
              <a:latin typeface="+mn-lt"/>
            </a:endParaRPr>
          </a:p>
          <a:p>
            <a:pPr>
              <a:buFont typeface="Wingdings" pitchFamily="2" charset="2"/>
              <a:buNone/>
            </a:pPr>
            <a:endParaRPr lang="en-GB" sz="1200" b="1" dirty="0"/>
          </a:p>
        </p:txBody>
      </p:sp>
      <p:sp>
        <p:nvSpPr>
          <p:cNvPr id="27655" name="Rectangle 6"/>
          <p:cNvSpPr>
            <a:spLocks noChangeArrowheads="1"/>
          </p:cNvSpPr>
          <p:nvPr/>
        </p:nvSpPr>
        <p:spPr bwMode="auto">
          <a:xfrm>
            <a:off x="576263" y="1239826"/>
            <a:ext cx="3995737" cy="474662"/>
          </a:xfrm>
          <a:prstGeom prst="rect">
            <a:avLst/>
          </a:prstGeom>
          <a:noFill/>
          <a:ln w="9525">
            <a:noFill/>
            <a:miter lim="800000"/>
            <a:headEnd/>
            <a:tailEnd/>
          </a:ln>
        </p:spPr>
        <p:txBody>
          <a:bodyPr anchor="b"/>
          <a:lstStyle/>
          <a:p>
            <a:r>
              <a:rPr lang="de-DE" sz="2000" dirty="0" err="1">
                <a:solidFill>
                  <a:schemeClr val="tx1">
                    <a:lumMod val="75000"/>
                    <a:lumOff val="25000"/>
                  </a:schemeClr>
                </a:solidFill>
                <a:latin typeface="+mn-lt"/>
              </a:rPr>
              <a:t>Typical</a:t>
            </a:r>
            <a:r>
              <a:rPr lang="de-DE" sz="2000" dirty="0">
                <a:solidFill>
                  <a:schemeClr val="tx1">
                    <a:lumMod val="75000"/>
                    <a:lumOff val="25000"/>
                  </a:schemeClr>
                </a:solidFill>
                <a:latin typeface="+mn-lt"/>
              </a:rPr>
              <a:t> design </a:t>
            </a:r>
            <a:r>
              <a:rPr lang="de-DE" sz="2000" dirty="0" err="1">
                <a:solidFill>
                  <a:schemeClr val="tx1">
                    <a:lumMod val="75000"/>
                    <a:lumOff val="25000"/>
                  </a:schemeClr>
                </a:solidFill>
                <a:latin typeface="+mn-lt"/>
              </a:rPr>
              <a:t>of</a:t>
            </a:r>
            <a:r>
              <a:rPr lang="de-DE" sz="2000" dirty="0">
                <a:solidFill>
                  <a:schemeClr val="tx1">
                    <a:lumMod val="75000"/>
                    <a:lumOff val="25000"/>
                  </a:schemeClr>
                </a:solidFill>
                <a:latin typeface="+mn-lt"/>
              </a:rPr>
              <a:t> a </a:t>
            </a:r>
            <a:r>
              <a:rPr lang="de-DE" sz="2000" dirty="0" err="1">
                <a:solidFill>
                  <a:schemeClr val="tx1">
                    <a:lumMod val="75000"/>
                    <a:lumOff val="25000"/>
                  </a:schemeClr>
                </a:solidFill>
                <a:latin typeface="+mn-lt"/>
              </a:rPr>
              <a:t>belt</a:t>
            </a:r>
            <a:r>
              <a:rPr lang="de-DE" sz="2000" dirty="0">
                <a:solidFill>
                  <a:schemeClr val="tx1">
                    <a:lumMod val="75000"/>
                    <a:lumOff val="25000"/>
                  </a:schemeClr>
                </a:solidFill>
                <a:latin typeface="+mn-lt"/>
              </a:rPr>
              <a:t> </a:t>
            </a:r>
            <a:r>
              <a:rPr lang="de-DE" sz="2000" dirty="0" err="1">
                <a:solidFill>
                  <a:schemeClr val="tx1">
                    <a:lumMod val="75000"/>
                    <a:lumOff val="25000"/>
                  </a:schemeClr>
                </a:solidFill>
                <a:latin typeface="+mn-lt"/>
              </a:rPr>
              <a:t>driven</a:t>
            </a:r>
            <a:r>
              <a:rPr lang="de-DE" sz="2000" dirty="0">
                <a:solidFill>
                  <a:schemeClr val="tx1">
                    <a:lumMod val="75000"/>
                    <a:lumOff val="25000"/>
                  </a:schemeClr>
                </a:solidFill>
                <a:latin typeface="+mn-lt"/>
              </a:rPr>
              <a:t> </a:t>
            </a:r>
            <a:r>
              <a:rPr lang="de-DE" sz="2000" dirty="0" err="1">
                <a:solidFill>
                  <a:schemeClr val="tx1">
                    <a:lumMod val="75000"/>
                    <a:lumOff val="25000"/>
                  </a:schemeClr>
                </a:solidFill>
                <a:latin typeface="+mn-lt"/>
              </a:rPr>
              <a:t>axis</a:t>
            </a:r>
            <a:endParaRPr lang="de-DE" sz="2800" dirty="0">
              <a:solidFill>
                <a:schemeClr val="tx1">
                  <a:lumMod val="75000"/>
                  <a:lumOff val="25000"/>
                </a:schemeClr>
              </a:solidFill>
              <a:latin typeface="+mn-lt"/>
            </a:endParaRPr>
          </a:p>
        </p:txBody>
      </p:sp>
      <p:sp>
        <p:nvSpPr>
          <p:cNvPr id="27656" name="Rectangle 6"/>
          <p:cNvSpPr>
            <a:spLocks noChangeArrowheads="1"/>
          </p:cNvSpPr>
          <p:nvPr/>
        </p:nvSpPr>
        <p:spPr bwMode="auto">
          <a:xfrm>
            <a:off x="684213" y="4041775"/>
            <a:ext cx="3887787" cy="763588"/>
          </a:xfrm>
          <a:prstGeom prst="rect">
            <a:avLst/>
          </a:prstGeom>
          <a:noFill/>
          <a:ln w="9525">
            <a:noFill/>
            <a:miter lim="800000"/>
            <a:headEnd/>
            <a:tailEnd/>
          </a:ln>
        </p:spPr>
        <p:txBody>
          <a:bodyPr anchor="b"/>
          <a:lstStyle/>
          <a:p>
            <a:r>
              <a:rPr lang="de-DE" sz="2000" dirty="0" smtClean="0">
                <a:solidFill>
                  <a:schemeClr val="tx1">
                    <a:lumMod val="75000"/>
                    <a:lumOff val="25000"/>
                  </a:schemeClr>
                </a:solidFill>
                <a:latin typeface="+mn-lt"/>
              </a:rPr>
              <a:t>Illustration </a:t>
            </a:r>
            <a:r>
              <a:rPr lang="de-DE" sz="2000" dirty="0" err="1">
                <a:solidFill>
                  <a:schemeClr val="tx1">
                    <a:lumMod val="75000"/>
                    <a:lumOff val="25000"/>
                  </a:schemeClr>
                </a:solidFill>
                <a:latin typeface="+mn-lt"/>
              </a:rPr>
              <a:t>with</a:t>
            </a:r>
            <a:endParaRPr lang="de-DE" sz="2000" dirty="0">
              <a:solidFill>
                <a:schemeClr val="tx1">
                  <a:lumMod val="75000"/>
                  <a:lumOff val="25000"/>
                </a:schemeClr>
              </a:solidFill>
              <a:latin typeface="+mn-lt"/>
            </a:endParaRPr>
          </a:p>
          <a:p>
            <a:r>
              <a:rPr lang="de-DE" sz="2000" dirty="0" err="1">
                <a:solidFill>
                  <a:schemeClr val="tx1">
                    <a:lumMod val="75000"/>
                    <a:lumOff val="25000"/>
                  </a:schemeClr>
                </a:solidFill>
                <a:latin typeface="+mn-lt"/>
              </a:rPr>
              <a:t>mass</a:t>
            </a:r>
            <a:r>
              <a:rPr lang="de-DE" sz="2000" dirty="0">
                <a:solidFill>
                  <a:schemeClr val="tx1">
                    <a:lumMod val="75000"/>
                    <a:lumOff val="25000"/>
                  </a:schemeClr>
                </a:solidFill>
                <a:latin typeface="+mn-lt"/>
              </a:rPr>
              <a:t> – spring – </a:t>
            </a:r>
            <a:r>
              <a:rPr lang="de-DE" sz="2000" dirty="0" err="1">
                <a:solidFill>
                  <a:schemeClr val="tx1">
                    <a:lumMod val="75000"/>
                    <a:lumOff val="25000"/>
                  </a:schemeClr>
                </a:solidFill>
                <a:latin typeface="+mn-lt"/>
              </a:rPr>
              <a:t>backlash</a:t>
            </a:r>
            <a:r>
              <a:rPr lang="de-DE" sz="2000" dirty="0">
                <a:solidFill>
                  <a:schemeClr val="tx1">
                    <a:lumMod val="75000"/>
                    <a:lumOff val="25000"/>
                  </a:schemeClr>
                </a:solidFill>
                <a:latin typeface="+mn-lt"/>
              </a:rPr>
              <a:t> - model</a:t>
            </a:r>
            <a:endParaRPr lang="de-DE" sz="2800" dirty="0">
              <a:solidFill>
                <a:schemeClr val="tx1">
                  <a:lumMod val="75000"/>
                  <a:lumOff val="25000"/>
                </a:schemeClr>
              </a:solidFill>
              <a:latin typeface="+mn-lt"/>
            </a:endParaRPr>
          </a:p>
        </p:txBody>
      </p:sp>
      <p:sp>
        <p:nvSpPr>
          <p:cNvPr id="143" name="Foliennummernplatzhalter 142"/>
          <p:cNvSpPr>
            <a:spLocks noGrp="1"/>
          </p:cNvSpPr>
          <p:nvPr>
            <p:ph type="sldNum" sz="quarter" idx="4"/>
          </p:nvPr>
        </p:nvSpPr>
        <p:spPr/>
        <p:txBody>
          <a:bodyPr/>
          <a:lstStyle/>
          <a:p>
            <a:fld id="{67E460E2-A79B-FD4C-875F-CB1722C97EA1}" type="slidenum">
              <a:rPr lang="de-DE" smtClean="0"/>
              <a:pPr/>
              <a:t>17</a:t>
            </a:fld>
            <a:endParaRPr lang="de-DE"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el 2"/>
          <p:cNvSpPr>
            <a:spLocks noGrp="1"/>
          </p:cNvSpPr>
          <p:nvPr>
            <p:ph type="title"/>
          </p:nvPr>
        </p:nvSpPr>
        <p:spPr/>
        <p:txBody>
          <a:bodyPr/>
          <a:lstStyle/>
          <a:p>
            <a:r>
              <a:rPr lang="de-DE" smtClean="0"/>
              <a:t>Function belt driven axis</a:t>
            </a:r>
          </a:p>
        </p:txBody>
      </p:sp>
      <p:sp>
        <p:nvSpPr>
          <p:cNvPr id="5" name="Fußzeilenplatzhalter 4"/>
          <p:cNvSpPr>
            <a:spLocks noGrp="1"/>
          </p:cNvSpPr>
          <p:nvPr>
            <p:ph type="ftr" sz="quarter" idx="3"/>
          </p:nvPr>
        </p:nvSpPr>
        <p:spPr/>
        <p:txBody>
          <a:bodyPr/>
          <a:lstStyle/>
          <a:p>
            <a:pPr>
              <a:defRPr/>
            </a:pPr>
            <a:r>
              <a:rPr lang="en-US"/>
              <a:t>Linear modules basic training - Jakob Khoury</a:t>
            </a:r>
            <a:endParaRPr lang="de-DE" dirty="0"/>
          </a:p>
        </p:txBody>
      </p:sp>
      <p:pic>
        <p:nvPicPr>
          <p:cNvPr id="28676" name="Picture 21"/>
          <p:cNvPicPr>
            <a:picLocks noChangeAspect="1" noChangeArrowheads="1"/>
          </p:cNvPicPr>
          <p:nvPr/>
        </p:nvPicPr>
        <p:blipFill>
          <a:blip r:embed="rId2" cstate="print"/>
          <a:srcRect l="17567" t="9138" r="11977" b="2142"/>
          <a:stretch>
            <a:fillRect/>
          </a:stretch>
        </p:blipFill>
        <p:spPr bwMode="auto">
          <a:xfrm>
            <a:off x="683568" y="1484784"/>
            <a:ext cx="3600450" cy="2681288"/>
          </a:xfrm>
          <a:prstGeom prst="rect">
            <a:avLst/>
          </a:prstGeom>
          <a:noFill/>
          <a:ln w="9525">
            <a:noFill/>
            <a:miter lim="800000"/>
            <a:headEnd/>
            <a:tailEnd/>
          </a:ln>
        </p:spPr>
      </p:pic>
      <p:pic>
        <p:nvPicPr>
          <p:cNvPr id="28677" name="Picture 22"/>
          <p:cNvPicPr>
            <a:picLocks noChangeAspect="1" noChangeArrowheads="1"/>
          </p:cNvPicPr>
          <p:nvPr/>
        </p:nvPicPr>
        <p:blipFill>
          <a:blip r:embed="rId3" cstate="print"/>
          <a:srcRect l="21666" t="10315" r="18661"/>
          <a:stretch>
            <a:fillRect/>
          </a:stretch>
        </p:blipFill>
        <p:spPr bwMode="auto">
          <a:xfrm>
            <a:off x="5292725" y="2711450"/>
            <a:ext cx="3386138" cy="3397250"/>
          </a:xfrm>
          <a:prstGeom prst="rect">
            <a:avLst/>
          </a:prstGeom>
          <a:noFill/>
          <a:ln w="6350">
            <a:noFill/>
            <a:miter lim="800000"/>
            <a:headEnd/>
            <a:tailEnd/>
          </a:ln>
        </p:spPr>
      </p:pic>
      <p:sp>
        <p:nvSpPr>
          <p:cNvPr id="28678" name="Rectangle 6"/>
          <p:cNvSpPr>
            <a:spLocks noChangeArrowheads="1"/>
          </p:cNvSpPr>
          <p:nvPr/>
        </p:nvSpPr>
        <p:spPr bwMode="auto">
          <a:xfrm>
            <a:off x="1979613" y="4437063"/>
            <a:ext cx="2160587" cy="474662"/>
          </a:xfrm>
          <a:prstGeom prst="rect">
            <a:avLst/>
          </a:prstGeom>
          <a:noFill/>
          <a:ln w="9525">
            <a:noFill/>
            <a:miter lim="800000"/>
            <a:headEnd/>
            <a:tailEnd/>
          </a:ln>
        </p:spPr>
        <p:txBody>
          <a:bodyPr anchor="b"/>
          <a:lstStyle/>
          <a:p>
            <a:r>
              <a:rPr lang="de-DE" sz="2000" dirty="0">
                <a:solidFill>
                  <a:schemeClr val="tx1">
                    <a:lumMod val="75000"/>
                    <a:lumOff val="25000"/>
                  </a:schemeClr>
                </a:solidFill>
                <a:latin typeface="+mn-lt"/>
              </a:rPr>
              <a:t>Slot </a:t>
            </a:r>
            <a:r>
              <a:rPr lang="de-DE" sz="2000" dirty="0" err="1">
                <a:solidFill>
                  <a:schemeClr val="tx1">
                    <a:lumMod val="75000"/>
                    <a:lumOff val="25000"/>
                  </a:schemeClr>
                </a:solidFill>
                <a:latin typeface="+mn-lt"/>
              </a:rPr>
              <a:t>for</a:t>
            </a:r>
            <a:r>
              <a:rPr lang="de-DE" sz="2000" dirty="0">
                <a:solidFill>
                  <a:schemeClr val="tx1">
                    <a:lumMod val="75000"/>
                    <a:lumOff val="25000"/>
                  </a:schemeClr>
                </a:solidFill>
                <a:latin typeface="+mn-lt"/>
              </a:rPr>
              <a:t> </a:t>
            </a:r>
            <a:r>
              <a:rPr lang="de-DE" sz="2000" dirty="0" err="1">
                <a:solidFill>
                  <a:schemeClr val="tx1">
                    <a:lumMod val="75000"/>
                    <a:lumOff val="25000"/>
                  </a:schemeClr>
                </a:solidFill>
                <a:latin typeface="+mn-lt"/>
              </a:rPr>
              <a:t>belt</a:t>
            </a:r>
            <a:endParaRPr lang="de-DE" sz="2800" dirty="0">
              <a:solidFill>
                <a:schemeClr val="tx1">
                  <a:lumMod val="75000"/>
                  <a:lumOff val="25000"/>
                </a:schemeClr>
              </a:solidFill>
              <a:latin typeface="+mn-lt"/>
            </a:endParaRPr>
          </a:p>
        </p:txBody>
      </p:sp>
      <p:cxnSp>
        <p:nvCxnSpPr>
          <p:cNvPr id="9" name="Gerade Verbindung 8"/>
          <p:cNvCxnSpPr>
            <a:stCxn id="28678" idx="3"/>
          </p:cNvCxnSpPr>
          <p:nvPr/>
        </p:nvCxnSpPr>
        <p:spPr>
          <a:xfrm flipV="1">
            <a:off x="4140200" y="4005263"/>
            <a:ext cx="2016125" cy="669925"/>
          </a:xfrm>
          <a:prstGeom prst="line">
            <a:avLst/>
          </a:prstGeom>
          <a:ln w="25400">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p:nvCxnSpPr>
        <p:spPr>
          <a:xfrm>
            <a:off x="4140200" y="4797425"/>
            <a:ext cx="2232025" cy="627063"/>
          </a:xfrm>
          <a:prstGeom prst="line">
            <a:avLst/>
          </a:prstGeom>
          <a:ln w="25400">
            <a:solidFill>
              <a:schemeClr val="tx1"/>
            </a:solidFill>
            <a:tailEnd type="oval"/>
          </a:ln>
        </p:spPr>
        <p:style>
          <a:lnRef idx="1">
            <a:schemeClr val="accent1"/>
          </a:lnRef>
          <a:fillRef idx="0">
            <a:schemeClr val="accent1"/>
          </a:fillRef>
          <a:effectRef idx="0">
            <a:schemeClr val="accent1"/>
          </a:effectRef>
          <a:fontRef idx="minor">
            <a:schemeClr val="tx1"/>
          </a:fontRef>
        </p:style>
      </p:cxnSp>
      <p:sp>
        <p:nvSpPr>
          <p:cNvPr id="11" name="Foliennummernplatzhalter 10"/>
          <p:cNvSpPr>
            <a:spLocks noGrp="1"/>
          </p:cNvSpPr>
          <p:nvPr>
            <p:ph type="sldNum" sz="quarter" idx="4"/>
          </p:nvPr>
        </p:nvSpPr>
        <p:spPr/>
        <p:txBody>
          <a:bodyPr/>
          <a:lstStyle/>
          <a:p>
            <a:fld id="{67E460E2-A79B-FD4C-875F-CB1722C97EA1}" type="slidenum">
              <a:rPr lang="de-DE" smtClean="0"/>
              <a:pPr/>
              <a:t>18</a:t>
            </a:fld>
            <a:endParaRPr lang="de-DE"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el 2"/>
          <p:cNvSpPr>
            <a:spLocks noGrp="1"/>
          </p:cNvSpPr>
          <p:nvPr>
            <p:ph type="title"/>
          </p:nvPr>
        </p:nvSpPr>
        <p:spPr/>
        <p:txBody>
          <a:bodyPr/>
          <a:lstStyle/>
          <a:p>
            <a:r>
              <a:rPr lang="de-DE" dirty="0" err="1" smtClean="0"/>
              <a:t>Function</a:t>
            </a:r>
            <a:r>
              <a:rPr lang="de-DE" dirty="0" smtClean="0"/>
              <a:t> </a:t>
            </a:r>
            <a:r>
              <a:rPr lang="de-DE" dirty="0" err="1" smtClean="0"/>
              <a:t>rack</a:t>
            </a:r>
            <a:r>
              <a:rPr lang="de-DE" dirty="0" smtClean="0"/>
              <a:t> </a:t>
            </a:r>
            <a:r>
              <a:rPr lang="de-DE" dirty="0" err="1" smtClean="0"/>
              <a:t>driven</a:t>
            </a:r>
            <a:r>
              <a:rPr lang="de-DE" dirty="0" smtClean="0"/>
              <a:t> </a:t>
            </a:r>
            <a:r>
              <a:rPr lang="de-DE" dirty="0" err="1" smtClean="0"/>
              <a:t>axis</a:t>
            </a:r>
            <a:endParaRPr lang="de-DE" dirty="0" smtClean="0"/>
          </a:p>
        </p:txBody>
      </p:sp>
      <p:sp>
        <p:nvSpPr>
          <p:cNvPr id="5" name="Fußzeilenplatzhalter 4"/>
          <p:cNvSpPr>
            <a:spLocks noGrp="1"/>
          </p:cNvSpPr>
          <p:nvPr>
            <p:ph type="ftr" sz="quarter" idx="3"/>
          </p:nvPr>
        </p:nvSpPr>
        <p:spPr/>
        <p:txBody>
          <a:bodyPr/>
          <a:lstStyle/>
          <a:p>
            <a:pPr>
              <a:defRPr/>
            </a:pPr>
            <a:r>
              <a:rPr lang="en-US"/>
              <a:t>Linear modules basic training - Jakob Khoury</a:t>
            </a:r>
            <a:endParaRPr lang="de-DE" dirty="0"/>
          </a:p>
        </p:txBody>
      </p:sp>
      <p:grpSp>
        <p:nvGrpSpPr>
          <p:cNvPr id="29700" name="Gruppieren 79"/>
          <p:cNvGrpSpPr>
            <a:grpSpLocks/>
          </p:cNvGrpSpPr>
          <p:nvPr/>
        </p:nvGrpSpPr>
        <p:grpSpPr bwMode="auto">
          <a:xfrm>
            <a:off x="758823" y="1697041"/>
            <a:ext cx="3527425" cy="2232025"/>
            <a:chOff x="3275856" y="1628800"/>
            <a:chExt cx="3528392" cy="2232248"/>
          </a:xfrm>
        </p:grpSpPr>
        <p:sp>
          <p:nvSpPr>
            <p:cNvPr id="29769" name="Rectangle 250"/>
            <p:cNvSpPr>
              <a:spLocks noChangeArrowheads="1"/>
            </p:cNvSpPr>
            <p:nvPr/>
          </p:nvSpPr>
          <p:spPr bwMode="auto">
            <a:xfrm>
              <a:off x="3275856" y="2279060"/>
              <a:ext cx="3024335" cy="990572"/>
            </a:xfrm>
            <a:prstGeom prst="rect">
              <a:avLst/>
            </a:prstGeom>
            <a:solidFill>
              <a:srgbClr val="C0C0C0"/>
            </a:solidFill>
            <a:ln w="9525">
              <a:noFill/>
              <a:miter lim="800000"/>
              <a:headEnd/>
              <a:tailEnd/>
            </a:ln>
          </p:spPr>
          <p:txBody>
            <a:bodyPr/>
            <a:lstStyle/>
            <a:p>
              <a:endParaRPr lang="de-DE"/>
            </a:p>
          </p:txBody>
        </p:sp>
        <p:sp>
          <p:nvSpPr>
            <p:cNvPr id="29770" name="Rectangle 251"/>
            <p:cNvSpPr>
              <a:spLocks noChangeArrowheads="1"/>
            </p:cNvSpPr>
            <p:nvPr/>
          </p:nvSpPr>
          <p:spPr bwMode="auto">
            <a:xfrm>
              <a:off x="3492089" y="2361607"/>
              <a:ext cx="2638301" cy="82548"/>
            </a:xfrm>
            <a:prstGeom prst="rect">
              <a:avLst/>
            </a:prstGeom>
            <a:solidFill>
              <a:srgbClr val="969696"/>
            </a:solidFill>
            <a:ln w="9525">
              <a:noFill/>
              <a:miter lim="800000"/>
              <a:headEnd/>
              <a:tailEnd/>
            </a:ln>
          </p:spPr>
          <p:txBody>
            <a:bodyPr/>
            <a:lstStyle/>
            <a:p>
              <a:endParaRPr lang="de-DE"/>
            </a:p>
          </p:txBody>
        </p:sp>
        <p:sp>
          <p:nvSpPr>
            <p:cNvPr id="29771" name="Rectangle 252"/>
            <p:cNvSpPr>
              <a:spLocks noChangeArrowheads="1"/>
            </p:cNvSpPr>
            <p:nvPr/>
          </p:nvSpPr>
          <p:spPr bwMode="auto">
            <a:xfrm>
              <a:off x="3492089" y="3104537"/>
              <a:ext cx="2638301" cy="82548"/>
            </a:xfrm>
            <a:prstGeom prst="rect">
              <a:avLst/>
            </a:prstGeom>
            <a:solidFill>
              <a:srgbClr val="969696"/>
            </a:solidFill>
            <a:ln w="9525">
              <a:noFill/>
              <a:miter lim="800000"/>
              <a:headEnd/>
              <a:tailEnd/>
            </a:ln>
          </p:spPr>
          <p:txBody>
            <a:bodyPr/>
            <a:lstStyle/>
            <a:p>
              <a:endParaRPr lang="de-DE"/>
            </a:p>
          </p:txBody>
        </p:sp>
        <p:sp>
          <p:nvSpPr>
            <p:cNvPr id="29772" name="Rectangle 260"/>
            <p:cNvSpPr>
              <a:spLocks noChangeArrowheads="1"/>
            </p:cNvSpPr>
            <p:nvPr/>
          </p:nvSpPr>
          <p:spPr bwMode="auto">
            <a:xfrm>
              <a:off x="4853336" y="2279060"/>
              <a:ext cx="159897" cy="247643"/>
            </a:xfrm>
            <a:prstGeom prst="rect">
              <a:avLst/>
            </a:prstGeom>
            <a:solidFill>
              <a:srgbClr val="808080"/>
            </a:solidFill>
            <a:ln w="6350">
              <a:solidFill>
                <a:srgbClr val="969696"/>
              </a:solidFill>
              <a:prstDash val="sysDot"/>
              <a:miter lim="800000"/>
              <a:headEnd/>
              <a:tailEnd/>
            </a:ln>
          </p:spPr>
          <p:txBody>
            <a:bodyPr/>
            <a:lstStyle/>
            <a:p>
              <a:endParaRPr lang="de-DE"/>
            </a:p>
          </p:txBody>
        </p:sp>
        <p:sp>
          <p:nvSpPr>
            <p:cNvPr id="29773" name="Rectangle 261"/>
            <p:cNvSpPr>
              <a:spLocks noChangeArrowheads="1"/>
            </p:cNvSpPr>
            <p:nvPr/>
          </p:nvSpPr>
          <p:spPr bwMode="auto">
            <a:xfrm>
              <a:off x="5348207" y="2279060"/>
              <a:ext cx="159897" cy="247643"/>
            </a:xfrm>
            <a:prstGeom prst="rect">
              <a:avLst/>
            </a:prstGeom>
            <a:solidFill>
              <a:srgbClr val="808080"/>
            </a:solidFill>
            <a:ln w="6350">
              <a:solidFill>
                <a:srgbClr val="969696"/>
              </a:solidFill>
              <a:prstDash val="sysDot"/>
              <a:miter lim="800000"/>
              <a:headEnd/>
              <a:tailEnd/>
            </a:ln>
          </p:spPr>
          <p:txBody>
            <a:bodyPr/>
            <a:lstStyle/>
            <a:p>
              <a:endParaRPr lang="de-DE"/>
            </a:p>
          </p:txBody>
        </p:sp>
        <p:sp>
          <p:nvSpPr>
            <p:cNvPr id="29774" name="Rectangle 262"/>
            <p:cNvSpPr>
              <a:spLocks noChangeArrowheads="1"/>
            </p:cNvSpPr>
            <p:nvPr/>
          </p:nvSpPr>
          <p:spPr bwMode="auto">
            <a:xfrm>
              <a:off x="4851213" y="3021989"/>
              <a:ext cx="159897" cy="247643"/>
            </a:xfrm>
            <a:prstGeom prst="rect">
              <a:avLst/>
            </a:prstGeom>
            <a:solidFill>
              <a:srgbClr val="808080"/>
            </a:solidFill>
            <a:ln w="6350">
              <a:solidFill>
                <a:srgbClr val="969696"/>
              </a:solidFill>
              <a:prstDash val="sysDot"/>
              <a:miter lim="800000"/>
              <a:headEnd/>
              <a:tailEnd/>
            </a:ln>
          </p:spPr>
          <p:txBody>
            <a:bodyPr/>
            <a:lstStyle/>
            <a:p>
              <a:endParaRPr lang="de-DE"/>
            </a:p>
          </p:txBody>
        </p:sp>
        <p:sp>
          <p:nvSpPr>
            <p:cNvPr id="29775" name="Rectangle 265"/>
            <p:cNvSpPr>
              <a:spLocks noChangeArrowheads="1"/>
            </p:cNvSpPr>
            <p:nvPr/>
          </p:nvSpPr>
          <p:spPr bwMode="auto">
            <a:xfrm>
              <a:off x="5348207" y="3021989"/>
              <a:ext cx="159897" cy="247643"/>
            </a:xfrm>
            <a:prstGeom prst="rect">
              <a:avLst/>
            </a:prstGeom>
            <a:solidFill>
              <a:srgbClr val="808080"/>
            </a:solidFill>
            <a:ln w="6350">
              <a:solidFill>
                <a:srgbClr val="969696"/>
              </a:solidFill>
              <a:prstDash val="sysDot"/>
              <a:miter lim="800000"/>
              <a:headEnd/>
              <a:tailEnd/>
            </a:ln>
          </p:spPr>
          <p:txBody>
            <a:bodyPr/>
            <a:lstStyle/>
            <a:p>
              <a:endParaRPr lang="de-DE"/>
            </a:p>
          </p:txBody>
        </p:sp>
        <p:sp>
          <p:nvSpPr>
            <p:cNvPr id="29776" name="Text Box 268"/>
            <p:cNvSpPr txBox="1">
              <a:spLocks noChangeArrowheads="1"/>
            </p:cNvSpPr>
            <p:nvPr/>
          </p:nvSpPr>
          <p:spPr bwMode="auto">
            <a:xfrm>
              <a:off x="5652120" y="1628800"/>
              <a:ext cx="657276" cy="330191"/>
            </a:xfrm>
            <a:prstGeom prst="rect">
              <a:avLst/>
            </a:prstGeom>
            <a:noFill/>
            <a:ln w="9525">
              <a:noFill/>
              <a:miter lim="800000"/>
              <a:headEnd/>
              <a:tailEnd/>
            </a:ln>
          </p:spPr>
          <p:txBody>
            <a:bodyPr/>
            <a:lstStyle/>
            <a:p>
              <a:r>
                <a:rPr lang="en-US" sz="1200" b="1" dirty="0">
                  <a:solidFill>
                    <a:schemeClr val="tx1">
                      <a:lumMod val="75000"/>
                      <a:lumOff val="25000"/>
                    </a:schemeClr>
                  </a:solidFill>
                  <a:latin typeface="+mn-lt"/>
                </a:rPr>
                <a:t>motor</a:t>
              </a:r>
            </a:p>
          </p:txBody>
        </p:sp>
        <p:sp>
          <p:nvSpPr>
            <p:cNvPr id="29777" name="Text Box 269"/>
            <p:cNvSpPr txBox="1">
              <a:spLocks noChangeArrowheads="1"/>
            </p:cNvSpPr>
            <p:nvPr/>
          </p:nvSpPr>
          <p:spPr bwMode="auto">
            <a:xfrm>
              <a:off x="4589063" y="3575267"/>
              <a:ext cx="571661" cy="214334"/>
            </a:xfrm>
            <a:prstGeom prst="rect">
              <a:avLst/>
            </a:prstGeom>
            <a:noFill/>
            <a:ln w="9525">
              <a:noFill/>
              <a:miter lim="800000"/>
              <a:headEnd/>
              <a:tailEnd/>
            </a:ln>
          </p:spPr>
          <p:txBody>
            <a:bodyPr/>
            <a:lstStyle/>
            <a:p>
              <a:r>
                <a:rPr lang="en-US" sz="1200" b="1" dirty="0">
                  <a:solidFill>
                    <a:schemeClr val="tx1">
                      <a:lumMod val="75000"/>
                      <a:lumOff val="25000"/>
                    </a:schemeClr>
                  </a:solidFill>
                  <a:latin typeface="+mn-lt"/>
                </a:rPr>
                <a:t>slide</a:t>
              </a:r>
              <a:endParaRPr lang="en-US" sz="1200" dirty="0">
                <a:solidFill>
                  <a:schemeClr val="tx1">
                    <a:lumMod val="75000"/>
                    <a:lumOff val="25000"/>
                  </a:schemeClr>
                </a:solidFill>
                <a:latin typeface="+mn-lt"/>
              </a:endParaRPr>
            </a:p>
          </p:txBody>
        </p:sp>
        <p:sp>
          <p:nvSpPr>
            <p:cNvPr id="29778" name="Text Box 270"/>
            <p:cNvSpPr txBox="1">
              <a:spLocks noChangeArrowheads="1"/>
            </p:cNvSpPr>
            <p:nvPr/>
          </p:nvSpPr>
          <p:spPr bwMode="auto">
            <a:xfrm>
              <a:off x="5812087" y="3530857"/>
              <a:ext cx="992161" cy="330191"/>
            </a:xfrm>
            <a:prstGeom prst="rect">
              <a:avLst/>
            </a:prstGeom>
            <a:noFill/>
            <a:ln w="9525">
              <a:noFill/>
              <a:miter lim="800000"/>
              <a:headEnd/>
              <a:tailEnd/>
            </a:ln>
          </p:spPr>
          <p:txBody>
            <a:bodyPr/>
            <a:lstStyle/>
            <a:p>
              <a:r>
                <a:rPr lang="en-US" sz="1200" b="1" dirty="0">
                  <a:solidFill>
                    <a:schemeClr val="tx1">
                      <a:lumMod val="75000"/>
                      <a:lumOff val="25000"/>
                    </a:schemeClr>
                  </a:solidFill>
                  <a:latin typeface="+mn-lt"/>
                </a:rPr>
                <a:t>rack</a:t>
              </a:r>
              <a:endParaRPr lang="en-US" sz="1200" dirty="0">
                <a:solidFill>
                  <a:schemeClr val="tx1">
                    <a:lumMod val="75000"/>
                    <a:lumOff val="25000"/>
                  </a:schemeClr>
                </a:solidFill>
                <a:latin typeface="+mn-lt"/>
              </a:endParaRPr>
            </a:p>
          </p:txBody>
        </p:sp>
        <p:sp>
          <p:nvSpPr>
            <p:cNvPr id="29779" name="Text Box 271"/>
            <p:cNvSpPr txBox="1">
              <a:spLocks noChangeArrowheads="1"/>
            </p:cNvSpPr>
            <p:nvPr/>
          </p:nvSpPr>
          <p:spPr bwMode="auto">
            <a:xfrm>
              <a:off x="3563888" y="1730657"/>
              <a:ext cx="959382" cy="330191"/>
            </a:xfrm>
            <a:prstGeom prst="rect">
              <a:avLst/>
            </a:prstGeom>
            <a:noFill/>
            <a:ln w="9525">
              <a:noFill/>
              <a:miter lim="800000"/>
              <a:headEnd/>
              <a:tailEnd/>
            </a:ln>
          </p:spPr>
          <p:txBody>
            <a:bodyPr/>
            <a:lstStyle/>
            <a:p>
              <a:r>
                <a:rPr lang="en-US" sz="1200" b="1" dirty="0">
                  <a:solidFill>
                    <a:schemeClr val="tx1">
                      <a:lumMod val="75000"/>
                      <a:lumOff val="25000"/>
                    </a:schemeClr>
                  </a:solidFill>
                  <a:latin typeface="+mn-lt"/>
                </a:rPr>
                <a:t>guidance</a:t>
              </a:r>
              <a:endParaRPr lang="en-US" sz="1200" dirty="0">
                <a:solidFill>
                  <a:schemeClr val="tx1">
                    <a:lumMod val="75000"/>
                    <a:lumOff val="25000"/>
                  </a:schemeClr>
                </a:solidFill>
                <a:latin typeface="+mn-lt"/>
              </a:endParaRPr>
            </a:p>
          </p:txBody>
        </p:sp>
        <p:sp>
          <p:nvSpPr>
            <p:cNvPr id="29780" name="Text Box 272"/>
            <p:cNvSpPr txBox="1">
              <a:spLocks noChangeArrowheads="1"/>
            </p:cNvSpPr>
            <p:nvPr/>
          </p:nvSpPr>
          <p:spPr bwMode="auto">
            <a:xfrm>
              <a:off x="5636782" y="2018689"/>
              <a:ext cx="879434" cy="330191"/>
            </a:xfrm>
            <a:prstGeom prst="rect">
              <a:avLst/>
            </a:prstGeom>
            <a:noFill/>
            <a:ln w="9525">
              <a:noFill/>
              <a:miter lim="800000"/>
              <a:headEnd/>
              <a:tailEnd/>
            </a:ln>
          </p:spPr>
          <p:txBody>
            <a:bodyPr/>
            <a:lstStyle/>
            <a:p>
              <a:r>
                <a:rPr lang="en-US" sz="1200" b="1" dirty="0">
                  <a:solidFill>
                    <a:schemeClr val="tx1">
                      <a:lumMod val="75000"/>
                      <a:lumOff val="25000"/>
                    </a:schemeClr>
                  </a:solidFill>
                  <a:latin typeface="+mn-lt"/>
                </a:rPr>
                <a:t>coupling</a:t>
              </a:r>
            </a:p>
          </p:txBody>
        </p:sp>
        <p:sp>
          <p:nvSpPr>
            <p:cNvPr id="29781" name="Line 273"/>
            <p:cNvSpPr>
              <a:spLocks noChangeShapeType="1"/>
            </p:cNvSpPr>
            <p:nvPr/>
          </p:nvSpPr>
          <p:spPr bwMode="auto">
            <a:xfrm>
              <a:off x="3995936" y="1988840"/>
              <a:ext cx="0" cy="360040"/>
            </a:xfrm>
            <a:prstGeom prst="line">
              <a:avLst/>
            </a:prstGeom>
            <a:noFill/>
            <a:ln w="9525">
              <a:solidFill>
                <a:srgbClr val="000000"/>
              </a:solidFill>
              <a:round/>
              <a:headEnd/>
              <a:tailEnd type="triangle" w="sm" len="med"/>
            </a:ln>
          </p:spPr>
          <p:txBody>
            <a:bodyPr/>
            <a:lstStyle/>
            <a:p>
              <a:endParaRPr lang="de-DE"/>
            </a:p>
          </p:txBody>
        </p:sp>
        <p:sp>
          <p:nvSpPr>
            <p:cNvPr id="29782" name="Line 274"/>
            <p:cNvSpPr>
              <a:spLocks noChangeShapeType="1"/>
            </p:cNvSpPr>
            <p:nvPr/>
          </p:nvSpPr>
          <p:spPr bwMode="auto">
            <a:xfrm flipH="1">
              <a:off x="5364088" y="1772816"/>
              <a:ext cx="360040" cy="0"/>
            </a:xfrm>
            <a:prstGeom prst="line">
              <a:avLst/>
            </a:prstGeom>
            <a:noFill/>
            <a:ln w="9525">
              <a:solidFill>
                <a:srgbClr val="000000"/>
              </a:solidFill>
              <a:round/>
              <a:headEnd/>
              <a:tailEnd type="triangle" w="sm" len="med"/>
            </a:ln>
          </p:spPr>
          <p:txBody>
            <a:bodyPr/>
            <a:lstStyle/>
            <a:p>
              <a:endParaRPr lang="de-DE"/>
            </a:p>
          </p:txBody>
        </p:sp>
        <p:sp>
          <p:nvSpPr>
            <p:cNvPr id="29783" name="Line 275"/>
            <p:cNvSpPr>
              <a:spLocks noChangeShapeType="1"/>
            </p:cNvSpPr>
            <p:nvPr/>
          </p:nvSpPr>
          <p:spPr bwMode="auto">
            <a:xfrm flipH="1">
              <a:off x="5292080" y="2204864"/>
              <a:ext cx="360040" cy="1457"/>
            </a:xfrm>
            <a:prstGeom prst="line">
              <a:avLst/>
            </a:prstGeom>
            <a:noFill/>
            <a:ln w="9525">
              <a:solidFill>
                <a:srgbClr val="000000"/>
              </a:solidFill>
              <a:round/>
              <a:headEnd/>
              <a:tailEnd type="triangle" w="sm" len="med"/>
            </a:ln>
          </p:spPr>
          <p:txBody>
            <a:bodyPr/>
            <a:lstStyle/>
            <a:p>
              <a:endParaRPr lang="de-DE"/>
            </a:p>
          </p:txBody>
        </p:sp>
        <p:sp>
          <p:nvSpPr>
            <p:cNvPr id="29784" name="Line 276"/>
            <p:cNvSpPr>
              <a:spLocks noChangeShapeType="1"/>
            </p:cNvSpPr>
            <p:nvPr/>
          </p:nvSpPr>
          <p:spPr bwMode="auto">
            <a:xfrm flipH="1" flipV="1">
              <a:off x="4932040" y="3244595"/>
              <a:ext cx="0" cy="328421"/>
            </a:xfrm>
            <a:prstGeom prst="line">
              <a:avLst/>
            </a:prstGeom>
            <a:noFill/>
            <a:ln w="9525">
              <a:solidFill>
                <a:srgbClr val="000000"/>
              </a:solidFill>
              <a:round/>
              <a:headEnd/>
              <a:tailEnd type="triangle" w="sm" len="med"/>
            </a:ln>
          </p:spPr>
          <p:txBody>
            <a:bodyPr/>
            <a:lstStyle/>
            <a:p>
              <a:endParaRPr lang="de-DE"/>
            </a:p>
          </p:txBody>
        </p:sp>
        <p:sp>
          <p:nvSpPr>
            <p:cNvPr id="29785" name="Text Box 290"/>
            <p:cNvSpPr txBox="1">
              <a:spLocks noChangeArrowheads="1"/>
            </p:cNvSpPr>
            <p:nvPr/>
          </p:nvSpPr>
          <p:spPr bwMode="auto">
            <a:xfrm>
              <a:off x="5076056" y="3530857"/>
              <a:ext cx="767180" cy="330191"/>
            </a:xfrm>
            <a:prstGeom prst="rect">
              <a:avLst/>
            </a:prstGeom>
            <a:noFill/>
            <a:ln w="9525">
              <a:noFill/>
              <a:miter lim="800000"/>
              <a:headEnd/>
              <a:tailEnd/>
            </a:ln>
          </p:spPr>
          <p:txBody>
            <a:bodyPr/>
            <a:lstStyle/>
            <a:p>
              <a:r>
                <a:rPr lang="en-US" sz="1200" b="1" dirty="0" err="1">
                  <a:solidFill>
                    <a:schemeClr val="tx1">
                      <a:lumMod val="75000"/>
                      <a:lumOff val="25000"/>
                    </a:schemeClr>
                  </a:solidFill>
                  <a:latin typeface="+mn-lt"/>
                </a:rPr>
                <a:t>gearmox</a:t>
              </a:r>
              <a:endParaRPr lang="en-US" sz="1200" dirty="0">
                <a:solidFill>
                  <a:schemeClr val="tx1">
                    <a:lumMod val="75000"/>
                    <a:lumOff val="25000"/>
                  </a:schemeClr>
                </a:solidFill>
                <a:latin typeface="+mn-lt"/>
              </a:endParaRPr>
            </a:p>
          </p:txBody>
        </p:sp>
        <p:grpSp>
          <p:nvGrpSpPr>
            <p:cNvPr id="29786" name="Gruppieren 78"/>
            <p:cNvGrpSpPr>
              <a:grpSpLocks/>
            </p:cNvGrpSpPr>
            <p:nvPr/>
          </p:nvGrpSpPr>
          <p:grpSpPr bwMode="auto">
            <a:xfrm>
              <a:off x="3412140" y="2759848"/>
              <a:ext cx="2788293" cy="237104"/>
              <a:chOff x="3412140" y="2636911"/>
              <a:chExt cx="2788293" cy="237104"/>
            </a:xfrm>
          </p:grpSpPr>
          <p:sp>
            <p:nvSpPr>
              <p:cNvPr id="29797" name="Rectangle 253"/>
              <p:cNvSpPr>
                <a:spLocks noChangeArrowheads="1"/>
              </p:cNvSpPr>
              <p:nvPr/>
            </p:nvSpPr>
            <p:spPr bwMode="auto">
              <a:xfrm>
                <a:off x="3412140" y="2708920"/>
                <a:ext cx="2788293" cy="165095"/>
              </a:xfrm>
              <a:prstGeom prst="rect">
                <a:avLst/>
              </a:prstGeom>
              <a:solidFill>
                <a:srgbClr val="FFFFFF"/>
              </a:solidFill>
              <a:ln w="9525">
                <a:solidFill>
                  <a:srgbClr val="000000"/>
                </a:solidFill>
                <a:miter lim="800000"/>
                <a:headEnd/>
                <a:tailEnd/>
              </a:ln>
            </p:spPr>
            <p:txBody>
              <a:bodyPr/>
              <a:lstStyle/>
              <a:p>
                <a:endParaRPr lang="de-DE"/>
              </a:p>
            </p:txBody>
          </p:sp>
          <p:grpSp>
            <p:nvGrpSpPr>
              <p:cNvPr id="29798" name="Gruppieren 71"/>
              <p:cNvGrpSpPr>
                <a:grpSpLocks/>
              </p:cNvGrpSpPr>
              <p:nvPr/>
            </p:nvGrpSpPr>
            <p:grpSpPr bwMode="auto">
              <a:xfrm>
                <a:off x="3851920" y="2708920"/>
                <a:ext cx="576064" cy="72008"/>
                <a:chOff x="3851920" y="2708920"/>
                <a:chExt cx="576064" cy="72008"/>
              </a:xfrm>
            </p:grpSpPr>
            <p:cxnSp>
              <p:nvCxnSpPr>
                <p:cNvPr id="70" name="Gerade Verbindung 69"/>
                <p:cNvCxnSpPr/>
                <p:nvPr/>
              </p:nvCxnSpPr>
              <p:spPr>
                <a:xfrm>
                  <a:off x="3852276" y="2709308"/>
                  <a:ext cx="576421"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29801" name="Gruppieren 64"/>
                <p:cNvGrpSpPr>
                  <a:grpSpLocks/>
                </p:cNvGrpSpPr>
                <p:nvPr/>
              </p:nvGrpSpPr>
              <p:grpSpPr bwMode="auto">
                <a:xfrm>
                  <a:off x="3851920" y="2708920"/>
                  <a:ext cx="576064" cy="72008"/>
                  <a:chOff x="3851920" y="2708920"/>
                  <a:chExt cx="576064" cy="72008"/>
                </a:xfrm>
              </p:grpSpPr>
              <p:grpSp>
                <p:nvGrpSpPr>
                  <p:cNvPr id="29802" name="Gruppieren 54"/>
                  <p:cNvGrpSpPr>
                    <a:grpSpLocks/>
                  </p:cNvGrpSpPr>
                  <p:nvPr/>
                </p:nvGrpSpPr>
                <p:grpSpPr bwMode="auto">
                  <a:xfrm>
                    <a:off x="3851920" y="2708920"/>
                    <a:ext cx="144016" cy="72008"/>
                    <a:chOff x="3851920" y="2708920"/>
                    <a:chExt cx="144016" cy="72008"/>
                  </a:xfrm>
                </p:grpSpPr>
                <p:cxnSp>
                  <p:nvCxnSpPr>
                    <p:cNvPr id="51" name="Gerade Verbindung 50"/>
                    <p:cNvCxnSpPr/>
                    <p:nvPr/>
                  </p:nvCxnSpPr>
                  <p:spPr>
                    <a:xfrm rot="16200000" flipH="1">
                      <a:off x="3853077" y="2708508"/>
                      <a:ext cx="71445" cy="73045"/>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3" name="Gerade Verbindung 52"/>
                    <p:cNvCxnSpPr/>
                    <p:nvPr/>
                  </p:nvCxnSpPr>
                  <p:spPr>
                    <a:xfrm rot="5400000" flipH="1" flipV="1">
                      <a:off x="3926121" y="2708508"/>
                      <a:ext cx="71445" cy="73045"/>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29803" name="Gruppieren 55"/>
                  <p:cNvGrpSpPr>
                    <a:grpSpLocks/>
                  </p:cNvGrpSpPr>
                  <p:nvPr/>
                </p:nvGrpSpPr>
                <p:grpSpPr bwMode="auto">
                  <a:xfrm>
                    <a:off x="3995936" y="2708920"/>
                    <a:ext cx="144016" cy="72008"/>
                    <a:chOff x="3851920" y="2708920"/>
                    <a:chExt cx="144016" cy="72008"/>
                  </a:xfrm>
                </p:grpSpPr>
                <p:cxnSp>
                  <p:nvCxnSpPr>
                    <p:cNvPr id="57" name="Gerade Verbindung 56"/>
                    <p:cNvCxnSpPr/>
                    <p:nvPr/>
                  </p:nvCxnSpPr>
                  <p:spPr>
                    <a:xfrm rot="16200000" flipH="1">
                      <a:off x="3855150" y="2708508"/>
                      <a:ext cx="71445" cy="73045"/>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8" name="Gerade Verbindung 57"/>
                    <p:cNvCxnSpPr/>
                    <p:nvPr/>
                  </p:nvCxnSpPr>
                  <p:spPr>
                    <a:xfrm rot="5400000" flipH="1" flipV="1">
                      <a:off x="3927401" y="2709302"/>
                      <a:ext cx="71445" cy="71457"/>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29804" name="Gruppieren 58"/>
                  <p:cNvGrpSpPr>
                    <a:grpSpLocks/>
                  </p:cNvGrpSpPr>
                  <p:nvPr/>
                </p:nvGrpSpPr>
                <p:grpSpPr bwMode="auto">
                  <a:xfrm>
                    <a:off x="4139952" y="2708920"/>
                    <a:ext cx="144016" cy="72008"/>
                    <a:chOff x="3851920" y="2708920"/>
                    <a:chExt cx="144016" cy="72008"/>
                  </a:xfrm>
                </p:grpSpPr>
                <p:cxnSp>
                  <p:nvCxnSpPr>
                    <p:cNvPr id="60" name="Gerade Verbindung 59"/>
                    <p:cNvCxnSpPr/>
                    <p:nvPr/>
                  </p:nvCxnSpPr>
                  <p:spPr>
                    <a:xfrm rot="16200000" flipH="1">
                      <a:off x="3854049" y="2710096"/>
                      <a:ext cx="71445" cy="69869"/>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61" name="Gerade Verbindung 60"/>
                    <p:cNvCxnSpPr/>
                    <p:nvPr/>
                  </p:nvCxnSpPr>
                  <p:spPr>
                    <a:xfrm rot="5400000" flipH="1" flipV="1">
                      <a:off x="3924712" y="2709302"/>
                      <a:ext cx="71445" cy="71456"/>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29805" name="Gruppieren 61"/>
                  <p:cNvGrpSpPr>
                    <a:grpSpLocks/>
                  </p:cNvGrpSpPr>
                  <p:nvPr/>
                </p:nvGrpSpPr>
                <p:grpSpPr bwMode="auto">
                  <a:xfrm>
                    <a:off x="4283968" y="2708920"/>
                    <a:ext cx="144016" cy="72008"/>
                    <a:chOff x="3851920" y="2708920"/>
                    <a:chExt cx="144016" cy="72008"/>
                  </a:xfrm>
                </p:grpSpPr>
                <p:cxnSp>
                  <p:nvCxnSpPr>
                    <p:cNvPr id="63" name="Gerade Verbindung 62"/>
                    <p:cNvCxnSpPr/>
                    <p:nvPr/>
                  </p:nvCxnSpPr>
                  <p:spPr>
                    <a:xfrm rot="16200000" flipH="1">
                      <a:off x="3852946" y="2708508"/>
                      <a:ext cx="71445" cy="73045"/>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64" name="Gerade Verbindung 63"/>
                    <p:cNvCxnSpPr/>
                    <p:nvPr/>
                  </p:nvCxnSpPr>
                  <p:spPr>
                    <a:xfrm rot="5400000" flipH="1" flipV="1">
                      <a:off x="3925197" y="2709302"/>
                      <a:ext cx="71445" cy="71457"/>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grpSp>
            </p:grpSp>
          </p:grpSp>
          <p:grpSp>
            <p:nvGrpSpPr>
              <p:cNvPr id="11" name="Gruppieren 77"/>
              <p:cNvGrpSpPr/>
              <p:nvPr/>
            </p:nvGrpSpPr>
            <p:grpSpPr>
              <a:xfrm>
                <a:off x="3779912" y="2636911"/>
                <a:ext cx="720080" cy="144017"/>
                <a:chOff x="3779912" y="2636911"/>
                <a:chExt cx="720080" cy="144017"/>
              </a:xfrm>
              <a:solidFill>
                <a:schemeClr val="bg1">
                  <a:lumMod val="75000"/>
                </a:schemeClr>
              </a:solidFill>
            </p:grpSpPr>
            <p:sp>
              <p:nvSpPr>
                <p:cNvPr id="74" name="Gleichschenkliges Dreieck 73"/>
                <p:cNvSpPr/>
                <p:nvPr/>
              </p:nvSpPr>
              <p:spPr>
                <a:xfrm rot="10800000">
                  <a:off x="3779912" y="2636911"/>
                  <a:ext cx="288032" cy="144016"/>
                </a:xfrm>
                <a:prstGeom prst="triangle">
                  <a:avLst>
                    <a:gd name="adj" fmla="val 50000"/>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75" name="Gleichschenkliges Dreieck 74"/>
                <p:cNvSpPr/>
                <p:nvPr/>
              </p:nvSpPr>
              <p:spPr>
                <a:xfrm rot="10800000">
                  <a:off x="3932312" y="2636912"/>
                  <a:ext cx="288032" cy="144016"/>
                </a:xfrm>
                <a:prstGeom prst="triangle">
                  <a:avLst>
                    <a:gd name="adj" fmla="val 50000"/>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76" name="Gleichschenkliges Dreieck 75"/>
                <p:cNvSpPr/>
                <p:nvPr/>
              </p:nvSpPr>
              <p:spPr>
                <a:xfrm rot="10800000">
                  <a:off x="4067944" y="2636912"/>
                  <a:ext cx="288032" cy="144016"/>
                </a:xfrm>
                <a:prstGeom prst="triangle">
                  <a:avLst>
                    <a:gd name="adj" fmla="val 50000"/>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77" name="Gleichschenkliges Dreieck 76"/>
                <p:cNvSpPr/>
                <p:nvPr/>
              </p:nvSpPr>
              <p:spPr>
                <a:xfrm rot="10800000">
                  <a:off x="4211960" y="2636912"/>
                  <a:ext cx="288032" cy="144016"/>
                </a:xfrm>
                <a:prstGeom prst="triangle">
                  <a:avLst>
                    <a:gd name="adj" fmla="val 50000"/>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grpSp>
        </p:grpSp>
        <p:sp>
          <p:nvSpPr>
            <p:cNvPr id="29787" name="Rectangle 264"/>
            <p:cNvSpPr>
              <a:spLocks noChangeArrowheads="1"/>
            </p:cNvSpPr>
            <p:nvPr/>
          </p:nvSpPr>
          <p:spPr bwMode="auto">
            <a:xfrm>
              <a:off x="4860032" y="2279060"/>
              <a:ext cx="648072" cy="990572"/>
            </a:xfrm>
            <a:prstGeom prst="rect">
              <a:avLst/>
            </a:prstGeom>
            <a:solidFill>
              <a:srgbClr val="969696">
                <a:alpha val="50195"/>
              </a:srgbClr>
            </a:solidFill>
            <a:ln w="9525">
              <a:noFill/>
              <a:miter lim="800000"/>
              <a:headEnd/>
              <a:tailEnd/>
            </a:ln>
          </p:spPr>
          <p:txBody>
            <a:bodyPr/>
            <a:lstStyle/>
            <a:p>
              <a:endParaRPr lang="de-DE"/>
            </a:p>
          </p:txBody>
        </p:sp>
        <p:sp>
          <p:nvSpPr>
            <p:cNvPr id="19" name="Rectangle 263"/>
            <p:cNvSpPr>
              <a:spLocks noChangeArrowheads="1"/>
            </p:cNvSpPr>
            <p:nvPr/>
          </p:nvSpPr>
          <p:spPr bwMode="auto">
            <a:xfrm>
              <a:off x="4932072" y="2276565"/>
              <a:ext cx="503376" cy="619187"/>
            </a:xfrm>
            <a:prstGeom prst="rect">
              <a:avLst/>
            </a:prstGeom>
            <a:solidFill>
              <a:schemeClr val="bg2">
                <a:lumMod val="40000"/>
                <a:lumOff val="60000"/>
              </a:schemeClr>
            </a:solidFill>
            <a:ln w="9525">
              <a:noFill/>
              <a:miter lim="800000"/>
              <a:headEnd/>
              <a:tailEnd/>
            </a:ln>
          </p:spPr>
          <p:txBody>
            <a:bodyPr/>
            <a:lstStyle/>
            <a:p>
              <a:pPr>
                <a:defRPr/>
              </a:pPr>
              <a:endParaRPr lang="de-DE">
                <a:latin typeface="Arial" charset="0"/>
              </a:endParaRPr>
            </a:p>
          </p:txBody>
        </p:sp>
        <p:sp>
          <p:nvSpPr>
            <p:cNvPr id="29789" name="Line 291"/>
            <p:cNvSpPr>
              <a:spLocks noChangeShapeType="1"/>
            </p:cNvSpPr>
            <p:nvPr/>
          </p:nvSpPr>
          <p:spPr bwMode="auto">
            <a:xfrm flipV="1">
              <a:off x="5292080" y="2780927"/>
              <a:ext cx="0" cy="720080"/>
            </a:xfrm>
            <a:prstGeom prst="line">
              <a:avLst/>
            </a:prstGeom>
            <a:noFill/>
            <a:ln w="9525">
              <a:solidFill>
                <a:srgbClr val="000000"/>
              </a:solidFill>
              <a:round/>
              <a:headEnd/>
              <a:tailEnd type="triangle" w="sm" len="med"/>
            </a:ln>
          </p:spPr>
          <p:txBody>
            <a:bodyPr/>
            <a:lstStyle/>
            <a:p>
              <a:endParaRPr lang="de-DE"/>
            </a:p>
          </p:txBody>
        </p:sp>
        <p:grpSp>
          <p:nvGrpSpPr>
            <p:cNvPr id="29790" name="Gruppieren 48"/>
            <p:cNvGrpSpPr>
              <a:grpSpLocks/>
            </p:cNvGrpSpPr>
            <p:nvPr/>
          </p:nvGrpSpPr>
          <p:grpSpPr bwMode="auto">
            <a:xfrm rot="5400000">
              <a:off x="4896036" y="1808820"/>
              <a:ext cx="576064" cy="360040"/>
              <a:chOff x="2772552" y="2526703"/>
              <a:chExt cx="630390" cy="495286"/>
            </a:xfrm>
          </p:grpSpPr>
          <p:sp>
            <p:nvSpPr>
              <p:cNvPr id="29792" name="Rectangle 258"/>
              <p:cNvSpPr>
                <a:spLocks noChangeArrowheads="1"/>
              </p:cNvSpPr>
              <p:nvPr/>
            </p:nvSpPr>
            <p:spPr bwMode="auto">
              <a:xfrm>
                <a:off x="3252243" y="2691798"/>
                <a:ext cx="150699" cy="165095"/>
              </a:xfrm>
              <a:prstGeom prst="rect">
                <a:avLst/>
              </a:prstGeom>
              <a:solidFill>
                <a:srgbClr val="333333"/>
              </a:solidFill>
              <a:ln w="9525">
                <a:solidFill>
                  <a:srgbClr val="333333"/>
                </a:solidFill>
                <a:miter lim="800000"/>
                <a:headEnd/>
                <a:tailEnd/>
              </a:ln>
            </p:spPr>
            <p:txBody>
              <a:bodyPr/>
              <a:lstStyle/>
              <a:p>
                <a:endParaRPr lang="de-DE"/>
              </a:p>
            </p:txBody>
          </p:sp>
          <p:grpSp>
            <p:nvGrpSpPr>
              <p:cNvPr id="29793" name="Gruppieren 47"/>
              <p:cNvGrpSpPr>
                <a:grpSpLocks/>
              </p:cNvGrpSpPr>
              <p:nvPr/>
            </p:nvGrpSpPr>
            <p:grpSpPr bwMode="auto">
              <a:xfrm>
                <a:off x="2772552" y="2526703"/>
                <a:ext cx="479691" cy="495286"/>
                <a:chOff x="2772552" y="2526703"/>
                <a:chExt cx="479691" cy="495286"/>
              </a:xfrm>
            </p:grpSpPr>
            <p:sp>
              <p:nvSpPr>
                <p:cNvPr id="29794" name="Rectangle 259"/>
                <p:cNvSpPr>
                  <a:spLocks noChangeArrowheads="1"/>
                </p:cNvSpPr>
                <p:nvPr/>
              </p:nvSpPr>
              <p:spPr bwMode="auto">
                <a:xfrm>
                  <a:off x="2772552" y="2526703"/>
                  <a:ext cx="479691" cy="495286"/>
                </a:xfrm>
                <a:prstGeom prst="rect">
                  <a:avLst/>
                </a:prstGeom>
                <a:solidFill>
                  <a:srgbClr val="0000FF"/>
                </a:solidFill>
                <a:ln w="9525">
                  <a:noFill/>
                  <a:miter lim="800000"/>
                  <a:headEnd/>
                  <a:tailEnd/>
                </a:ln>
              </p:spPr>
              <p:txBody>
                <a:bodyPr/>
                <a:lstStyle/>
                <a:p>
                  <a:endParaRPr lang="de-DE"/>
                </a:p>
              </p:txBody>
            </p:sp>
            <p:sp>
              <p:nvSpPr>
                <p:cNvPr id="29795" name="Line 266"/>
                <p:cNvSpPr>
                  <a:spLocks noChangeShapeType="1"/>
                </p:cNvSpPr>
                <p:nvPr/>
              </p:nvSpPr>
              <p:spPr bwMode="auto">
                <a:xfrm>
                  <a:off x="2817125" y="2702025"/>
                  <a:ext cx="257533" cy="0"/>
                </a:xfrm>
                <a:prstGeom prst="line">
                  <a:avLst/>
                </a:prstGeom>
                <a:noFill/>
                <a:ln w="9525">
                  <a:solidFill>
                    <a:srgbClr val="000000"/>
                  </a:solidFill>
                  <a:round/>
                  <a:headEnd/>
                  <a:tailEnd/>
                </a:ln>
              </p:spPr>
              <p:txBody>
                <a:bodyPr/>
                <a:lstStyle/>
                <a:p>
                  <a:endParaRPr lang="de-DE"/>
                </a:p>
              </p:txBody>
            </p:sp>
            <p:sp>
              <p:nvSpPr>
                <p:cNvPr id="29796" name="Line 267"/>
                <p:cNvSpPr>
                  <a:spLocks noChangeShapeType="1"/>
                </p:cNvSpPr>
                <p:nvPr/>
              </p:nvSpPr>
              <p:spPr bwMode="auto">
                <a:xfrm>
                  <a:off x="2817125" y="2609251"/>
                  <a:ext cx="257533" cy="0"/>
                </a:xfrm>
                <a:prstGeom prst="line">
                  <a:avLst/>
                </a:prstGeom>
                <a:noFill/>
                <a:ln w="9525">
                  <a:solidFill>
                    <a:srgbClr val="000000"/>
                  </a:solidFill>
                  <a:round/>
                  <a:headEnd/>
                  <a:tailEnd/>
                </a:ln>
              </p:spPr>
              <p:txBody>
                <a:bodyPr/>
                <a:lstStyle/>
                <a:p>
                  <a:endParaRPr lang="de-DE"/>
                </a:p>
              </p:txBody>
            </p:sp>
          </p:grpSp>
        </p:grpSp>
        <p:sp>
          <p:nvSpPr>
            <p:cNvPr id="29791" name="Line 277"/>
            <p:cNvSpPr>
              <a:spLocks noChangeShapeType="1"/>
            </p:cNvSpPr>
            <p:nvPr/>
          </p:nvSpPr>
          <p:spPr bwMode="auto">
            <a:xfrm flipV="1">
              <a:off x="6084168" y="2996952"/>
              <a:ext cx="0" cy="576064"/>
            </a:xfrm>
            <a:prstGeom prst="line">
              <a:avLst/>
            </a:prstGeom>
            <a:noFill/>
            <a:ln w="9525">
              <a:solidFill>
                <a:srgbClr val="000000"/>
              </a:solidFill>
              <a:round/>
              <a:headEnd/>
              <a:tailEnd type="triangle" w="sm" len="med"/>
            </a:ln>
          </p:spPr>
          <p:txBody>
            <a:bodyPr/>
            <a:lstStyle/>
            <a:p>
              <a:endParaRPr lang="de-DE"/>
            </a:p>
          </p:txBody>
        </p:sp>
      </p:grpSp>
      <p:grpSp>
        <p:nvGrpSpPr>
          <p:cNvPr id="29701" name="Gruppieren 158"/>
          <p:cNvGrpSpPr>
            <a:grpSpLocks/>
          </p:cNvGrpSpPr>
          <p:nvPr/>
        </p:nvGrpSpPr>
        <p:grpSpPr bwMode="auto">
          <a:xfrm>
            <a:off x="395288" y="5021263"/>
            <a:ext cx="5038725" cy="1144587"/>
            <a:chOff x="395536" y="4948709"/>
            <a:chExt cx="5037777" cy="1144587"/>
          </a:xfrm>
        </p:grpSpPr>
        <p:grpSp>
          <p:nvGrpSpPr>
            <p:cNvPr id="29705" name="Group 408"/>
            <p:cNvGrpSpPr>
              <a:grpSpLocks/>
            </p:cNvGrpSpPr>
            <p:nvPr/>
          </p:nvGrpSpPr>
          <p:grpSpPr bwMode="auto">
            <a:xfrm>
              <a:off x="1255326" y="5316680"/>
              <a:ext cx="932815" cy="359074"/>
              <a:chOff x="2478" y="5169"/>
              <a:chExt cx="1469" cy="565"/>
            </a:xfrm>
          </p:grpSpPr>
          <p:sp>
            <p:nvSpPr>
              <p:cNvPr id="29757" name="Rectangle 409"/>
              <p:cNvSpPr>
                <a:spLocks noChangeArrowheads="1"/>
              </p:cNvSpPr>
              <p:nvPr/>
            </p:nvSpPr>
            <p:spPr bwMode="auto">
              <a:xfrm>
                <a:off x="2478" y="5169"/>
                <a:ext cx="452" cy="565"/>
              </a:xfrm>
              <a:prstGeom prst="rect">
                <a:avLst/>
              </a:prstGeom>
              <a:solidFill>
                <a:srgbClr val="FFFFFF"/>
              </a:solidFill>
              <a:ln w="12700">
                <a:solidFill>
                  <a:srgbClr val="000000"/>
                </a:solidFill>
                <a:miter lim="800000"/>
                <a:headEnd/>
                <a:tailEnd/>
              </a:ln>
            </p:spPr>
            <p:txBody>
              <a:bodyPr/>
              <a:lstStyle/>
              <a:p>
                <a:endParaRPr lang="de-DE"/>
              </a:p>
            </p:txBody>
          </p:sp>
          <p:sp>
            <p:nvSpPr>
              <p:cNvPr id="29758" name="Line 410"/>
              <p:cNvSpPr>
                <a:spLocks noChangeShapeType="1"/>
              </p:cNvSpPr>
              <p:nvPr/>
            </p:nvSpPr>
            <p:spPr bwMode="auto">
              <a:xfrm flipV="1">
                <a:off x="2930" y="5395"/>
                <a:ext cx="113" cy="113"/>
              </a:xfrm>
              <a:prstGeom prst="line">
                <a:avLst/>
              </a:prstGeom>
              <a:noFill/>
              <a:ln w="12700">
                <a:solidFill>
                  <a:srgbClr val="000000"/>
                </a:solidFill>
                <a:round/>
                <a:headEnd/>
                <a:tailEnd/>
              </a:ln>
            </p:spPr>
            <p:txBody>
              <a:bodyPr/>
              <a:lstStyle/>
              <a:p>
                <a:endParaRPr lang="de-DE"/>
              </a:p>
            </p:txBody>
          </p:sp>
          <p:sp>
            <p:nvSpPr>
              <p:cNvPr id="29759" name="Line 411"/>
              <p:cNvSpPr>
                <a:spLocks noChangeShapeType="1"/>
              </p:cNvSpPr>
              <p:nvPr/>
            </p:nvSpPr>
            <p:spPr bwMode="auto">
              <a:xfrm>
                <a:off x="3043" y="5395"/>
                <a:ext cx="113" cy="113"/>
              </a:xfrm>
              <a:prstGeom prst="line">
                <a:avLst/>
              </a:prstGeom>
              <a:noFill/>
              <a:ln w="12700">
                <a:solidFill>
                  <a:srgbClr val="000000"/>
                </a:solidFill>
                <a:round/>
                <a:headEnd/>
                <a:tailEnd/>
              </a:ln>
            </p:spPr>
            <p:txBody>
              <a:bodyPr/>
              <a:lstStyle/>
              <a:p>
                <a:endParaRPr lang="de-DE"/>
              </a:p>
            </p:txBody>
          </p:sp>
          <p:sp>
            <p:nvSpPr>
              <p:cNvPr id="29760" name="Line 412"/>
              <p:cNvSpPr>
                <a:spLocks noChangeShapeType="1"/>
              </p:cNvSpPr>
              <p:nvPr/>
            </p:nvSpPr>
            <p:spPr bwMode="auto">
              <a:xfrm flipV="1">
                <a:off x="3156" y="5395"/>
                <a:ext cx="113" cy="113"/>
              </a:xfrm>
              <a:prstGeom prst="line">
                <a:avLst/>
              </a:prstGeom>
              <a:noFill/>
              <a:ln w="12700">
                <a:solidFill>
                  <a:srgbClr val="000000"/>
                </a:solidFill>
                <a:round/>
                <a:headEnd/>
                <a:tailEnd/>
              </a:ln>
            </p:spPr>
            <p:txBody>
              <a:bodyPr/>
              <a:lstStyle/>
              <a:p>
                <a:endParaRPr lang="de-DE"/>
              </a:p>
            </p:txBody>
          </p:sp>
          <p:sp>
            <p:nvSpPr>
              <p:cNvPr id="29761" name="Line 413"/>
              <p:cNvSpPr>
                <a:spLocks noChangeShapeType="1"/>
              </p:cNvSpPr>
              <p:nvPr/>
            </p:nvSpPr>
            <p:spPr bwMode="auto">
              <a:xfrm>
                <a:off x="3269" y="5395"/>
                <a:ext cx="113" cy="113"/>
              </a:xfrm>
              <a:prstGeom prst="line">
                <a:avLst/>
              </a:prstGeom>
              <a:noFill/>
              <a:ln w="12700">
                <a:solidFill>
                  <a:srgbClr val="000000"/>
                </a:solidFill>
                <a:round/>
                <a:headEnd/>
                <a:tailEnd/>
              </a:ln>
            </p:spPr>
            <p:txBody>
              <a:bodyPr/>
              <a:lstStyle/>
              <a:p>
                <a:endParaRPr lang="de-DE"/>
              </a:p>
            </p:txBody>
          </p:sp>
          <p:sp>
            <p:nvSpPr>
              <p:cNvPr id="29762" name="Line 414"/>
              <p:cNvSpPr>
                <a:spLocks noChangeShapeType="1"/>
              </p:cNvSpPr>
              <p:nvPr/>
            </p:nvSpPr>
            <p:spPr bwMode="auto">
              <a:xfrm flipV="1">
                <a:off x="3382" y="5395"/>
                <a:ext cx="113" cy="113"/>
              </a:xfrm>
              <a:prstGeom prst="line">
                <a:avLst/>
              </a:prstGeom>
              <a:noFill/>
              <a:ln w="12700">
                <a:solidFill>
                  <a:srgbClr val="000000"/>
                </a:solidFill>
                <a:round/>
                <a:headEnd/>
                <a:tailEnd/>
              </a:ln>
            </p:spPr>
            <p:txBody>
              <a:bodyPr/>
              <a:lstStyle/>
              <a:p>
                <a:endParaRPr lang="de-DE"/>
              </a:p>
            </p:txBody>
          </p:sp>
          <p:sp>
            <p:nvSpPr>
              <p:cNvPr id="29763" name="Line 415"/>
              <p:cNvSpPr>
                <a:spLocks noChangeShapeType="1"/>
              </p:cNvSpPr>
              <p:nvPr/>
            </p:nvSpPr>
            <p:spPr bwMode="auto">
              <a:xfrm>
                <a:off x="3495" y="5395"/>
                <a:ext cx="113" cy="113"/>
              </a:xfrm>
              <a:prstGeom prst="line">
                <a:avLst/>
              </a:prstGeom>
              <a:noFill/>
              <a:ln w="12700">
                <a:solidFill>
                  <a:srgbClr val="000000"/>
                </a:solidFill>
                <a:round/>
                <a:headEnd/>
                <a:tailEnd/>
              </a:ln>
            </p:spPr>
            <p:txBody>
              <a:bodyPr/>
              <a:lstStyle/>
              <a:p>
                <a:endParaRPr lang="de-DE"/>
              </a:p>
            </p:txBody>
          </p:sp>
          <p:sp>
            <p:nvSpPr>
              <p:cNvPr id="29764" name="Line 416"/>
              <p:cNvSpPr>
                <a:spLocks noChangeShapeType="1"/>
              </p:cNvSpPr>
              <p:nvPr/>
            </p:nvSpPr>
            <p:spPr bwMode="auto">
              <a:xfrm flipV="1">
                <a:off x="3608" y="5282"/>
                <a:ext cx="0" cy="226"/>
              </a:xfrm>
              <a:prstGeom prst="line">
                <a:avLst/>
              </a:prstGeom>
              <a:noFill/>
              <a:ln w="12700">
                <a:solidFill>
                  <a:srgbClr val="000000"/>
                </a:solidFill>
                <a:round/>
                <a:headEnd/>
                <a:tailEnd/>
              </a:ln>
            </p:spPr>
            <p:txBody>
              <a:bodyPr/>
              <a:lstStyle/>
              <a:p>
                <a:endParaRPr lang="de-DE"/>
              </a:p>
            </p:txBody>
          </p:sp>
          <p:sp>
            <p:nvSpPr>
              <p:cNvPr id="29765" name="Line 417"/>
              <p:cNvSpPr>
                <a:spLocks noChangeShapeType="1"/>
              </p:cNvSpPr>
              <p:nvPr/>
            </p:nvSpPr>
            <p:spPr bwMode="auto">
              <a:xfrm>
                <a:off x="3608" y="5282"/>
                <a:ext cx="226" cy="0"/>
              </a:xfrm>
              <a:prstGeom prst="line">
                <a:avLst/>
              </a:prstGeom>
              <a:noFill/>
              <a:ln w="12700">
                <a:solidFill>
                  <a:srgbClr val="000000"/>
                </a:solidFill>
                <a:round/>
                <a:headEnd/>
                <a:tailEnd/>
              </a:ln>
            </p:spPr>
            <p:txBody>
              <a:bodyPr/>
              <a:lstStyle/>
              <a:p>
                <a:endParaRPr lang="de-DE"/>
              </a:p>
            </p:txBody>
          </p:sp>
          <p:sp>
            <p:nvSpPr>
              <p:cNvPr id="29766" name="Line 418"/>
              <p:cNvSpPr>
                <a:spLocks noChangeShapeType="1"/>
              </p:cNvSpPr>
              <p:nvPr/>
            </p:nvSpPr>
            <p:spPr bwMode="auto">
              <a:xfrm>
                <a:off x="3834" y="5282"/>
                <a:ext cx="0" cy="226"/>
              </a:xfrm>
              <a:prstGeom prst="line">
                <a:avLst/>
              </a:prstGeom>
              <a:noFill/>
              <a:ln w="12700">
                <a:solidFill>
                  <a:srgbClr val="000000"/>
                </a:solidFill>
                <a:round/>
                <a:headEnd/>
                <a:tailEnd/>
              </a:ln>
            </p:spPr>
            <p:txBody>
              <a:bodyPr/>
              <a:lstStyle/>
              <a:p>
                <a:endParaRPr lang="de-DE"/>
              </a:p>
            </p:txBody>
          </p:sp>
          <p:sp>
            <p:nvSpPr>
              <p:cNvPr id="29767" name="Line 419"/>
              <p:cNvSpPr>
                <a:spLocks noChangeShapeType="1"/>
              </p:cNvSpPr>
              <p:nvPr/>
            </p:nvSpPr>
            <p:spPr bwMode="auto">
              <a:xfrm>
                <a:off x="3721" y="5395"/>
                <a:ext cx="0" cy="226"/>
              </a:xfrm>
              <a:prstGeom prst="line">
                <a:avLst/>
              </a:prstGeom>
              <a:noFill/>
              <a:ln w="12700">
                <a:solidFill>
                  <a:srgbClr val="000000"/>
                </a:solidFill>
                <a:round/>
                <a:headEnd/>
                <a:tailEnd/>
              </a:ln>
            </p:spPr>
            <p:txBody>
              <a:bodyPr/>
              <a:lstStyle/>
              <a:p>
                <a:endParaRPr lang="de-DE"/>
              </a:p>
            </p:txBody>
          </p:sp>
          <p:sp>
            <p:nvSpPr>
              <p:cNvPr id="29768" name="Line 420"/>
              <p:cNvSpPr>
                <a:spLocks noChangeShapeType="1"/>
              </p:cNvSpPr>
              <p:nvPr/>
            </p:nvSpPr>
            <p:spPr bwMode="auto">
              <a:xfrm>
                <a:off x="3721" y="5621"/>
                <a:ext cx="226" cy="0"/>
              </a:xfrm>
              <a:prstGeom prst="line">
                <a:avLst/>
              </a:prstGeom>
              <a:noFill/>
              <a:ln w="12700">
                <a:solidFill>
                  <a:srgbClr val="000000"/>
                </a:solidFill>
                <a:round/>
                <a:headEnd/>
                <a:tailEnd/>
              </a:ln>
            </p:spPr>
            <p:txBody>
              <a:bodyPr/>
              <a:lstStyle/>
              <a:p>
                <a:endParaRPr lang="de-DE"/>
              </a:p>
            </p:txBody>
          </p:sp>
        </p:grpSp>
        <p:grpSp>
          <p:nvGrpSpPr>
            <p:cNvPr id="29706" name="Group 421"/>
            <p:cNvGrpSpPr>
              <a:grpSpLocks/>
            </p:cNvGrpSpPr>
            <p:nvPr/>
          </p:nvGrpSpPr>
          <p:grpSpPr bwMode="auto">
            <a:xfrm>
              <a:off x="2188141" y="5316680"/>
              <a:ext cx="932815" cy="359074"/>
              <a:chOff x="2478" y="5169"/>
              <a:chExt cx="1469" cy="565"/>
            </a:xfrm>
          </p:grpSpPr>
          <p:sp>
            <p:nvSpPr>
              <p:cNvPr id="29745" name="Rectangle 422"/>
              <p:cNvSpPr>
                <a:spLocks noChangeArrowheads="1"/>
              </p:cNvSpPr>
              <p:nvPr/>
            </p:nvSpPr>
            <p:spPr bwMode="auto">
              <a:xfrm>
                <a:off x="2478" y="5169"/>
                <a:ext cx="452" cy="565"/>
              </a:xfrm>
              <a:prstGeom prst="rect">
                <a:avLst/>
              </a:prstGeom>
              <a:solidFill>
                <a:srgbClr val="FFFFFF"/>
              </a:solidFill>
              <a:ln w="12700">
                <a:solidFill>
                  <a:srgbClr val="000000"/>
                </a:solidFill>
                <a:miter lim="800000"/>
                <a:headEnd/>
                <a:tailEnd/>
              </a:ln>
            </p:spPr>
            <p:txBody>
              <a:bodyPr/>
              <a:lstStyle/>
              <a:p>
                <a:endParaRPr lang="de-DE"/>
              </a:p>
            </p:txBody>
          </p:sp>
          <p:sp>
            <p:nvSpPr>
              <p:cNvPr id="29746" name="Line 423"/>
              <p:cNvSpPr>
                <a:spLocks noChangeShapeType="1"/>
              </p:cNvSpPr>
              <p:nvPr/>
            </p:nvSpPr>
            <p:spPr bwMode="auto">
              <a:xfrm flipV="1">
                <a:off x="2930" y="5395"/>
                <a:ext cx="113" cy="113"/>
              </a:xfrm>
              <a:prstGeom prst="line">
                <a:avLst/>
              </a:prstGeom>
              <a:noFill/>
              <a:ln w="12700">
                <a:solidFill>
                  <a:srgbClr val="000000"/>
                </a:solidFill>
                <a:round/>
                <a:headEnd/>
                <a:tailEnd/>
              </a:ln>
            </p:spPr>
            <p:txBody>
              <a:bodyPr/>
              <a:lstStyle/>
              <a:p>
                <a:endParaRPr lang="de-DE"/>
              </a:p>
            </p:txBody>
          </p:sp>
          <p:sp>
            <p:nvSpPr>
              <p:cNvPr id="29747" name="Line 424"/>
              <p:cNvSpPr>
                <a:spLocks noChangeShapeType="1"/>
              </p:cNvSpPr>
              <p:nvPr/>
            </p:nvSpPr>
            <p:spPr bwMode="auto">
              <a:xfrm>
                <a:off x="3043" y="5395"/>
                <a:ext cx="113" cy="113"/>
              </a:xfrm>
              <a:prstGeom prst="line">
                <a:avLst/>
              </a:prstGeom>
              <a:noFill/>
              <a:ln w="12700">
                <a:solidFill>
                  <a:srgbClr val="000000"/>
                </a:solidFill>
                <a:round/>
                <a:headEnd/>
                <a:tailEnd/>
              </a:ln>
            </p:spPr>
            <p:txBody>
              <a:bodyPr/>
              <a:lstStyle/>
              <a:p>
                <a:endParaRPr lang="de-DE"/>
              </a:p>
            </p:txBody>
          </p:sp>
          <p:sp>
            <p:nvSpPr>
              <p:cNvPr id="29748" name="Line 425"/>
              <p:cNvSpPr>
                <a:spLocks noChangeShapeType="1"/>
              </p:cNvSpPr>
              <p:nvPr/>
            </p:nvSpPr>
            <p:spPr bwMode="auto">
              <a:xfrm flipV="1">
                <a:off x="3156" y="5395"/>
                <a:ext cx="113" cy="113"/>
              </a:xfrm>
              <a:prstGeom prst="line">
                <a:avLst/>
              </a:prstGeom>
              <a:noFill/>
              <a:ln w="12700">
                <a:solidFill>
                  <a:srgbClr val="000000"/>
                </a:solidFill>
                <a:round/>
                <a:headEnd/>
                <a:tailEnd/>
              </a:ln>
            </p:spPr>
            <p:txBody>
              <a:bodyPr/>
              <a:lstStyle/>
              <a:p>
                <a:endParaRPr lang="de-DE"/>
              </a:p>
            </p:txBody>
          </p:sp>
          <p:sp>
            <p:nvSpPr>
              <p:cNvPr id="29749" name="Line 426"/>
              <p:cNvSpPr>
                <a:spLocks noChangeShapeType="1"/>
              </p:cNvSpPr>
              <p:nvPr/>
            </p:nvSpPr>
            <p:spPr bwMode="auto">
              <a:xfrm>
                <a:off x="3269" y="5395"/>
                <a:ext cx="113" cy="113"/>
              </a:xfrm>
              <a:prstGeom prst="line">
                <a:avLst/>
              </a:prstGeom>
              <a:noFill/>
              <a:ln w="12700">
                <a:solidFill>
                  <a:srgbClr val="000000"/>
                </a:solidFill>
                <a:round/>
                <a:headEnd/>
                <a:tailEnd/>
              </a:ln>
            </p:spPr>
            <p:txBody>
              <a:bodyPr/>
              <a:lstStyle/>
              <a:p>
                <a:endParaRPr lang="de-DE"/>
              </a:p>
            </p:txBody>
          </p:sp>
          <p:sp>
            <p:nvSpPr>
              <p:cNvPr id="29750" name="Line 427"/>
              <p:cNvSpPr>
                <a:spLocks noChangeShapeType="1"/>
              </p:cNvSpPr>
              <p:nvPr/>
            </p:nvSpPr>
            <p:spPr bwMode="auto">
              <a:xfrm flipV="1">
                <a:off x="3382" y="5395"/>
                <a:ext cx="113" cy="113"/>
              </a:xfrm>
              <a:prstGeom prst="line">
                <a:avLst/>
              </a:prstGeom>
              <a:noFill/>
              <a:ln w="12700">
                <a:solidFill>
                  <a:srgbClr val="000000"/>
                </a:solidFill>
                <a:round/>
                <a:headEnd/>
                <a:tailEnd/>
              </a:ln>
            </p:spPr>
            <p:txBody>
              <a:bodyPr/>
              <a:lstStyle/>
              <a:p>
                <a:endParaRPr lang="de-DE"/>
              </a:p>
            </p:txBody>
          </p:sp>
          <p:sp>
            <p:nvSpPr>
              <p:cNvPr id="29751" name="Line 428"/>
              <p:cNvSpPr>
                <a:spLocks noChangeShapeType="1"/>
              </p:cNvSpPr>
              <p:nvPr/>
            </p:nvSpPr>
            <p:spPr bwMode="auto">
              <a:xfrm>
                <a:off x="3495" y="5395"/>
                <a:ext cx="113" cy="113"/>
              </a:xfrm>
              <a:prstGeom prst="line">
                <a:avLst/>
              </a:prstGeom>
              <a:noFill/>
              <a:ln w="12700">
                <a:solidFill>
                  <a:srgbClr val="000000"/>
                </a:solidFill>
                <a:round/>
                <a:headEnd/>
                <a:tailEnd/>
              </a:ln>
            </p:spPr>
            <p:txBody>
              <a:bodyPr/>
              <a:lstStyle/>
              <a:p>
                <a:endParaRPr lang="de-DE"/>
              </a:p>
            </p:txBody>
          </p:sp>
          <p:sp>
            <p:nvSpPr>
              <p:cNvPr id="29752" name="Line 429"/>
              <p:cNvSpPr>
                <a:spLocks noChangeShapeType="1"/>
              </p:cNvSpPr>
              <p:nvPr/>
            </p:nvSpPr>
            <p:spPr bwMode="auto">
              <a:xfrm flipV="1">
                <a:off x="3608" y="5282"/>
                <a:ext cx="0" cy="226"/>
              </a:xfrm>
              <a:prstGeom prst="line">
                <a:avLst/>
              </a:prstGeom>
              <a:noFill/>
              <a:ln w="12700">
                <a:solidFill>
                  <a:srgbClr val="000000"/>
                </a:solidFill>
                <a:round/>
                <a:headEnd/>
                <a:tailEnd/>
              </a:ln>
            </p:spPr>
            <p:txBody>
              <a:bodyPr/>
              <a:lstStyle/>
              <a:p>
                <a:endParaRPr lang="de-DE"/>
              </a:p>
            </p:txBody>
          </p:sp>
          <p:sp>
            <p:nvSpPr>
              <p:cNvPr id="29753" name="Line 430"/>
              <p:cNvSpPr>
                <a:spLocks noChangeShapeType="1"/>
              </p:cNvSpPr>
              <p:nvPr/>
            </p:nvSpPr>
            <p:spPr bwMode="auto">
              <a:xfrm>
                <a:off x="3608" y="5282"/>
                <a:ext cx="226" cy="0"/>
              </a:xfrm>
              <a:prstGeom prst="line">
                <a:avLst/>
              </a:prstGeom>
              <a:noFill/>
              <a:ln w="12700">
                <a:solidFill>
                  <a:srgbClr val="000000"/>
                </a:solidFill>
                <a:round/>
                <a:headEnd/>
                <a:tailEnd/>
              </a:ln>
            </p:spPr>
            <p:txBody>
              <a:bodyPr/>
              <a:lstStyle/>
              <a:p>
                <a:endParaRPr lang="de-DE"/>
              </a:p>
            </p:txBody>
          </p:sp>
          <p:sp>
            <p:nvSpPr>
              <p:cNvPr id="29754" name="Line 431"/>
              <p:cNvSpPr>
                <a:spLocks noChangeShapeType="1"/>
              </p:cNvSpPr>
              <p:nvPr/>
            </p:nvSpPr>
            <p:spPr bwMode="auto">
              <a:xfrm>
                <a:off x="3834" y="5282"/>
                <a:ext cx="0" cy="226"/>
              </a:xfrm>
              <a:prstGeom prst="line">
                <a:avLst/>
              </a:prstGeom>
              <a:noFill/>
              <a:ln w="12700">
                <a:solidFill>
                  <a:srgbClr val="000000"/>
                </a:solidFill>
                <a:round/>
                <a:headEnd/>
                <a:tailEnd/>
              </a:ln>
            </p:spPr>
            <p:txBody>
              <a:bodyPr/>
              <a:lstStyle/>
              <a:p>
                <a:endParaRPr lang="de-DE"/>
              </a:p>
            </p:txBody>
          </p:sp>
          <p:sp>
            <p:nvSpPr>
              <p:cNvPr id="29755" name="Line 432"/>
              <p:cNvSpPr>
                <a:spLocks noChangeShapeType="1"/>
              </p:cNvSpPr>
              <p:nvPr/>
            </p:nvSpPr>
            <p:spPr bwMode="auto">
              <a:xfrm>
                <a:off x="3721" y="5395"/>
                <a:ext cx="0" cy="226"/>
              </a:xfrm>
              <a:prstGeom prst="line">
                <a:avLst/>
              </a:prstGeom>
              <a:noFill/>
              <a:ln w="12700">
                <a:solidFill>
                  <a:srgbClr val="000000"/>
                </a:solidFill>
                <a:round/>
                <a:headEnd/>
                <a:tailEnd/>
              </a:ln>
            </p:spPr>
            <p:txBody>
              <a:bodyPr/>
              <a:lstStyle/>
              <a:p>
                <a:endParaRPr lang="de-DE"/>
              </a:p>
            </p:txBody>
          </p:sp>
          <p:sp>
            <p:nvSpPr>
              <p:cNvPr id="29756" name="Line 433"/>
              <p:cNvSpPr>
                <a:spLocks noChangeShapeType="1"/>
              </p:cNvSpPr>
              <p:nvPr/>
            </p:nvSpPr>
            <p:spPr bwMode="auto">
              <a:xfrm>
                <a:off x="3721" y="5621"/>
                <a:ext cx="226" cy="0"/>
              </a:xfrm>
              <a:prstGeom prst="line">
                <a:avLst/>
              </a:prstGeom>
              <a:noFill/>
              <a:ln w="12700">
                <a:solidFill>
                  <a:srgbClr val="000000"/>
                </a:solidFill>
                <a:round/>
                <a:headEnd/>
                <a:tailEnd/>
              </a:ln>
            </p:spPr>
            <p:txBody>
              <a:bodyPr/>
              <a:lstStyle/>
              <a:p>
                <a:endParaRPr lang="de-DE"/>
              </a:p>
            </p:txBody>
          </p:sp>
        </p:grpSp>
        <p:grpSp>
          <p:nvGrpSpPr>
            <p:cNvPr id="29707" name="Group 434"/>
            <p:cNvGrpSpPr>
              <a:grpSpLocks/>
            </p:cNvGrpSpPr>
            <p:nvPr/>
          </p:nvGrpSpPr>
          <p:grpSpPr bwMode="auto">
            <a:xfrm>
              <a:off x="3120956" y="5316680"/>
              <a:ext cx="932815" cy="359074"/>
              <a:chOff x="2478" y="5169"/>
              <a:chExt cx="1469" cy="565"/>
            </a:xfrm>
          </p:grpSpPr>
          <p:sp>
            <p:nvSpPr>
              <p:cNvPr id="29733" name="Rectangle 435"/>
              <p:cNvSpPr>
                <a:spLocks noChangeArrowheads="1"/>
              </p:cNvSpPr>
              <p:nvPr/>
            </p:nvSpPr>
            <p:spPr bwMode="auto">
              <a:xfrm>
                <a:off x="2478" y="5169"/>
                <a:ext cx="452" cy="565"/>
              </a:xfrm>
              <a:prstGeom prst="rect">
                <a:avLst/>
              </a:prstGeom>
              <a:solidFill>
                <a:srgbClr val="FFFFFF"/>
              </a:solidFill>
              <a:ln w="12700">
                <a:solidFill>
                  <a:srgbClr val="000000"/>
                </a:solidFill>
                <a:miter lim="800000"/>
                <a:headEnd/>
                <a:tailEnd/>
              </a:ln>
            </p:spPr>
            <p:txBody>
              <a:bodyPr/>
              <a:lstStyle/>
              <a:p>
                <a:endParaRPr lang="de-DE"/>
              </a:p>
            </p:txBody>
          </p:sp>
          <p:sp>
            <p:nvSpPr>
              <p:cNvPr id="29734" name="Line 436"/>
              <p:cNvSpPr>
                <a:spLocks noChangeShapeType="1"/>
              </p:cNvSpPr>
              <p:nvPr/>
            </p:nvSpPr>
            <p:spPr bwMode="auto">
              <a:xfrm flipV="1">
                <a:off x="2930" y="5395"/>
                <a:ext cx="113" cy="113"/>
              </a:xfrm>
              <a:prstGeom prst="line">
                <a:avLst/>
              </a:prstGeom>
              <a:noFill/>
              <a:ln w="12700">
                <a:solidFill>
                  <a:srgbClr val="000000"/>
                </a:solidFill>
                <a:round/>
                <a:headEnd/>
                <a:tailEnd/>
              </a:ln>
            </p:spPr>
            <p:txBody>
              <a:bodyPr/>
              <a:lstStyle/>
              <a:p>
                <a:endParaRPr lang="de-DE"/>
              </a:p>
            </p:txBody>
          </p:sp>
          <p:sp>
            <p:nvSpPr>
              <p:cNvPr id="29735" name="Line 437"/>
              <p:cNvSpPr>
                <a:spLocks noChangeShapeType="1"/>
              </p:cNvSpPr>
              <p:nvPr/>
            </p:nvSpPr>
            <p:spPr bwMode="auto">
              <a:xfrm>
                <a:off x="3043" y="5395"/>
                <a:ext cx="113" cy="113"/>
              </a:xfrm>
              <a:prstGeom prst="line">
                <a:avLst/>
              </a:prstGeom>
              <a:noFill/>
              <a:ln w="12700">
                <a:solidFill>
                  <a:srgbClr val="000000"/>
                </a:solidFill>
                <a:round/>
                <a:headEnd/>
                <a:tailEnd/>
              </a:ln>
            </p:spPr>
            <p:txBody>
              <a:bodyPr/>
              <a:lstStyle/>
              <a:p>
                <a:endParaRPr lang="de-DE"/>
              </a:p>
            </p:txBody>
          </p:sp>
          <p:sp>
            <p:nvSpPr>
              <p:cNvPr id="29736" name="Line 438"/>
              <p:cNvSpPr>
                <a:spLocks noChangeShapeType="1"/>
              </p:cNvSpPr>
              <p:nvPr/>
            </p:nvSpPr>
            <p:spPr bwMode="auto">
              <a:xfrm flipV="1">
                <a:off x="3156" y="5395"/>
                <a:ext cx="113" cy="113"/>
              </a:xfrm>
              <a:prstGeom prst="line">
                <a:avLst/>
              </a:prstGeom>
              <a:noFill/>
              <a:ln w="12700">
                <a:solidFill>
                  <a:srgbClr val="000000"/>
                </a:solidFill>
                <a:round/>
                <a:headEnd/>
                <a:tailEnd/>
              </a:ln>
            </p:spPr>
            <p:txBody>
              <a:bodyPr/>
              <a:lstStyle/>
              <a:p>
                <a:endParaRPr lang="de-DE"/>
              </a:p>
            </p:txBody>
          </p:sp>
          <p:sp>
            <p:nvSpPr>
              <p:cNvPr id="29737" name="Line 439"/>
              <p:cNvSpPr>
                <a:spLocks noChangeShapeType="1"/>
              </p:cNvSpPr>
              <p:nvPr/>
            </p:nvSpPr>
            <p:spPr bwMode="auto">
              <a:xfrm>
                <a:off x="3269" y="5395"/>
                <a:ext cx="113" cy="113"/>
              </a:xfrm>
              <a:prstGeom prst="line">
                <a:avLst/>
              </a:prstGeom>
              <a:noFill/>
              <a:ln w="12700">
                <a:solidFill>
                  <a:srgbClr val="000000"/>
                </a:solidFill>
                <a:round/>
                <a:headEnd/>
                <a:tailEnd/>
              </a:ln>
            </p:spPr>
            <p:txBody>
              <a:bodyPr/>
              <a:lstStyle/>
              <a:p>
                <a:endParaRPr lang="de-DE"/>
              </a:p>
            </p:txBody>
          </p:sp>
          <p:sp>
            <p:nvSpPr>
              <p:cNvPr id="29738" name="Line 440"/>
              <p:cNvSpPr>
                <a:spLocks noChangeShapeType="1"/>
              </p:cNvSpPr>
              <p:nvPr/>
            </p:nvSpPr>
            <p:spPr bwMode="auto">
              <a:xfrm flipV="1">
                <a:off x="3382" y="5395"/>
                <a:ext cx="113" cy="113"/>
              </a:xfrm>
              <a:prstGeom prst="line">
                <a:avLst/>
              </a:prstGeom>
              <a:noFill/>
              <a:ln w="12700">
                <a:solidFill>
                  <a:srgbClr val="000000"/>
                </a:solidFill>
                <a:round/>
                <a:headEnd/>
                <a:tailEnd/>
              </a:ln>
            </p:spPr>
            <p:txBody>
              <a:bodyPr/>
              <a:lstStyle/>
              <a:p>
                <a:endParaRPr lang="de-DE"/>
              </a:p>
            </p:txBody>
          </p:sp>
          <p:sp>
            <p:nvSpPr>
              <p:cNvPr id="29739" name="Line 441"/>
              <p:cNvSpPr>
                <a:spLocks noChangeShapeType="1"/>
              </p:cNvSpPr>
              <p:nvPr/>
            </p:nvSpPr>
            <p:spPr bwMode="auto">
              <a:xfrm>
                <a:off x="3495" y="5395"/>
                <a:ext cx="113" cy="113"/>
              </a:xfrm>
              <a:prstGeom prst="line">
                <a:avLst/>
              </a:prstGeom>
              <a:noFill/>
              <a:ln w="12700">
                <a:solidFill>
                  <a:srgbClr val="000000"/>
                </a:solidFill>
                <a:round/>
                <a:headEnd/>
                <a:tailEnd/>
              </a:ln>
            </p:spPr>
            <p:txBody>
              <a:bodyPr/>
              <a:lstStyle/>
              <a:p>
                <a:endParaRPr lang="de-DE"/>
              </a:p>
            </p:txBody>
          </p:sp>
          <p:sp>
            <p:nvSpPr>
              <p:cNvPr id="29740" name="Line 442"/>
              <p:cNvSpPr>
                <a:spLocks noChangeShapeType="1"/>
              </p:cNvSpPr>
              <p:nvPr/>
            </p:nvSpPr>
            <p:spPr bwMode="auto">
              <a:xfrm flipV="1">
                <a:off x="3608" y="5282"/>
                <a:ext cx="0" cy="226"/>
              </a:xfrm>
              <a:prstGeom prst="line">
                <a:avLst/>
              </a:prstGeom>
              <a:noFill/>
              <a:ln w="12700">
                <a:solidFill>
                  <a:srgbClr val="000000"/>
                </a:solidFill>
                <a:round/>
                <a:headEnd/>
                <a:tailEnd/>
              </a:ln>
            </p:spPr>
            <p:txBody>
              <a:bodyPr/>
              <a:lstStyle/>
              <a:p>
                <a:endParaRPr lang="de-DE"/>
              </a:p>
            </p:txBody>
          </p:sp>
          <p:sp>
            <p:nvSpPr>
              <p:cNvPr id="29741" name="Line 443"/>
              <p:cNvSpPr>
                <a:spLocks noChangeShapeType="1"/>
              </p:cNvSpPr>
              <p:nvPr/>
            </p:nvSpPr>
            <p:spPr bwMode="auto">
              <a:xfrm>
                <a:off x="3608" y="5282"/>
                <a:ext cx="226" cy="0"/>
              </a:xfrm>
              <a:prstGeom prst="line">
                <a:avLst/>
              </a:prstGeom>
              <a:noFill/>
              <a:ln w="12700">
                <a:solidFill>
                  <a:srgbClr val="000000"/>
                </a:solidFill>
                <a:round/>
                <a:headEnd/>
                <a:tailEnd/>
              </a:ln>
            </p:spPr>
            <p:txBody>
              <a:bodyPr/>
              <a:lstStyle/>
              <a:p>
                <a:endParaRPr lang="de-DE"/>
              </a:p>
            </p:txBody>
          </p:sp>
          <p:sp>
            <p:nvSpPr>
              <p:cNvPr id="29742" name="Line 444"/>
              <p:cNvSpPr>
                <a:spLocks noChangeShapeType="1"/>
              </p:cNvSpPr>
              <p:nvPr/>
            </p:nvSpPr>
            <p:spPr bwMode="auto">
              <a:xfrm>
                <a:off x="3834" y="5282"/>
                <a:ext cx="0" cy="226"/>
              </a:xfrm>
              <a:prstGeom prst="line">
                <a:avLst/>
              </a:prstGeom>
              <a:noFill/>
              <a:ln w="12700">
                <a:solidFill>
                  <a:srgbClr val="000000"/>
                </a:solidFill>
                <a:round/>
                <a:headEnd/>
                <a:tailEnd/>
              </a:ln>
            </p:spPr>
            <p:txBody>
              <a:bodyPr/>
              <a:lstStyle/>
              <a:p>
                <a:endParaRPr lang="de-DE"/>
              </a:p>
            </p:txBody>
          </p:sp>
          <p:sp>
            <p:nvSpPr>
              <p:cNvPr id="29743" name="Line 445"/>
              <p:cNvSpPr>
                <a:spLocks noChangeShapeType="1"/>
              </p:cNvSpPr>
              <p:nvPr/>
            </p:nvSpPr>
            <p:spPr bwMode="auto">
              <a:xfrm>
                <a:off x="3721" y="5395"/>
                <a:ext cx="0" cy="226"/>
              </a:xfrm>
              <a:prstGeom prst="line">
                <a:avLst/>
              </a:prstGeom>
              <a:noFill/>
              <a:ln w="12700">
                <a:solidFill>
                  <a:srgbClr val="000000"/>
                </a:solidFill>
                <a:round/>
                <a:headEnd/>
                <a:tailEnd/>
              </a:ln>
            </p:spPr>
            <p:txBody>
              <a:bodyPr/>
              <a:lstStyle/>
              <a:p>
                <a:endParaRPr lang="de-DE"/>
              </a:p>
            </p:txBody>
          </p:sp>
          <p:sp>
            <p:nvSpPr>
              <p:cNvPr id="29744" name="Line 446"/>
              <p:cNvSpPr>
                <a:spLocks noChangeShapeType="1"/>
              </p:cNvSpPr>
              <p:nvPr/>
            </p:nvSpPr>
            <p:spPr bwMode="auto">
              <a:xfrm>
                <a:off x="3721" y="5621"/>
                <a:ext cx="226" cy="0"/>
              </a:xfrm>
              <a:prstGeom prst="line">
                <a:avLst/>
              </a:prstGeom>
              <a:noFill/>
              <a:ln w="12700">
                <a:solidFill>
                  <a:srgbClr val="000000"/>
                </a:solidFill>
                <a:round/>
                <a:headEnd/>
                <a:tailEnd/>
              </a:ln>
            </p:spPr>
            <p:txBody>
              <a:bodyPr/>
              <a:lstStyle/>
              <a:p>
                <a:endParaRPr lang="de-DE"/>
              </a:p>
            </p:txBody>
          </p:sp>
        </p:grpSp>
        <p:grpSp>
          <p:nvGrpSpPr>
            <p:cNvPr id="29708" name="Group 447"/>
            <p:cNvGrpSpPr>
              <a:grpSpLocks/>
            </p:cNvGrpSpPr>
            <p:nvPr/>
          </p:nvGrpSpPr>
          <p:grpSpPr bwMode="auto">
            <a:xfrm>
              <a:off x="4053771" y="5325577"/>
              <a:ext cx="861060" cy="359074"/>
              <a:chOff x="2478" y="5169"/>
              <a:chExt cx="1356" cy="565"/>
            </a:xfrm>
          </p:grpSpPr>
          <p:sp>
            <p:nvSpPr>
              <p:cNvPr id="29723" name="Rectangle 448"/>
              <p:cNvSpPr>
                <a:spLocks noChangeArrowheads="1"/>
              </p:cNvSpPr>
              <p:nvPr/>
            </p:nvSpPr>
            <p:spPr bwMode="auto">
              <a:xfrm>
                <a:off x="2478" y="5169"/>
                <a:ext cx="452" cy="565"/>
              </a:xfrm>
              <a:prstGeom prst="rect">
                <a:avLst/>
              </a:prstGeom>
              <a:solidFill>
                <a:srgbClr val="FFFFFF"/>
              </a:solidFill>
              <a:ln w="12700">
                <a:solidFill>
                  <a:srgbClr val="000000"/>
                </a:solidFill>
                <a:miter lim="800000"/>
                <a:headEnd/>
                <a:tailEnd/>
              </a:ln>
            </p:spPr>
            <p:txBody>
              <a:bodyPr/>
              <a:lstStyle/>
              <a:p>
                <a:endParaRPr lang="de-DE"/>
              </a:p>
            </p:txBody>
          </p:sp>
          <p:sp>
            <p:nvSpPr>
              <p:cNvPr id="29724" name="Line 449"/>
              <p:cNvSpPr>
                <a:spLocks noChangeShapeType="1"/>
              </p:cNvSpPr>
              <p:nvPr/>
            </p:nvSpPr>
            <p:spPr bwMode="auto">
              <a:xfrm flipV="1">
                <a:off x="2930" y="5395"/>
                <a:ext cx="113" cy="113"/>
              </a:xfrm>
              <a:prstGeom prst="line">
                <a:avLst/>
              </a:prstGeom>
              <a:noFill/>
              <a:ln w="12700">
                <a:solidFill>
                  <a:srgbClr val="000000"/>
                </a:solidFill>
                <a:round/>
                <a:headEnd/>
                <a:tailEnd/>
              </a:ln>
            </p:spPr>
            <p:txBody>
              <a:bodyPr/>
              <a:lstStyle/>
              <a:p>
                <a:endParaRPr lang="de-DE"/>
              </a:p>
            </p:txBody>
          </p:sp>
          <p:sp>
            <p:nvSpPr>
              <p:cNvPr id="29725" name="Line 450"/>
              <p:cNvSpPr>
                <a:spLocks noChangeShapeType="1"/>
              </p:cNvSpPr>
              <p:nvPr/>
            </p:nvSpPr>
            <p:spPr bwMode="auto">
              <a:xfrm>
                <a:off x="3043" y="5395"/>
                <a:ext cx="113" cy="113"/>
              </a:xfrm>
              <a:prstGeom prst="line">
                <a:avLst/>
              </a:prstGeom>
              <a:noFill/>
              <a:ln w="12700">
                <a:solidFill>
                  <a:srgbClr val="000000"/>
                </a:solidFill>
                <a:round/>
                <a:headEnd/>
                <a:tailEnd/>
              </a:ln>
            </p:spPr>
            <p:txBody>
              <a:bodyPr/>
              <a:lstStyle/>
              <a:p>
                <a:endParaRPr lang="de-DE"/>
              </a:p>
            </p:txBody>
          </p:sp>
          <p:sp>
            <p:nvSpPr>
              <p:cNvPr id="29726" name="Line 451"/>
              <p:cNvSpPr>
                <a:spLocks noChangeShapeType="1"/>
              </p:cNvSpPr>
              <p:nvPr/>
            </p:nvSpPr>
            <p:spPr bwMode="auto">
              <a:xfrm flipV="1">
                <a:off x="3156" y="5395"/>
                <a:ext cx="113" cy="113"/>
              </a:xfrm>
              <a:prstGeom prst="line">
                <a:avLst/>
              </a:prstGeom>
              <a:noFill/>
              <a:ln w="12700">
                <a:solidFill>
                  <a:srgbClr val="000000"/>
                </a:solidFill>
                <a:round/>
                <a:headEnd/>
                <a:tailEnd/>
              </a:ln>
            </p:spPr>
            <p:txBody>
              <a:bodyPr/>
              <a:lstStyle/>
              <a:p>
                <a:endParaRPr lang="de-DE"/>
              </a:p>
            </p:txBody>
          </p:sp>
          <p:sp>
            <p:nvSpPr>
              <p:cNvPr id="29727" name="Line 452"/>
              <p:cNvSpPr>
                <a:spLocks noChangeShapeType="1"/>
              </p:cNvSpPr>
              <p:nvPr/>
            </p:nvSpPr>
            <p:spPr bwMode="auto">
              <a:xfrm>
                <a:off x="3269" y="5395"/>
                <a:ext cx="113" cy="113"/>
              </a:xfrm>
              <a:prstGeom prst="line">
                <a:avLst/>
              </a:prstGeom>
              <a:noFill/>
              <a:ln w="12700">
                <a:solidFill>
                  <a:srgbClr val="000000"/>
                </a:solidFill>
                <a:round/>
                <a:headEnd/>
                <a:tailEnd/>
              </a:ln>
            </p:spPr>
            <p:txBody>
              <a:bodyPr/>
              <a:lstStyle/>
              <a:p>
                <a:endParaRPr lang="de-DE"/>
              </a:p>
            </p:txBody>
          </p:sp>
          <p:sp>
            <p:nvSpPr>
              <p:cNvPr id="29728" name="Line 453"/>
              <p:cNvSpPr>
                <a:spLocks noChangeShapeType="1"/>
              </p:cNvSpPr>
              <p:nvPr/>
            </p:nvSpPr>
            <p:spPr bwMode="auto">
              <a:xfrm flipV="1">
                <a:off x="3382" y="5395"/>
                <a:ext cx="113" cy="113"/>
              </a:xfrm>
              <a:prstGeom prst="line">
                <a:avLst/>
              </a:prstGeom>
              <a:noFill/>
              <a:ln w="12700">
                <a:solidFill>
                  <a:srgbClr val="000000"/>
                </a:solidFill>
                <a:round/>
                <a:headEnd/>
                <a:tailEnd/>
              </a:ln>
            </p:spPr>
            <p:txBody>
              <a:bodyPr/>
              <a:lstStyle/>
              <a:p>
                <a:endParaRPr lang="de-DE"/>
              </a:p>
            </p:txBody>
          </p:sp>
          <p:sp>
            <p:nvSpPr>
              <p:cNvPr id="29729" name="Line 454"/>
              <p:cNvSpPr>
                <a:spLocks noChangeShapeType="1"/>
              </p:cNvSpPr>
              <p:nvPr/>
            </p:nvSpPr>
            <p:spPr bwMode="auto">
              <a:xfrm>
                <a:off x="3495" y="5395"/>
                <a:ext cx="113" cy="113"/>
              </a:xfrm>
              <a:prstGeom prst="line">
                <a:avLst/>
              </a:prstGeom>
              <a:noFill/>
              <a:ln w="12700">
                <a:solidFill>
                  <a:srgbClr val="000000"/>
                </a:solidFill>
                <a:round/>
                <a:headEnd/>
                <a:tailEnd/>
              </a:ln>
            </p:spPr>
            <p:txBody>
              <a:bodyPr/>
              <a:lstStyle/>
              <a:p>
                <a:endParaRPr lang="de-DE"/>
              </a:p>
            </p:txBody>
          </p:sp>
          <p:sp>
            <p:nvSpPr>
              <p:cNvPr id="29730" name="Line 455"/>
              <p:cNvSpPr>
                <a:spLocks noChangeShapeType="1"/>
              </p:cNvSpPr>
              <p:nvPr/>
            </p:nvSpPr>
            <p:spPr bwMode="auto">
              <a:xfrm flipV="1">
                <a:off x="3608" y="5282"/>
                <a:ext cx="0" cy="226"/>
              </a:xfrm>
              <a:prstGeom prst="line">
                <a:avLst/>
              </a:prstGeom>
              <a:noFill/>
              <a:ln w="12700">
                <a:solidFill>
                  <a:srgbClr val="000000"/>
                </a:solidFill>
                <a:round/>
                <a:headEnd/>
                <a:tailEnd/>
              </a:ln>
            </p:spPr>
            <p:txBody>
              <a:bodyPr/>
              <a:lstStyle/>
              <a:p>
                <a:endParaRPr lang="de-DE"/>
              </a:p>
            </p:txBody>
          </p:sp>
          <p:sp>
            <p:nvSpPr>
              <p:cNvPr id="29731" name="Line 456"/>
              <p:cNvSpPr>
                <a:spLocks noChangeShapeType="1"/>
              </p:cNvSpPr>
              <p:nvPr/>
            </p:nvSpPr>
            <p:spPr bwMode="auto">
              <a:xfrm>
                <a:off x="3608" y="5282"/>
                <a:ext cx="226" cy="0"/>
              </a:xfrm>
              <a:prstGeom prst="line">
                <a:avLst/>
              </a:prstGeom>
              <a:noFill/>
              <a:ln w="12700">
                <a:solidFill>
                  <a:srgbClr val="000000"/>
                </a:solidFill>
                <a:round/>
                <a:headEnd/>
                <a:tailEnd/>
              </a:ln>
            </p:spPr>
            <p:txBody>
              <a:bodyPr/>
              <a:lstStyle/>
              <a:p>
                <a:endParaRPr lang="de-DE"/>
              </a:p>
            </p:txBody>
          </p:sp>
          <p:sp>
            <p:nvSpPr>
              <p:cNvPr id="29732" name="Line 457"/>
              <p:cNvSpPr>
                <a:spLocks noChangeShapeType="1"/>
              </p:cNvSpPr>
              <p:nvPr/>
            </p:nvSpPr>
            <p:spPr bwMode="auto">
              <a:xfrm>
                <a:off x="3834" y="5282"/>
                <a:ext cx="0" cy="226"/>
              </a:xfrm>
              <a:prstGeom prst="line">
                <a:avLst/>
              </a:prstGeom>
              <a:noFill/>
              <a:ln w="12700">
                <a:solidFill>
                  <a:srgbClr val="000000"/>
                </a:solidFill>
                <a:round/>
                <a:headEnd/>
                <a:tailEnd/>
              </a:ln>
            </p:spPr>
            <p:txBody>
              <a:bodyPr/>
              <a:lstStyle/>
              <a:p>
                <a:endParaRPr lang="de-DE"/>
              </a:p>
            </p:txBody>
          </p:sp>
        </p:grpSp>
        <p:sp>
          <p:nvSpPr>
            <p:cNvPr id="29709" name="Text Box 460"/>
            <p:cNvSpPr txBox="1">
              <a:spLocks noChangeArrowheads="1"/>
            </p:cNvSpPr>
            <p:nvPr/>
          </p:nvSpPr>
          <p:spPr bwMode="auto">
            <a:xfrm>
              <a:off x="753041" y="4948709"/>
              <a:ext cx="717550" cy="448683"/>
            </a:xfrm>
            <a:prstGeom prst="rect">
              <a:avLst/>
            </a:prstGeom>
            <a:noFill/>
            <a:ln w="9525">
              <a:noFill/>
              <a:miter lim="800000"/>
              <a:headEnd/>
              <a:tailEnd/>
            </a:ln>
          </p:spPr>
          <p:txBody>
            <a:bodyPr/>
            <a:lstStyle/>
            <a:p>
              <a:r>
                <a:rPr lang="en-US" sz="1200" b="1" dirty="0">
                  <a:solidFill>
                    <a:schemeClr val="tx1">
                      <a:lumMod val="75000"/>
                      <a:lumOff val="25000"/>
                    </a:schemeClr>
                  </a:solidFill>
                  <a:latin typeface="+mn-lt"/>
                </a:rPr>
                <a:t>Motor</a:t>
              </a:r>
            </a:p>
            <a:p>
              <a:r>
                <a:rPr lang="en-US" sz="1200" b="1" dirty="0">
                  <a:solidFill>
                    <a:schemeClr val="tx1">
                      <a:lumMod val="75000"/>
                      <a:lumOff val="25000"/>
                    </a:schemeClr>
                  </a:solidFill>
                  <a:latin typeface="+mn-lt"/>
                </a:rPr>
                <a:t>rotor</a:t>
              </a:r>
              <a:endParaRPr lang="en-US" sz="1200" dirty="0">
                <a:solidFill>
                  <a:schemeClr val="tx1">
                    <a:lumMod val="75000"/>
                    <a:lumOff val="25000"/>
                  </a:schemeClr>
                </a:solidFill>
                <a:latin typeface="+mn-lt"/>
              </a:endParaRPr>
            </a:p>
          </p:txBody>
        </p:sp>
        <p:sp>
          <p:nvSpPr>
            <p:cNvPr id="29710" name="Text Box 461"/>
            <p:cNvSpPr txBox="1">
              <a:spLocks noChangeArrowheads="1"/>
            </p:cNvSpPr>
            <p:nvPr/>
          </p:nvSpPr>
          <p:spPr bwMode="auto">
            <a:xfrm>
              <a:off x="1539171" y="4948709"/>
              <a:ext cx="857250" cy="287259"/>
            </a:xfrm>
            <a:prstGeom prst="rect">
              <a:avLst/>
            </a:prstGeom>
            <a:noFill/>
            <a:ln w="9525">
              <a:noFill/>
              <a:miter lim="800000"/>
              <a:headEnd/>
              <a:tailEnd/>
            </a:ln>
          </p:spPr>
          <p:txBody>
            <a:bodyPr/>
            <a:lstStyle/>
            <a:p>
              <a:r>
                <a:rPr lang="en-US" sz="1200" b="1" dirty="0">
                  <a:solidFill>
                    <a:schemeClr val="tx1">
                      <a:lumMod val="75000"/>
                      <a:lumOff val="25000"/>
                    </a:schemeClr>
                  </a:solidFill>
                  <a:latin typeface="+mn-lt"/>
                </a:rPr>
                <a:t>coupling</a:t>
              </a:r>
              <a:endParaRPr lang="en-US" sz="1200" dirty="0">
                <a:solidFill>
                  <a:schemeClr val="tx1">
                    <a:lumMod val="75000"/>
                    <a:lumOff val="25000"/>
                  </a:schemeClr>
                </a:solidFill>
                <a:latin typeface="+mn-lt"/>
              </a:endParaRPr>
            </a:p>
          </p:txBody>
        </p:sp>
        <p:sp>
          <p:nvSpPr>
            <p:cNvPr id="29711" name="Text Box 462"/>
            <p:cNvSpPr txBox="1">
              <a:spLocks noChangeArrowheads="1"/>
            </p:cNvSpPr>
            <p:nvPr/>
          </p:nvSpPr>
          <p:spPr bwMode="auto">
            <a:xfrm>
              <a:off x="2467541" y="4948709"/>
              <a:ext cx="923925" cy="287259"/>
            </a:xfrm>
            <a:prstGeom prst="rect">
              <a:avLst/>
            </a:prstGeom>
            <a:noFill/>
            <a:ln w="9525">
              <a:noFill/>
              <a:miter lim="800000"/>
              <a:headEnd/>
              <a:tailEnd/>
            </a:ln>
          </p:spPr>
          <p:txBody>
            <a:bodyPr/>
            <a:lstStyle/>
            <a:p>
              <a:r>
                <a:rPr lang="en-US" sz="1200" b="1" dirty="0">
                  <a:solidFill>
                    <a:schemeClr val="tx1">
                      <a:lumMod val="75000"/>
                      <a:lumOff val="25000"/>
                    </a:schemeClr>
                  </a:solidFill>
                  <a:latin typeface="+mn-lt"/>
                </a:rPr>
                <a:t>gearbox</a:t>
              </a:r>
              <a:endParaRPr lang="en-US" sz="1200" dirty="0">
                <a:solidFill>
                  <a:schemeClr val="tx1">
                    <a:lumMod val="75000"/>
                    <a:lumOff val="25000"/>
                  </a:schemeClr>
                </a:solidFill>
                <a:latin typeface="+mn-lt"/>
              </a:endParaRPr>
            </a:p>
          </p:txBody>
        </p:sp>
        <p:sp>
          <p:nvSpPr>
            <p:cNvPr id="29712" name="Text Box 464"/>
            <p:cNvSpPr txBox="1">
              <a:spLocks noChangeArrowheads="1"/>
            </p:cNvSpPr>
            <p:nvPr/>
          </p:nvSpPr>
          <p:spPr bwMode="auto">
            <a:xfrm>
              <a:off x="3406071" y="4948709"/>
              <a:ext cx="990600" cy="287259"/>
            </a:xfrm>
            <a:prstGeom prst="rect">
              <a:avLst/>
            </a:prstGeom>
            <a:noFill/>
            <a:ln w="9525">
              <a:noFill/>
              <a:miter lim="800000"/>
              <a:headEnd/>
              <a:tailEnd/>
            </a:ln>
          </p:spPr>
          <p:txBody>
            <a:bodyPr/>
            <a:lstStyle/>
            <a:p>
              <a:r>
                <a:rPr lang="en-US" sz="1200" b="1" dirty="0">
                  <a:solidFill>
                    <a:schemeClr val="tx1">
                      <a:lumMod val="75000"/>
                      <a:lumOff val="25000"/>
                    </a:schemeClr>
                  </a:solidFill>
                  <a:latin typeface="+mn-lt"/>
                </a:rPr>
                <a:t>rack</a:t>
              </a:r>
              <a:endParaRPr lang="en-US" sz="1200" dirty="0">
                <a:solidFill>
                  <a:schemeClr val="tx1">
                    <a:lumMod val="75000"/>
                    <a:lumOff val="25000"/>
                  </a:schemeClr>
                </a:solidFill>
                <a:latin typeface="+mn-lt"/>
              </a:endParaRPr>
            </a:p>
          </p:txBody>
        </p:sp>
        <p:grpSp>
          <p:nvGrpSpPr>
            <p:cNvPr id="29713" name="Group 465"/>
            <p:cNvGrpSpPr>
              <a:grpSpLocks/>
            </p:cNvGrpSpPr>
            <p:nvPr/>
          </p:nvGrpSpPr>
          <p:grpSpPr bwMode="auto">
            <a:xfrm>
              <a:off x="4860032" y="5460310"/>
              <a:ext cx="143510" cy="143629"/>
              <a:chOff x="3721" y="5395"/>
              <a:chExt cx="226" cy="226"/>
            </a:xfrm>
          </p:grpSpPr>
          <p:sp>
            <p:nvSpPr>
              <p:cNvPr id="29721" name="Line 476"/>
              <p:cNvSpPr>
                <a:spLocks noChangeShapeType="1"/>
              </p:cNvSpPr>
              <p:nvPr/>
            </p:nvSpPr>
            <p:spPr bwMode="auto">
              <a:xfrm>
                <a:off x="3721" y="5395"/>
                <a:ext cx="0" cy="226"/>
              </a:xfrm>
              <a:prstGeom prst="line">
                <a:avLst/>
              </a:prstGeom>
              <a:noFill/>
              <a:ln w="12700">
                <a:solidFill>
                  <a:srgbClr val="000000"/>
                </a:solidFill>
                <a:round/>
                <a:headEnd/>
                <a:tailEnd/>
              </a:ln>
            </p:spPr>
            <p:txBody>
              <a:bodyPr/>
              <a:lstStyle/>
              <a:p>
                <a:endParaRPr lang="de-DE"/>
              </a:p>
            </p:txBody>
          </p:sp>
          <p:sp>
            <p:nvSpPr>
              <p:cNvPr id="29722" name="Line 477"/>
              <p:cNvSpPr>
                <a:spLocks noChangeShapeType="1"/>
              </p:cNvSpPr>
              <p:nvPr/>
            </p:nvSpPr>
            <p:spPr bwMode="auto">
              <a:xfrm>
                <a:off x="3721" y="5621"/>
                <a:ext cx="226" cy="0"/>
              </a:xfrm>
              <a:prstGeom prst="line">
                <a:avLst/>
              </a:prstGeom>
              <a:noFill/>
              <a:ln w="12700">
                <a:solidFill>
                  <a:srgbClr val="000000"/>
                </a:solidFill>
                <a:round/>
                <a:headEnd/>
                <a:tailEnd/>
              </a:ln>
            </p:spPr>
            <p:txBody>
              <a:bodyPr/>
              <a:lstStyle/>
              <a:p>
                <a:endParaRPr lang="de-DE"/>
              </a:p>
            </p:txBody>
          </p:sp>
        </p:grpSp>
        <p:sp>
          <p:nvSpPr>
            <p:cNvPr id="29714" name="Text Box 478"/>
            <p:cNvSpPr txBox="1">
              <a:spLocks noChangeArrowheads="1"/>
            </p:cNvSpPr>
            <p:nvPr/>
          </p:nvSpPr>
          <p:spPr bwMode="auto">
            <a:xfrm>
              <a:off x="4499468" y="4948709"/>
              <a:ext cx="933845" cy="287259"/>
            </a:xfrm>
            <a:prstGeom prst="rect">
              <a:avLst/>
            </a:prstGeom>
            <a:noFill/>
            <a:ln w="9525">
              <a:noFill/>
              <a:miter lim="800000"/>
              <a:headEnd/>
              <a:tailEnd/>
            </a:ln>
          </p:spPr>
          <p:txBody>
            <a:bodyPr/>
            <a:lstStyle/>
            <a:p>
              <a:r>
                <a:rPr lang="en-US" sz="1200" b="1" dirty="0">
                  <a:solidFill>
                    <a:schemeClr val="tx1">
                      <a:lumMod val="75000"/>
                      <a:lumOff val="25000"/>
                    </a:schemeClr>
                  </a:solidFill>
                  <a:latin typeface="+mn-lt"/>
                </a:rPr>
                <a:t>guidance</a:t>
              </a:r>
            </a:p>
          </p:txBody>
        </p:sp>
        <p:sp>
          <p:nvSpPr>
            <p:cNvPr id="29715" name="Oval 480"/>
            <p:cNvSpPr>
              <a:spLocks noChangeArrowheads="1"/>
            </p:cNvSpPr>
            <p:nvPr/>
          </p:nvSpPr>
          <p:spPr bwMode="auto">
            <a:xfrm>
              <a:off x="5003542" y="5388495"/>
              <a:ext cx="213360" cy="215444"/>
            </a:xfrm>
            <a:prstGeom prst="ellipse">
              <a:avLst/>
            </a:prstGeom>
            <a:solidFill>
              <a:srgbClr val="FFFFFF"/>
            </a:solidFill>
            <a:ln w="12700">
              <a:solidFill>
                <a:srgbClr val="000000"/>
              </a:solidFill>
              <a:round/>
              <a:headEnd/>
              <a:tailEnd/>
            </a:ln>
          </p:spPr>
          <p:txBody>
            <a:bodyPr/>
            <a:lstStyle/>
            <a:p>
              <a:endParaRPr lang="de-DE"/>
            </a:p>
          </p:txBody>
        </p:sp>
        <p:sp>
          <p:nvSpPr>
            <p:cNvPr id="29716" name="Line 481"/>
            <p:cNvSpPr>
              <a:spLocks noChangeShapeType="1"/>
            </p:cNvSpPr>
            <p:nvPr/>
          </p:nvSpPr>
          <p:spPr bwMode="auto">
            <a:xfrm flipV="1">
              <a:off x="5003542" y="5532124"/>
              <a:ext cx="0" cy="71815"/>
            </a:xfrm>
            <a:prstGeom prst="line">
              <a:avLst/>
            </a:prstGeom>
            <a:noFill/>
            <a:ln w="12700">
              <a:solidFill>
                <a:srgbClr val="000000"/>
              </a:solidFill>
              <a:round/>
              <a:headEnd/>
              <a:tailEnd/>
            </a:ln>
          </p:spPr>
          <p:txBody>
            <a:bodyPr/>
            <a:lstStyle/>
            <a:p>
              <a:endParaRPr lang="de-DE"/>
            </a:p>
          </p:txBody>
        </p:sp>
        <p:sp>
          <p:nvSpPr>
            <p:cNvPr id="29717" name="Text Box 482"/>
            <p:cNvSpPr txBox="1">
              <a:spLocks noChangeArrowheads="1"/>
            </p:cNvSpPr>
            <p:nvPr/>
          </p:nvSpPr>
          <p:spPr bwMode="auto">
            <a:xfrm>
              <a:off x="4483115" y="5801588"/>
              <a:ext cx="664303" cy="287259"/>
            </a:xfrm>
            <a:prstGeom prst="rect">
              <a:avLst/>
            </a:prstGeom>
            <a:noFill/>
            <a:ln w="9525">
              <a:noFill/>
              <a:miter lim="800000"/>
              <a:headEnd/>
              <a:tailEnd/>
            </a:ln>
          </p:spPr>
          <p:txBody>
            <a:bodyPr/>
            <a:lstStyle/>
            <a:p>
              <a:r>
                <a:rPr lang="en-US" sz="1200" b="1" dirty="0">
                  <a:solidFill>
                    <a:schemeClr val="tx1">
                      <a:lumMod val="75000"/>
                      <a:lumOff val="25000"/>
                    </a:schemeClr>
                  </a:solidFill>
                  <a:latin typeface="+mn-lt"/>
                </a:rPr>
                <a:t>slide</a:t>
              </a:r>
              <a:endParaRPr lang="en-US" sz="1200" dirty="0">
                <a:solidFill>
                  <a:schemeClr val="tx1">
                    <a:lumMod val="75000"/>
                    <a:lumOff val="25000"/>
                  </a:schemeClr>
                </a:solidFill>
                <a:latin typeface="+mn-lt"/>
              </a:endParaRPr>
            </a:p>
          </p:txBody>
        </p:sp>
        <p:sp>
          <p:nvSpPr>
            <p:cNvPr id="29718" name="Line 483"/>
            <p:cNvSpPr>
              <a:spLocks noChangeShapeType="1"/>
            </p:cNvSpPr>
            <p:nvPr/>
          </p:nvSpPr>
          <p:spPr bwMode="auto">
            <a:xfrm>
              <a:off x="1038156" y="5945218"/>
              <a:ext cx="358775" cy="0"/>
            </a:xfrm>
            <a:prstGeom prst="line">
              <a:avLst/>
            </a:prstGeom>
            <a:noFill/>
            <a:ln w="9525">
              <a:solidFill>
                <a:srgbClr val="000000"/>
              </a:solidFill>
              <a:round/>
              <a:headEnd/>
              <a:tailEnd type="triangle" w="med" len="med"/>
            </a:ln>
          </p:spPr>
          <p:txBody>
            <a:bodyPr/>
            <a:lstStyle/>
            <a:p>
              <a:endParaRPr lang="de-DE"/>
            </a:p>
          </p:txBody>
        </p:sp>
        <p:sp>
          <p:nvSpPr>
            <p:cNvPr id="29719" name="Line 484"/>
            <p:cNvSpPr>
              <a:spLocks noChangeShapeType="1"/>
            </p:cNvSpPr>
            <p:nvPr/>
          </p:nvSpPr>
          <p:spPr bwMode="auto">
            <a:xfrm>
              <a:off x="5128191" y="5945218"/>
              <a:ext cx="288925" cy="0"/>
            </a:xfrm>
            <a:prstGeom prst="line">
              <a:avLst/>
            </a:prstGeom>
            <a:noFill/>
            <a:ln w="9525">
              <a:solidFill>
                <a:srgbClr val="000000"/>
              </a:solidFill>
              <a:round/>
              <a:headEnd/>
              <a:tailEnd type="triangle" w="med" len="med"/>
            </a:ln>
          </p:spPr>
          <p:txBody>
            <a:bodyPr/>
            <a:lstStyle/>
            <a:p>
              <a:endParaRPr lang="de-DE"/>
            </a:p>
          </p:txBody>
        </p:sp>
        <p:sp>
          <p:nvSpPr>
            <p:cNvPr id="29720" name="Text Box 485"/>
            <p:cNvSpPr txBox="1">
              <a:spLocks noChangeArrowheads="1"/>
            </p:cNvSpPr>
            <p:nvPr/>
          </p:nvSpPr>
          <p:spPr bwMode="auto">
            <a:xfrm>
              <a:off x="395536" y="5806037"/>
              <a:ext cx="1004570" cy="287259"/>
            </a:xfrm>
            <a:prstGeom prst="rect">
              <a:avLst/>
            </a:prstGeom>
            <a:noFill/>
            <a:ln w="9525">
              <a:noFill/>
              <a:miter lim="800000"/>
              <a:headEnd/>
              <a:tailEnd/>
            </a:ln>
          </p:spPr>
          <p:txBody>
            <a:bodyPr/>
            <a:lstStyle/>
            <a:p>
              <a:r>
                <a:rPr lang="en-US" sz="1100" b="1"/>
                <a:t>x</a:t>
              </a:r>
            </a:p>
          </p:txBody>
        </p:sp>
      </p:grpSp>
      <p:sp>
        <p:nvSpPr>
          <p:cNvPr id="29702" name="Text Box 3"/>
          <p:cNvSpPr txBox="1">
            <a:spLocks noChangeArrowheads="1"/>
          </p:cNvSpPr>
          <p:nvPr/>
        </p:nvSpPr>
        <p:spPr bwMode="auto">
          <a:xfrm>
            <a:off x="5357818" y="1285860"/>
            <a:ext cx="3429024" cy="4089205"/>
          </a:xfrm>
          <a:prstGeom prst="rect">
            <a:avLst/>
          </a:prstGeom>
          <a:noFill/>
          <a:ln w="9525">
            <a:noFill/>
            <a:miter lim="800000"/>
            <a:headEnd/>
            <a:tailEnd/>
          </a:ln>
        </p:spPr>
        <p:txBody>
          <a:bodyPr wrap="square" lIns="87257" tIns="43629" rIns="87257" bIns="43629">
            <a:spAutoFit/>
          </a:bodyPr>
          <a:lstStyle/>
          <a:p>
            <a:pPr>
              <a:buFont typeface="Wingdings" pitchFamily="2" charset="2"/>
              <a:buNone/>
            </a:pPr>
            <a:r>
              <a:rPr lang="de-DE" sz="2000" b="1" dirty="0">
                <a:solidFill>
                  <a:schemeClr val="tx1">
                    <a:lumMod val="75000"/>
                    <a:lumOff val="25000"/>
                  </a:schemeClr>
                </a:solidFill>
                <a:latin typeface="+mn-lt"/>
              </a:rPr>
              <a:t>Pro:</a:t>
            </a:r>
          </a:p>
          <a:p>
            <a:pPr>
              <a:buFont typeface="Arial" pitchFamily="34" charset="0"/>
              <a:buChar char="•"/>
            </a:pPr>
            <a:r>
              <a:rPr lang="de-DE" sz="2000" dirty="0" smtClean="0">
                <a:solidFill>
                  <a:schemeClr val="tx1">
                    <a:lumMod val="75000"/>
                    <a:lumOff val="25000"/>
                  </a:schemeClr>
                </a:solidFill>
                <a:latin typeface="+mn-lt"/>
              </a:rPr>
              <a:t> </a:t>
            </a:r>
            <a:r>
              <a:rPr lang="de-DE" sz="2000" dirty="0" err="1" smtClean="0">
                <a:solidFill>
                  <a:schemeClr val="tx1">
                    <a:lumMod val="75000"/>
                    <a:lumOff val="25000"/>
                  </a:schemeClr>
                </a:solidFill>
                <a:latin typeface="+mn-lt"/>
              </a:rPr>
              <a:t>Cost</a:t>
            </a:r>
            <a:r>
              <a:rPr lang="de-DE" sz="2000" dirty="0" smtClean="0">
                <a:solidFill>
                  <a:schemeClr val="tx1">
                    <a:lumMod val="75000"/>
                    <a:lumOff val="25000"/>
                  </a:schemeClr>
                </a:solidFill>
                <a:latin typeface="+mn-lt"/>
              </a:rPr>
              <a:t> </a:t>
            </a:r>
            <a:r>
              <a:rPr lang="de-DE" sz="2000" dirty="0" err="1" smtClean="0">
                <a:solidFill>
                  <a:schemeClr val="tx1">
                    <a:lumMod val="75000"/>
                    <a:lumOff val="25000"/>
                  </a:schemeClr>
                </a:solidFill>
                <a:latin typeface="+mn-lt"/>
              </a:rPr>
              <a:t>effective</a:t>
            </a:r>
            <a:endParaRPr lang="de-DE" sz="2000" dirty="0">
              <a:solidFill>
                <a:schemeClr val="tx1">
                  <a:lumMod val="75000"/>
                  <a:lumOff val="25000"/>
                </a:schemeClr>
              </a:solidFill>
              <a:latin typeface="+mn-lt"/>
            </a:endParaRPr>
          </a:p>
          <a:p>
            <a:pPr>
              <a:buFont typeface="Arial" pitchFamily="34" charset="0"/>
              <a:buChar char="•"/>
            </a:pPr>
            <a:r>
              <a:rPr lang="de-DE" sz="2000" dirty="0" smtClean="0">
                <a:solidFill>
                  <a:schemeClr val="tx1">
                    <a:lumMod val="75000"/>
                    <a:lumOff val="25000"/>
                  </a:schemeClr>
                </a:solidFill>
                <a:latin typeface="+mn-lt"/>
              </a:rPr>
              <a:t> High </a:t>
            </a:r>
            <a:r>
              <a:rPr lang="de-DE" sz="2000" dirty="0" err="1">
                <a:solidFill>
                  <a:schemeClr val="tx1">
                    <a:lumMod val="75000"/>
                    <a:lumOff val="25000"/>
                  </a:schemeClr>
                </a:solidFill>
                <a:latin typeface="+mn-lt"/>
              </a:rPr>
              <a:t>velocity</a:t>
            </a:r>
            <a:endParaRPr lang="de-DE" sz="2000" dirty="0">
              <a:solidFill>
                <a:schemeClr val="tx1">
                  <a:lumMod val="75000"/>
                  <a:lumOff val="25000"/>
                </a:schemeClr>
              </a:solidFill>
              <a:latin typeface="+mn-lt"/>
            </a:endParaRPr>
          </a:p>
          <a:p>
            <a:pPr marL="85725" indent="-85725">
              <a:buFont typeface="Arial" pitchFamily="34" charset="0"/>
              <a:buChar char="•"/>
            </a:pPr>
            <a:r>
              <a:rPr lang="de-DE" sz="2000" dirty="0" smtClean="0">
                <a:solidFill>
                  <a:schemeClr val="tx1">
                    <a:lumMod val="75000"/>
                    <a:lumOff val="25000"/>
                  </a:schemeClr>
                </a:solidFill>
                <a:latin typeface="+mn-lt"/>
              </a:rPr>
              <a:t> More </a:t>
            </a:r>
            <a:r>
              <a:rPr lang="de-DE" sz="2000" dirty="0" err="1">
                <a:solidFill>
                  <a:schemeClr val="tx1">
                    <a:lumMod val="75000"/>
                    <a:lumOff val="25000"/>
                  </a:schemeClr>
                </a:solidFill>
                <a:latin typeface="+mn-lt"/>
              </a:rPr>
              <a:t>than</a:t>
            </a:r>
            <a:r>
              <a:rPr lang="de-DE" sz="2000" dirty="0">
                <a:solidFill>
                  <a:schemeClr val="tx1">
                    <a:lumMod val="75000"/>
                    <a:lumOff val="25000"/>
                  </a:schemeClr>
                </a:solidFill>
                <a:latin typeface="+mn-lt"/>
              </a:rPr>
              <a:t> </a:t>
            </a:r>
            <a:r>
              <a:rPr lang="de-DE" sz="2000" dirty="0" err="1">
                <a:solidFill>
                  <a:schemeClr val="tx1">
                    <a:lumMod val="75000"/>
                    <a:lumOff val="25000"/>
                  </a:schemeClr>
                </a:solidFill>
                <a:latin typeface="+mn-lt"/>
              </a:rPr>
              <a:t>one</a:t>
            </a:r>
            <a:r>
              <a:rPr lang="de-DE" sz="2000" dirty="0">
                <a:solidFill>
                  <a:schemeClr val="tx1">
                    <a:lumMod val="75000"/>
                    <a:lumOff val="25000"/>
                  </a:schemeClr>
                </a:solidFill>
                <a:latin typeface="+mn-lt"/>
              </a:rPr>
              <a:t> </a:t>
            </a:r>
            <a:r>
              <a:rPr lang="de-DE" sz="2000" dirty="0" err="1">
                <a:solidFill>
                  <a:schemeClr val="tx1">
                    <a:lumMod val="75000"/>
                    <a:lumOff val="25000"/>
                  </a:schemeClr>
                </a:solidFill>
                <a:latin typeface="+mn-lt"/>
              </a:rPr>
              <a:t>slide</a:t>
            </a:r>
            <a:r>
              <a:rPr lang="de-DE" sz="2000" dirty="0">
                <a:solidFill>
                  <a:schemeClr val="tx1">
                    <a:lumMod val="75000"/>
                    <a:lumOff val="25000"/>
                  </a:schemeClr>
                </a:solidFill>
                <a:latin typeface="+mn-lt"/>
              </a:rPr>
              <a:t> on </a:t>
            </a:r>
            <a:r>
              <a:rPr lang="de-DE" sz="2000" dirty="0" err="1" smtClean="0">
                <a:solidFill>
                  <a:schemeClr val="tx1">
                    <a:lumMod val="75000"/>
                    <a:lumOff val="25000"/>
                  </a:schemeClr>
                </a:solidFill>
                <a:latin typeface="+mn-lt"/>
              </a:rPr>
              <a:t>the</a:t>
            </a:r>
            <a:r>
              <a:rPr lang="de-DE" sz="2000" dirty="0" smtClean="0">
                <a:solidFill>
                  <a:schemeClr val="tx1">
                    <a:lumMod val="75000"/>
                    <a:lumOff val="25000"/>
                  </a:schemeClr>
                </a:solidFill>
                <a:latin typeface="+mn-lt"/>
              </a:rPr>
              <a:t> same </a:t>
            </a:r>
            <a:r>
              <a:rPr lang="de-DE" sz="2000" dirty="0" err="1" smtClean="0">
                <a:solidFill>
                  <a:schemeClr val="tx1">
                    <a:lumMod val="75000"/>
                    <a:lumOff val="25000"/>
                  </a:schemeClr>
                </a:solidFill>
                <a:latin typeface="+mn-lt"/>
              </a:rPr>
              <a:t>profile</a:t>
            </a:r>
            <a:r>
              <a:rPr lang="de-DE" sz="2000" dirty="0" smtClean="0">
                <a:solidFill>
                  <a:schemeClr val="tx1">
                    <a:lumMod val="75000"/>
                    <a:lumOff val="25000"/>
                  </a:schemeClr>
                </a:solidFill>
                <a:latin typeface="+mn-lt"/>
              </a:rPr>
              <a:t> </a:t>
            </a:r>
            <a:r>
              <a:rPr lang="de-DE" sz="2000" dirty="0" err="1" smtClean="0">
                <a:solidFill>
                  <a:schemeClr val="tx1">
                    <a:lumMod val="75000"/>
                    <a:lumOff val="25000"/>
                  </a:schemeClr>
                </a:solidFill>
                <a:latin typeface="+mn-lt"/>
              </a:rPr>
              <a:t>is</a:t>
            </a:r>
            <a:r>
              <a:rPr lang="de-DE" sz="2000" dirty="0" smtClean="0">
                <a:solidFill>
                  <a:schemeClr val="tx1">
                    <a:lumMod val="75000"/>
                    <a:lumOff val="25000"/>
                  </a:schemeClr>
                </a:solidFill>
                <a:latin typeface="+mn-lt"/>
              </a:rPr>
              <a:t> </a:t>
            </a:r>
            <a:r>
              <a:rPr lang="de-DE" sz="2000" dirty="0" err="1" smtClean="0">
                <a:solidFill>
                  <a:schemeClr val="tx1">
                    <a:lumMod val="75000"/>
                    <a:lumOff val="25000"/>
                  </a:schemeClr>
                </a:solidFill>
                <a:latin typeface="+mn-lt"/>
              </a:rPr>
              <a:t>possible</a:t>
            </a:r>
            <a:endParaRPr lang="de-DE" sz="2000" dirty="0">
              <a:solidFill>
                <a:schemeClr val="tx1">
                  <a:lumMod val="75000"/>
                  <a:lumOff val="25000"/>
                </a:schemeClr>
              </a:solidFill>
              <a:latin typeface="+mn-lt"/>
            </a:endParaRPr>
          </a:p>
          <a:p>
            <a:pPr>
              <a:buFont typeface="Arial" pitchFamily="34" charset="0"/>
              <a:buChar char="•"/>
            </a:pPr>
            <a:r>
              <a:rPr lang="de-DE" sz="2000" dirty="0" smtClean="0">
                <a:solidFill>
                  <a:schemeClr val="tx1">
                    <a:lumMod val="75000"/>
                    <a:lumOff val="25000"/>
                  </a:schemeClr>
                </a:solidFill>
                <a:latin typeface="+mn-lt"/>
              </a:rPr>
              <a:t> </a:t>
            </a:r>
            <a:r>
              <a:rPr lang="de-DE" sz="2000" dirty="0" err="1" smtClean="0">
                <a:solidFill>
                  <a:schemeClr val="tx1">
                    <a:lumMod val="75000"/>
                    <a:lumOff val="25000"/>
                  </a:schemeClr>
                </a:solidFill>
                <a:latin typeface="+mn-lt"/>
              </a:rPr>
              <a:t>Fewer</a:t>
            </a:r>
            <a:r>
              <a:rPr lang="de-DE" sz="2000" dirty="0" smtClean="0">
                <a:solidFill>
                  <a:schemeClr val="tx1">
                    <a:lumMod val="75000"/>
                    <a:lumOff val="25000"/>
                  </a:schemeClr>
                </a:solidFill>
                <a:latin typeface="+mn-lt"/>
              </a:rPr>
              <a:t> </a:t>
            </a:r>
            <a:r>
              <a:rPr lang="de-DE" sz="2000" dirty="0" err="1" smtClean="0">
                <a:solidFill>
                  <a:schemeClr val="tx1">
                    <a:lumMod val="75000"/>
                    <a:lumOff val="25000"/>
                  </a:schemeClr>
                </a:solidFill>
                <a:latin typeface="+mn-lt"/>
              </a:rPr>
              <a:t>components</a:t>
            </a:r>
            <a:endParaRPr lang="de-DE" sz="2000" dirty="0">
              <a:solidFill>
                <a:schemeClr val="tx1">
                  <a:lumMod val="75000"/>
                  <a:lumOff val="25000"/>
                </a:schemeClr>
              </a:solidFill>
              <a:latin typeface="+mn-lt"/>
            </a:endParaRPr>
          </a:p>
          <a:p>
            <a:pPr>
              <a:buFont typeface="Arial" pitchFamily="34" charset="0"/>
              <a:buChar char="•"/>
            </a:pPr>
            <a:r>
              <a:rPr lang="de-DE" sz="2000" dirty="0" smtClean="0">
                <a:solidFill>
                  <a:schemeClr val="tx1">
                    <a:lumMod val="75000"/>
                    <a:lumOff val="25000"/>
                  </a:schemeClr>
                </a:solidFill>
                <a:latin typeface="+mn-lt"/>
              </a:rPr>
              <a:t> Robust</a:t>
            </a:r>
            <a:endParaRPr lang="de-DE" sz="2000" dirty="0">
              <a:solidFill>
                <a:schemeClr val="tx1">
                  <a:lumMod val="75000"/>
                  <a:lumOff val="25000"/>
                </a:schemeClr>
              </a:solidFill>
              <a:latin typeface="+mn-lt"/>
            </a:endParaRPr>
          </a:p>
          <a:p>
            <a:pPr>
              <a:buFont typeface="Wingdings" pitchFamily="2" charset="2"/>
              <a:buNone/>
            </a:pPr>
            <a:endParaRPr lang="de-DE" sz="2000" b="1" dirty="0">
              <a:solidFill>
                <a:schemeClr val="tx1">
                  <a:lumMod val="75000"/>
                  <a:lumOff val="25000"/>
                </a:schemeClr>
              </a:solidFill>
              <a:latin typeface="+mn-lt"/>
            </a:endParaRPr>
          </a:p>
          <a:p>
            <a:pPr>
              <a:buFont typeface="Wingdings" pitchFamily="2" charset="2"/>
              <a:buNone/>
            </a:pPr>
            <a:r>
              <a:rPr lang="de-DE" sz="2000" b="1" dirty="0">
                <a:solidFill>
                  <a:schemeClr val="tx1">
                    <a:lumMod val="75000"/>
                    <a:lumOff val="25000"/>
                  </a:schemeClr>
                </a:solidFill>
                <a:latin typeface="+mn-lt"/>
              </a:rPr>
              <a:t>Contra:</a:t>
            </a:r>
          </a:p>
          <a:p>
            <a:pPr>
              <a:buFont typeface="Arial" pitchFamily="34" charset="0"/>
              <a:buChar char="•"/>
            </a:pPr>
            <a:r>
              <a:rPr lang="de-DE" sz="2000" dirty="0" smtClean="0">
                <a:solidFill>
                  <a:schemeClr val="tx1">
                    <a:lumMod val="75000"/>
                    <a:lumOff val="25000"/>
                  </a:schemeClr>
                </a:solidFill>
                <a:latin typeface="+mn-lt"/>
              </a:rPr>
              <a:t> Large </a:t>
            </a:r>
            <a:r>
              <a:rPr lang="de-DE" sz="2000" dirty="0" err="1" smtClean="0">
                <a:solidFill>
                  <a:schemeClr val="tx1">
                    <a:lumMod val="75000"/>
                    <a:lumOff val="25000"/>
                  </a:schemeClr>
                </a:solidFill>
                <a:latin typeface="+mn-lt"/>
              </a:rPr>
              <a:t>inteference</a:t>
            </a:r>
            <a:r>
              <a:rPr lang="de-DE" sz="2000" dirty="0" smtClean="0">
                <a:solidFill>
                  <a:schemeClr val="tx1">
                    <a:lumMod val="75000"/>
                    <a:lumOff val="25000"/>
                  </a:schemeClr>
                </a:solidFill>
                <a:latin typeface="+mn-lt"/>
              </a:rPr>
              <a:t> </a:t>
            </a:r>
            <a:r>
              <a:rPr lang="de-DE" sz="2000" dirty="0" err="1">
                <a:solidFill>
                  <a:schemeClr val="tx1">
                    <a:lumMod val="75000"/>
                    <a:lumOff val="25000"/>
                  </a:schemeClr>
                </a:solidFill>
                <a:latin typeface="+mn-lt"/>
              </a:rPr>
              <a:t>contour</a:t>
            </a:r>
            <a:r>
              <a:rPr lang="de-DE" sz="2000" dirty="0">
                <a:solidFill>
                  <a:schemeClr val="tx1">
                    <a:lumMod val="75000"/>
                    <a:lumOff val="25000"/>
                  </a:schemeClr>
                </a:solidFill>
                <a:latin typeface="+mn-lt"/>
              </a:rPr>
              <a:t> </a:t>
            </a:r>
          </a:p>
          <a:p>
            <a:pPr>
              <a:buFont typeface="Arial" pitchFamily="34" charset="0"/>
              <a:buChar char="•"/>
            </a:pPr>
            <a:r>
              <a:rPr lang="de-DE" sz="2000" dirty="0" smtClean="0">
                <a:solidFill>
                  <a:schemeClr val="tx1">
                    <a:lumMod val="75000"/>
                    <a:lumOff val="25000"/>
                  </a:schemeClr>
                </a:solidFill>
                <a:latin typeface="+mn-lt"/>
              </a:rPr>
              <a:t> Motor </a:t>
            </a:r>
            <a:r>
              <a:rPr lang="de-DE" sz="2000" dirty="0" err="1">
                <a:solidFill>
                  <a:schemeClr val="tx1">
                    <a:lumMod val="75000"/>
                    <a:lumOff val="25000"/>
                  </a:schemeClr>
                </a:solidFill>
                <a:latin typeface="+mn-lt"/>
              </a:rPr>
              <a:t>is</a:t>
            </a:r>
            <a:r>
              <a:rPr lang="de-DE" sz="2000" dirty="0">
                <a:solidFill>
                  <a:schemeClr val="tx1">
                    <a:lumMod val="75000"/>
                    <a:lumOff val="25000"/>
                  </a:schemeClr>
                </a:solidFill>
                <a:latin typeface="+mn-lt"/>
              </a:rPr>
              <a:t> </a:t>
            </a:r>
            <a:r>
              <a:rPr lang="de-DE" sz="2000" dirty="0" err="1">
                <a:solidFill>
                  <a:schemeClr val="tx1">
                    <a:lumMod val="75000"/>
                    <a:lumOff val="25000"/>
                  </a:schemeClr>
                </a:solidFill>
                <a:latin typeface="+mn-lt"/>
              </a:rPr>
              <a:t>always</a:t>
            </a:r>
            <a:r>
              <a:rPr lang="de-DE" sz="2000" dirty="0">
                <a:solidFill>
                  <a:schemeClr val="tx1">
                    <a:lumMod val="75000"/>
                    <a:lumOff val="25000"/>
                  </a:schemeClr>
                </a:solidFill>
                <a:latin typeface="+mn-lt"/>
              </a:rPr>
              <a:t> </a:t>
            </a:r>
            <a:r>
              <a:rPr lang="de-DE" sz="2000" dirty="0" err="1">
                <a:solidFill>
                  <a:schemeClr val="tx1">
                    <a:lumMod val="75000"/>
                    <a:lumOff val="25000"/>
                  </a:schemeClr>
                </a:solidFill>
                <a:latin typeface="+mn-lt"/>
              </a:rPr>
              <a:t>moved</a:t>
            </a:r>
            <a:endParaRPr lang="de-DE" sz="2000" dirty="0">
              <a:solidFill>
                <a:schemeClr val="tx1">
                  <a:lumMod val="75000"/>
                  <a:lumOff val="25000"/>
                </a:schemeClr>
              </a:solidFill>
              <a:latin typeface="+mn-lt"/>
            </a:endParaRPr>
          </a:p>
          <a:p>
            <a:pPr marL="85725" indent="-85725">
              <a:buFont typeface="Arial" pitchFamily="34" charset="0"/>
              <a:buChar char="•"/>
            </a:pPr>
            <a:r>
              <a:rPr lang="de-DE" sz="2000" dirty="0" smtClean="0">
                <a:solidFill>
                  <a:schemeClr val="tx1">
                    <a:lumMod val="75000"/>
                    <a:lumOff val="25000"/>
                  </a:schemeClr>
                </a:solidFill>
                <a:latin typeface="+mn-lt"/>
              </a:rPr>
              <a:t> Not </a:t>
            </a:r>
            <a:r>
              <a:rPr lang="de-DE" sz="2000" dirty="0" err="1" smtClean="0">
                <a:solidFill>
                  <a:schemeClr val="tx1">
                    <a:lumMod val="75000"/>
                    <a:lumOff val="25000"/>
                  </a:schemeClr>
                </a:solidFill>
                <a:latin typeface="+mn-lt"/>
              </a:rPr>
              <a:t>as</a:t>
            </a:r>
            <a:r>
              <a:rPr lang="de-DE" sz="2000" dirty="0" smtClean="0">
                <a:solidFill>
                  <a:schemeClr val="tx1">
                    <a:lumMod val="75000"/>
                    <a:lumOff val="25000"/>
                  </a:schemeClr>
                </a:solidFill>
                <a:latin typeface="+mn-lt"/>
              </a:rPr>
              <a:t> </a:t>
            </a:r>
            <a:r>
              <a:rPr lang="de-DE" sz="2000" dirty="0" err="1" smtClean="0">
                <a:solidFill>
                  <a:schemeClr val="tx1">
                    <a:lumMod val="75000"/>
                    <a:lumOff val="25000"/>
                  </a:schemeClr>
                </a:solidFill>
                <a:latin typeface="+mn-lt"/>
              </a:rPr>
              <a:t>precise</a:t>
            </a:r>
            <a:r>
              <a:rPr lang="de-DE" sz="2000" dirty="0" smtClean="0">
                <a:solidFill>
                  <a:schemeClr val="tx1">
                    <a:lumMod val="75000"/>
                    <a:lumOff val="25000"/>
                  </a:schemeClr>
                </a:solidFill>
                <a:latin typeface="+mn-lt"/>
              </a:rPr>
              <a:t> </a:t>
            </a:r>
            <a:r>
              <a:rPr lang="de-DE" sz="2000" dirty="0" err="1" smtClean="0">
                <a:solidFill>
                  <a:schemeClr val="tx1">
                    <a:lumMod val="75000"/>
                    <a:lumOff val="25000"/>
                  </a:schemeClr>
                </a:solidFill>
                <a:latin typeface="+mn-lt"/>
              </a:rPr>
              <a:t>as</a:t>
            </a:r>
            <a:r>
              <a:rPr lang="de-DE" sz="2000" dirty="0" smtClean="0">
                <a:solidFill>
                  <a:schemeClr val="tx1">
                    <a:lumMod val="75000"/>
                    <a:lumOff val="25000"/>
                  </a:schemeClr>
                </a:solidFill>
                <a:latin typeface="+mn-lt"/>
              </a:rPr>
              <a:t> spindle </a:t>
            </a:r>
            <a:r>
              <a:rPr lang="de-DE" sz="2000" dirty="0" err="1" smtClean="0">
                <a:solidFill>
                  <a:schemeClr val="tx1">
                    <a:lumMod val="75000"/>
                    <a:lumOff val="25000"/>
                  </a:schemeClr>
                </a:solidFill>
                <a:latin typeface="+mn-lt"/>
              </a:rPr>
              <a:t>driven</a:t>
            </a:r>
            <a:r>
              <a:rPr lang="de-DE" sz="2000" dirty="0" smtClean="0">
                <a:solidFill>
                  <a:schemeClr val="tx1">
                    <a:lumMod val="75000"/>
                    <a:lumOff val="25000"/>
                  </a:schemeClr>
                </a:solidFill>
                <a:latin typeface="+mn-lt"/>
              </a:rPr>
              <a:t> </a:t>
            </a:r>
            <a:r>
              <a:rPr lang="de-DE" sz="2000" dirty="0" err="1">
                <a:solidFill>
                  <a:schemeClr val="tx1">
                    <a:lumMod val="75000"/>
                    <a:lumOff val="25000"/>
                  </a:schemeClr>
                </a:solidFill>
                <a:latin typeface="+mn-lt"/>
              </a:rPr>
              <a:t>units</a:t>
            </a:r>
            <a:endParaRPr lang="en-GB" dirty="0">
              <a:solidFill>
                <a:schemeClr val="tx1">
                  <a:lumMod val="75000"/>
                  <a:lumOff val="25000"/>
                </a:schemeClr>
              </a:solidFill>
              <a:latin typeface="+mn-lt"/>
            </a:endParaRPr>
          </a:p>
        </p:txBody>
      </p:sp>
      <p:sp>
        <p:nvSpPr>
          <p:cNvPr id="29704" name="Rectangle 6"/>
          <p:cNvSpPr>
            <a:spLocks noChangeArrowheads="1"/>
          </p:cNvSpPr>
          <p:nvPr/>
        </p:nvSpPr>
        <p:spPr bwMode="auto">
          <a:xfrm>
            <a:off x="541337" y="4106863"/>
            <a:ext cx="3887787" cy="762000"/>
          </a:xfrm>
          <a:prstGeom prst="rect">
            <a:avLst/>
          </a:prstGeom>
          <a:noFill/>
          <a:ln w="9525">
            <a:noFill/>
            <a:miter lim="800000"/>
            <a:headEnd/>
            <a:tailEnd/>
          </a:ln>
        </p:spPr>
        <p:txBody>
          <a:bodyPr anchor="b"/>
          <a:lstStyle/>
          <a:p>
            <a:r>
              <a:rPr lang="de-DE" dirty="0" smtClean="0"/>
              <a:t>Illustration </a:t>
            </a:r>
            <a:r>
              <a:rPr lang="de-DE" dirty="0" err="1"/>
              <a:t>with</a:t>
            </a:r>
            <a:endParaRPr lang="de-DE" dirty="0"/>
          </a:p>
          <a:p>
            <a:r>
              <a:rPr lang="de-DE" dirty="0" err="1"/>
              <a:t>mass</a:t>
            </a:r>
            <a:r>
              <a:rPr lang="de-DE" dirty="0"/>
              <a:t> – spring – </a:t>
            </a:r>
            <a:r>
              <a:rPr lang="de-DE" dirty="0" err="1"/>
              <a:t>backlash</a:t>
            </a:r>
            <a:r>
              <a:rPr lang="de-DE" dirty="0"/>
              <a:t> - model</a:t>
            </a:r>
            <a:endParaRPr lang="de-DE" sz="2400" dirty="0">
              <a:solidFill>
                <a:srgbClr val="EAEAEA"/>
              </a:solidFill>
            </a:endParaRPr>
          </a:p>
        </p:txBody>
      </p:sp>
      <p:sp>
        <p:nvSpPr>
          <p:cNvPr id="123" name="Rectangle 6"/>
          <p:cNvSpPr>
            <a:spLocks noChangeArrowheads="1"/>
          </p:cNvSpPr>
          <p:nvPr/>
        </p:nvSpPr>
        <p:spPr bwMode="auto">
          <a:xfrm>
            <a:off x="576263" y="1239826"/>
            <a:ext cx="3995737" cy="474662"/>
          </a:xfrm>
          <a:prstGeom prst="rect">
            <a:avLst/>
          </a:prstGeom>
          <a:noFill/>
          <a:ln w="9525">
            <a:noFill/>
            <a:miter lim="800000"/>
            <a:headEnd/>
            <a:tailEnd/>
          </a:ln>
        </p:spPr>
        <p:txBody>
          <a:bodyPr anchor="b"/>
          <a:lstStyle/>
          <a:p>
            <a:r>
              <a:rPr lang="de-DE" sz="2000" dirty="0" err="1">
                <a:solidFill>
                  <a:schemeClr val="tx1">
                    <a:lumMod val="75000"/>
                    <a:lumOff val="25000"/>
                  </a:schemeClr>
                </a:solidFill>
                <a:latin typeface="+mn-lt"/>
              </a:rPr>
              <a:t>Typical</a:t>
            </a:r>
            <a:r>
              <a:rPr lang="de-DE" sz="2000" dirty="0">
                <a:solidFill>
                  <a:schemeClr val="tx1">
                    <a:lumMod val="75000"/>
                    <a:lumOff val="25000"/>
                  </a:schemeClr>
                </a:solidFill>
                <a:latin typeface="+mn-lt"/>
              </a:rPr>
              <a:t> design </a:t>
            </a:r>
            <a:r>
              <a:rPr lang="de-DE" sz="2000" dirty="0" err="1">
                <a:solidFill>
                  <a:schemeClr val="tx1">
                    <a:lumMod val="75000"/>
                    <a:lumOff val="25000"/>
                  </a:schemeClr>
                </a:solidFill>
                <a:latin typeface="+mn-lt"/>
              </a:rPr>
              <a:t>of</a:t>
            </a:r>
            <a:r>
              <a:rPr lang="de-DE" sz="2000" dirty="0">
                <a:solidFill>
                  <a:schemeClr val="tx1">
                    <a:lumMod val="75000"/>
                    <a:lumOff val="25000"/>
                  </a:schemeClr>
                </a:solidFill>
                <a:latin typeface="+mn-lt"/>
              </a:rPr>
              <a:t> a </a:t>
            </a:r>
            <a:r>
              <a:rPr lang="de-DE" sz="2000" dirty="0" err="1" smtClean="0">
                <a:solidFill>
                  <a:schemeClr val="tx1">
                    <a:lumMod val="75000"/>
                    <a:lumOff val="25000"/>
                  </a:schemeClr>
                </a:solidFill>
                <a:latin typeface="+mn-lt"/>
              </a:rPr>
              <a:t>rack</a:t>
            </a:r>
            <a:r>
              <a:rPr lang="de-DE" sz="2000" dirty="0" smtClean="0">
                <a:solidFill>
                  <a:schemeClr val="tx1">
                    <a:lumMod val="75000"/>
                    <a:lumOff val="25000"/>
                  </a:schemeClr>
                </a:solidFill>
                <a:latin typeface="+mn-lt"/>
              </a:rPr>
              <a:t> </a:t>
            </a:r>
            <a:r>
              <a:rPr lang="de-DE" sz="2000" dirty="0" err="1">
                <a:solidFill>
                  <a:schemeClr val="tx1">
                    <a:lumMod val="75000"/>
                    <a:lumOff val="25000"/>
                  </a:schemeClr>
                </a:solidFill>
                <a:latin typeface="+mn-lt"/>
              </a:rPr>
              <a:t>driven</a:t>
            </a:r>
            <a:r>
              <a:rPr lang="de-DE" sz="2000" dirty="0">
                <a:solidFill>
                  <a:schemeClr val="tx1">
                    <a:lumMod val="75000"/>
                    <a:lumOff val="25000"/>
                  </a:schemeClr>
                </a:solidFill>
                <a:latin typeface="+mn-lt"/>
              </a:rPr>
              <a:t> </a:t>
            </a:r>
            <a:r>
              <a:rPr lang="de-DE" sz="2000" dirty="0" err="1">
                <a:solidFill>
                  <a:schemeClr val="tx1">
                    <a:lumMod val="75000"/>
                    <a:lumOff val="25000"/>
                  </a:schemeClr>
                </a:solidFill>
                <a:latin typeface="+mn-lt"/>
              </a:rPr>
              <a:t>axis</a:t>
            </a:r>
            <a:endParaRPr lang="de-DE" sz="2800" dirty="0">
              <a:solidFill>
                <a:schemeClr val="tx1">
                  <a:lumMod val="75000"/>
                  <a:lumOff val="25000"/>
                </a:schemeClr>
              </a:solidFill>
              <a:latin typeface="+mn-lt"/>
            </a:endParaRPr>
          </a:p>
        </p:txBody>
      </p:sp>
      <p:sp>
        <p:nvSpPr>
          <p:cNvPr id="124" name="Foliennummernplatzhalter 123"/>
          <p:cNvSpPr>
            <a:spLocks noGrp="1"/>
          </p:cNvSpPr>
          <p:nvPr>
            <p:ph type="sldNum" sz="quarter" idx="4"/>
          </p:nvPr>
        </p:nvSpPr>
        <p:spPr/>
        <p:txBody>
          <a:bodyPr/>
          <a:lstStyle/>
          <a:p>
            <a:fld id="{67E460E2-A79B-FD4C-875F-CB1722C97EA1}" type="slidenum">
              <a:rPr lang="de-DE" smtClean="0"/>
              <a:pPr/>
              <a:t>19</a:t>
            </a:fld>
            <a:endParaRPr lang="de-DE"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85" name="Titel 2"/>
          <p:cNvSpPr>
            <a:spLocks noGrp="1"/>
          </p:cNvSpPr>
          <p:nvPr>
            <p:ph type="title"/>
          </p:nvPr>
        </p:nvSpPr>
        <p:spPr/>
        <p:txBody>
          <a:bodyPr/>
          <a:lstStyle/>
          <a:p>
            <a:r>
              <a:rPr lang="de-DE" smtClean="0"/>
              <a:t>Linear modules overview</a:t>
            </a:r>
          </a:p>
        </p:txBody>
      </p:sp>
      <p:graphicFrame>
        <p:nvGraphicFramePr>
          <p:cNvPr id="6" name="Inhaltsplatzhalter 5"/>
          <p:cNvGraphicFramePr>
            <a:graphicFrameLocks noGrp="1"/>
          </p:cNvGraphicFramePr>
          <p:nvPr>
            <p:ph sz="quarter" idx="10"/>
          </p:nvPr>
        </p:nvGraphicFramePr>
        <p:xfrm>
          <a:off x="642910" y="1266810"/>
          <a:ext cx="8066088" cy="4079240"/>
        </p:xfrm>
        <a:graphic>
          <a:graphicData uri="http://schemas.openxmlformats.org/drawingml/2006/table">
            <a:tbl>
              <a:tblPr firstRow="1" bandRow="1">
                <a:tableStyleId>{5C22544A-7EE6-4342-B048-85BDC9FD1C3A}</a:tableStyleId>
              </a:tblPr>
              <a:tblGrid>
                <a:gridCol w="1344348"/>
                <a:gridCol w="1344348"/>
                <a:gridCol w="1344348"/>
                <a:gridCol w="1344348"/>
                <a:gridCol w="1344348"/>
                <a:gridCol w="1344348"/>
              </a:tblGrid>
              <a:tr h="370840">
                <a:tc gridSpan="2">
                  <a:txBody>
                    <a:bodyPr/>
                    <a:lstStyle/>
                    <a:p>
                      <a:r>
                        <a:rPr lang="de-DE" dirty="0" err="1" smtClean="0"/>
                        <a:t>pneumatic</a:t>
                      </a:r>
                      <a:endParaRPr lang="de-DE" dirty="0"/>
                    </a:p>
                  </a:txBody>
                  <a:tcPr marL="83940" marR="83940" anchor="ctr" anchorCtr="1">
                    <a:lnB w="38100" cmpd="sng">
                      <a:noFill/>
                    </a:lnB>
                  </a:tcPr>
                </a:tc>
                <a:tc hMerge="1">
                  <a:txBody>
                    <a:bodyPr/>
                    <a:lstStyle/>
                    <a:p>
                      <a:endParaRPr lang="de-DE" dirty="0"/>
                    </a:p>
                  </a:txBody>
                  <a:tcPr/>
                </a:tc>
                <a:tc gridSpan="4">
                  <a:txBody>
                    <a:bodyPr/>
                    <a:lstStyle/>
                    <a:p>
                      <a:r>
                        <a:rPr lang="de-DE" dirty="0" err="1" smtClean="0"/>
                        <a:t>electric</a:t>
                      </a:r>
                      <a:endParaRPr lang="de-DE" dirty="0"/>
                    </a:p>
                  </a:txBody>
                  <a:tcPr marL="83940" marR="83940" anchor="ctr" anchorCtr="1">
                    <a:lnB w="38100" cmpd="sng">
                      <a:noFill/>
                    </a:lnB>
                  </a:tcPr>
                </a:tc>
                <a:tc hMerge="1">
                  <a:txBody>
                    <a:bodyPr/>
                    <a:lstStyle/>
                    <a:p>
                      <a:endParaRPr lang="de-DE" dirty="0"/>
                    </a:p>
                  </a:txBody>
                  <a:tcPr/>
                </a:tc>
                <a:tc hMerge="1">
                  <a:txBody>
                    <a:bodyPr/>
                    <a:lstStyle/>
                    <a:p>
                      <a:endParaRPr lang="de-DE" dirty="0"/>
                    </a:p>
                  </a:txBody>
                  <a:tcPr/>
                </a:tc>
                <a:tc hMerge="1">
                  <a:txBody>
                    <a:bodyPr/>
                    <a:lstStyle/>
                    <a:p>
                      <a:endParaRPr lang="de-DE" dirty="0"/>
                    </a:p>
                  </a:txBody>
                  <a:tcPr/>
                </a:tc>
              </a:tr>
              <a:tr h="370840">
                <a:tc gridSpan="2">
                  <a:txBody>
                    <a:bodyPr/>
                    <a:lstStyle/>
                    <a:p>
                      <a:endParaRPr lang="de-DE" sz="1600" b="0" kern="1200" dirty="0" smtClean="0">
                        <a:solidFill>
                          <a:schemeClr val="bg1"/>
                        </a:solidFill>
                        <a:latin typeface="+mn-lt"/>
                        <a:ea typeface="+mn-ea"/>
                        <a:cs typeface="+mn-cs"/>
                      </a:endParaRPr>
                    </a:p>
                  </a:txBody>
                  <a:tcPr marL="83940" marR="83940" anchor="ctr" anchorCtr="1">
                    <a:lnT w="38100" cmpd="sng">
                      <a:noFill/>
                    </a:lnT>
                    <a:solidFill>
                      <a:schemeClr val="accent1"/>
                    </a:solidFill>
                  </a:tcPr>
                </a:tc>
                <a:tc hMerge="1">
                  <a:txBody>
                    <a:bodyPr/>
                    <a:lstStyle/>
                    <a:p>
                      <a:endParaRPr lang="de-DE" sz="1600" b="0" kern="1200" dirty="0" smtClean="0">
                        <a:solidFill>
                          <a:schemeClr val="lt1"/>
                        </a:solidFill>
                        <a:latin typeface="+mn-lt"/>
                        <a:ea typeface="+mn-ea"/>
                        <a:cs typeface="+mn-cs"/>
                      </a:endParaRPr>
                    </a:p>
                  </a:txBody>
                  <a:tcPr marL="83940" marR="83940" anchor="ctr" anchorCtr="1">
                    <a:lnT w="38100" cmpd="sng">
                      <a:noFill/>
                    </a:lnT>
                    <a:solidFill>
                      <a:schemeClr val="accent1"/>
                    </a:solidFill>
                  </a:tcPr>
                </a:tc>
                <a:tc gridSpan="2">
                  <a:txBody>
                    <a:bodyPr/>
                    <a:lstStyle/>
                    <a:p>
                      <a:r>
                        <a:rPr lang="de-DE" sz="1600" kern="1200" dirty="0" smtClean="0">
                          <a:solidFill>
                            <a:schemeClr val="bg1"/>
                          </a:solidFill>
                        </a:rPr>
                        <a:t>Spindle/Belt/Rack</a:t>
                      </a:r>
                      <a:endParaRPr lang="de-DE" sz="1600" b="0" kern="1200" dirty="0" smtClean="0">
                        <a:solidFill>
                          <a:schemeClr val="bg1"/>
                        </a:solidFill>
                        <a:latin typeface="+mn-lt"/>
                        <a:ea typeface="+mn-ea"/>
                        <a:cs typeface="+mn-cs"/>
                      </a:endParaRPr>
                    </a:p>
                  </a:txBody>
                  <a:tcPr marL="83940" marR="83940" anchor="ctr" anchorCtr="1">
                    <a:lnT w="38100" cmpd="sng">
                      <a:noFill/>
                    </a:lnT>
                    <a:solidFill>
                      <a:schemeClr val="accent1"/>
                    </a:solidFill>
                  </a:tcPr>
                </a:tc>
                <a:tc hMerge="1">
                  <a:txBody>
                    <a:bodyPr/>
                    <a:lstStyle/>
                    <a:p>
                      <a:endParaRPr lang="de-DE" dirty="0"/>
                    </a:p>
                  </a:txBody>
                  <a:tcPr/>
                </a:tc>
                <a:tc gridSpan="2">
                  <a:txBody>
                    <a:bodyPr/>
                    <a:lstStyle/>
                    <a:p>
                      <a:r>
                        <a:rPr lang="de-DE" sz="1600" kern="1200" dirty="0" smtClean="0">
                          <a:solidFill>
                            <a:schemeClr val="bg1"/>
                          </a:solidFill>
                        </a:rPr>
                        <a:t>Linear </a:t>
                      </a:r>
                      <a:r>
                        <a:rPr lang="de-DE" sz="1600" kern="1200" dirty="0" err="1" smtClean="0">
                          <a:solidFill>
                            <a:schemeClr val="bg1"/>
                          </a:solidFill>
                        </a:rPr>
                        <a:t>direct</a:t>
                      </a:r>
                      <a:r>
                        <a:rPr lang="de-DE" sz="1600" kern="1200" dirty="0" smtClean="0">
                          <a:solidFill>
                            <a:schemeClr val="bg1"/>
                          </a:solidFill>
                        </a:rPr>
                        <a:t> </a:t>
                      </a:r>
                      <a:r>
                        <a:rPr lang="de-DE" sz="1600" kern="1200" dirty="0" err="1" smtClean="0">
                          <a:solidFill>
                            <a:schemeClr val="bg1"/>
                          </a:solidFill>
                        </a:rPr>
                        <a:t>drive</a:t>
                      </a:r>
                      <a:endParaRPr lang="de-DE" sz="1600" b="0" kern="1200" dirty="0" smtClean="0">
                        <a:solidFill>
                          <a:schemeClr val="bg1"/>
                        </a:solidFill>
                        <a:latin typeface="+mn-lt"/>
                        <a:ea typeface="+mn-ea"/>
                        <a:cs typeface="+mn-cs"/>
                      </a:endParaRPr>
                    </a:p>
                  </a:txBody>
                  <a:tcPr marL="83940" marR="83940" anchor="ctr" anchorCtr="1">
                    <a:lnT w="38100" cmpd="sng">
                      <a:noFill/>
                    </a:lnT>
                    <a:solidFill>
                      <a:schemeClr val="accent1"/>
                    </a:solidFill>
                  </a:tcPr>
                </a:tc>
                <a:tc hMerge="1">
                  <a:txBody>
                    <a:bodyPr/>
                    <a:lstStyle/>
                    <a:p>
                      <a:endParaRPr lang="de-DE" sz="1800" b="0" kern="1200" dirty="0" smtClean="0">
                        <a:solidFill>
                          <a:schemeClr val="lt1"/>
                        </a:solidFill>
                        <a:latin typeface="+mn-lt"/>
                        <a:ea typeface="+mn-ea"/>
                        <a:cs typeface="+mn-cs"/>
                      </a:endParaRPr>
                    </a:p>
                  </a:txBody>
                  <a:tcPr/>
                </a:tc>
              </a:tr>
              <a:tr h="370840">
                <a:tc>
                  <a:txBody>
                    <a:bodyPr/>
                    <a:lstStyle/>
                    <a:p>
                      <a:r>
                        <a:rPr lang="de-DE" sz="1600" kern="1200" dirty="0" smtClean="0">
                          <a:solidFill>
                            <a:schemeClr val="bg1"/>
                          </a:solidFill>
                        </a:rPr>
                        <a:t>Components</a:t>
                      </a:r>
                      <a:endParaRPr lang="de-DE" sz="1600" b="0" kern="1200" dirty="0" smtClean="0">
                        <a:solidFill>
                          <a:schemeClr val="bg1"/>
                        </a:solidFill>
                        <a:latin typeface="+mn-lt"/>
                        <a:ea typeface="+mn-ea"/>
                        <a:cs typeface="+mn-cs"/>
                      </a:endParaRPr>
                    </a:p>
                  </a:txBody>
                  <a:tcPr marL="83940" marR="83940" anchor="ctr" anchorCtr="1">
                    <a:lnB w="38100" cap="flat" cmpd="sng" algn="ctr">
                      <a:solidFill>
                        <a:schemeClr val="bg1"/>
                      </a:solidFill>
                      <a:prstDash val="solid"/>
                      <a:round/>
                      <a:headEnd type="none" w="med" len="med"/>
                      <a:tailEnd type="none" w="med" len="med"/>
                    </a:lnB>
                    <a:solidFill>
                      <a:schemeClr val="accent1"/>
                    </a:solidFill>
                  </a:tcPr>
                </a:tc>
                <a:tc>
                  <a:txBody>
                    <a:bodyPr/>
                    <a:lstStyle/>
                    <a:p>
                      <a:r>
                        <a:rPr lang="de-DE" sz="1600" kern="1200" dirty="0" smtClean="0">
                          <a:solidFill>
                            <a:schemeClr val="bg1"/>
                          </a:solidFill>
                        </a:rPr>
                        <a:t>Systems</a:t>
                      </a:r>
                      <a:endParaRPr lang="de-DE" sz="1600" b="0" kern="1200" dirty="0" smtClean="0">
                        <a:solidFill>
                          <a:schemeClr val="bg1"/>
                        </a:solidFill>
                        <a:latin typeface="+mn-lt"/>
                        <a:ea typeface="+mn-ea"/>
                        <a:cs typeface="+mn-cs"/>
                      </a:endParaRPr>
                    </a:p>
                  </a:txBody>
                  <a:tcPr marL="83940" marR="83940" anchor="ctr" anchorCtr="1">
                    <a:lnB w="38100" cap="flat" cmpd="sng" algn="ctr">
                      <a:solidFill>
                        <a:schemeClr val="bg1"/>
                      </a:solidFill>
                      <a:prstDash val="solid"/>
                      <a:round/>
                      <a:headEnd type="none" w="med" len="med"/>
                      <a:tailEnd type="none" w="med" len="med"/>
                    </a:lnB>
                    <a:solidFill>
                      <a:schemeClr val="accent1"/>
                    </a:solidFill>
                  </a:tcPr>
                </a:tc>
                <a:tc>
                  <a:txBody>
                    <a:bodyPr/>
                    <a:lstStyle/>
                    <a:p>
                      <a:r>
                        <a:rPr lang="de-DE" sz="1600" kern="1200" dirty="0" smtClean="0">
                          <a:solidFill>
                            <a:schemeClr val="bg1"/>
                          </a:solidFill>
                        </a:rPr>
                        <a:t>Components</a:t>
                      </a:r>
                      <a:endParaRPr lang="de-DE" sz="1600" b="0" kern="1200" dirty="0" smtClean="0">
                        <a:solidFill>
                          <a:schemeClr val="bg1"/>
                        </a:solidFill>
                        <a:latin typeface="+mn-lt"/>
                        <a:ea typeface="+mn-ea"/>
                        <a:cs typeface="+mn-cs"/>
                      </a:endParaRPr>
                    </a:p>
                  </a:txBody>
                  <a:tcPr marL="83940" marR="83940" anchor="ctr" anchorCtr="1">
                    <a:lnB w="38100" cap="flat" cmpd="sng" algn="ctr">
                      <a:solidFill>
                        <a:schemeClr val="bg1"/>
                      </a:solidFill>
                      <a:prstDash val="solid"/>
                      <a:round/>
                      <a:headEnd type="none" w="med" len="med"/>
                      <a:tailEnd type="none" w="med" len="med"/>
                    </a:lnB>
                    <a:solidFill>
                      <a:schemeClr val="accent1"/>
                    </a:solidFill>
                  </a:tcPr>
                </a:tc>
                <a:tc>
                  <a:txBody>
                    <a:bodyPr/>
                    <a:lstStyle/>
                    <a:p>
                      <a:r>
                        <a:rPr lang="de-DE" sz="1600" kern="1200" dirty="0" smtClean="0">
                          <a:solidFill>
                            <a:schemeClr val="bg1"/>
                          </a:solidFill>
                        </a:rPr>
                        <a:t>Systems</a:t>
                      </a:r>
                      <a:endParaRPr lang="de-DE" sz="1600" b="0" kern="1200" dirty="0" smtClean="0">
                        <a:solidFill>
                          <a:schemeClr val="bg1"/>
                        </a:solidFill>
                        <a:latin typeface="+mn-lt"/>
                        <a:ea typeface="+mn-ea"/>
                        <a:cs typeface="+mn-cs"/>
                      </a:endParaRPr>
                    </a:p>
                  </a:txBody>
                  <a:tcPr marL="83940" marR="83940" anchor="ctr" anchorCtr="1">
                    <a:lnB w="38100" cap="flat" cmpd="sng" algn="ctr">
                      <a:solidFill>
                        <a:schemeClr val="bg1"/>
                      </a:solidFill>
                      <a:prstDash val="solid"/>
                      <a:round/>
                      <a:headEnd type="none" w="med" len="med"/>
                      <a:tailEnd type="none" w="med" len="med"/>
                    </a:lnB>
                    <a:solidFill>
                      <a:schemeClr val="accent1"/>
                    </a:solidFill>
                  </a:tcPr>
                </a:tc>
                <a:tc>
                  <a:txBody>
                    <a:bodyPr/>
                    <a:lstStyle/>
                    <a:p>
                      <a:r>
                        <a:rPr lang="de-DE" sz="1600" kern="1200" dirty="0" smtClean="0">
                          <a:solidFill>
                            <a:schemeClr val="bg1"/>
                          </a:solidFill>
                        </a:rPr>
                        <a:t>Components</a:t>
                      </a:r>
                      <a:endParaRPr lang="de-DE" sz="1600" b="0" kern="1200" dirty="0" smtClean="0">
                        <a:solidFill>
                          <a:schemeClr val="bg1"/>
                        </a:solidFill>
                        <a:latin typeface="+mn-lt"/>
                        <a:ea typeface="+mn-ea"/>
                        <a:cs typeface="+mn-cs"/>
                      </a:endParaRPr>
                    </a:p>
                  </a:txBody>
                  <a:tcPr marL="83940" marR="83940" anchor="ctr" anchorCtr="1">
                    <a:lnB w="38100" cap="flat" cmpd="sng" algn="ctr">
                      <a:solidFill>
                        <a:schemeClr val="bg1"/>
                      </a:solidFill>
                      <a:prstDash val="solid"/>
                      <a:round/>
                      <a:headEnd type="none" w="med" len="med"/>
                      <a:tailEnd type="none" w="med" len="med"/>
                    </a:lnB>
                    <a:solidFill>
                      <a:schemeClr val="accent1"/>
                    </a:solidFill>
                  </a:tcPr>
                </a:tc>
                <a:tc>
                  <a:txBody>
                    <a:bodyPr/>
                    <a:lstStyle/>
                    <a:p>
                      <a:r>
                        <a:rPr lang="de-DE" sz="1600" kern="1200" dirty="0" smtClean="0">
                          <a:solidFill>
                            <a:schemeClr val="bg1"/>
                          </a:solidFill>
                        </a:rPr>
                        <a:t>Systems</a:t>
                      </a:r>
                      <a:endParaRPr lang="de-DE" sz="1600" b="0" kern="1200" dirty="0" smtClean="0">
                        <a:solidFill>
                          <a:schemeClr val="bg1"/>
                        </a:solidFill>
                        <a:latin typeface="+mn-lt"/>
                        <a:ea typeface="+mn-ea"/>
                        <a:cs typeface="+mn-cs"/>
                      </a:endParaRPr>
                    </a:p>
                  </a:txBody>
                  <a:tcPr marL="83940" marR="83940" anchor="ctr" anchorCtr="1">
                    <a:lnB w="38100" cap="flat" cmpd="sng" algn="ctr">
                      <a:solidFill>
                        <a:schemeClr val="bg1"/>
                      </a:solidFill>
                      <a:prstDash val="solid"/>
                      <a:round/>
                      <a:headEnd type="none" w="med" len="med"/>
                      <a:tailEnd type="none" w="med" len="med"/>
                    </a:lnB>
                    <a:solidFill>
                      <a:schemeClr val="accent1"/>
                    </a:solidFill>
                  </a:tcPr>
                </a:tc>
              </a:tr>
              <a:tr h="370840">
                <a:tc>
                  <a:txBody>
                    <a:bodyPr/>
                    <a:lstStyle/>
                    <a:p>
                      <a:r>
                        <a:rPr lang="de-DE" sz="1600" kern="1200" dirty="0" smtClean="0"/>
                        <a:t>LM</a:t>
                      </a:r>
                      <a:endParaRPr lang="de-DE" sz="1600" b="0" kern="1200" dirty="0" smtClean="0">
                        <a:solidFill>
                          <a:schemeClr val="lt1"/>
                        </a:solidFill>
                        <a:latin typeface="+mn-lt"/>
                        <a:ea typeface="+mn-ea"/>
                        <a:cs typeface="+mn-cs"/>
                      </a:endParaRPr>
                    </a:p>
                  </a:txBody>
                  <a:tcPr marL="83940" marR="83940" anchor="ctr" anchorCtr="1">
                    <a:lnT w="38100" cap="flat" cmpd="sng" algn="ctr">
                      <a:solidFill>
                        <a:schemeClr val="bg1"/>
                      </a:solidFill>
                      <a:prstDash val="solid"/>
                      <a:round/>
                      <a:headEnd type="none" w="med" len="med"/>
                      <a:tailEnd type="none" w="med" len="med"/>
                    </a:lnT>
                  </a:tcPr>
                </a:tc>
                <a:tc>
                  <a:txBody>
                    <a:bodyPr/>
                    <a:lstStyle/>
                    <a:p>
                      <a:r>
                        <a:rPr lang="de-DE" sz="1600" kern="1200" dirty="0" smtClean="0"/>
                        <a:t>PPU-P</a:t>
                      </a:r>
                      <a:endParaRPr lang="de-DE" sz="1600" b="0" kern="1200" dirty="0" smtClean="0">
                        <a:solidFill>
                          <a:schemeClr val="lt1"/>
                        </a:solidFill>
                        <a:latin typeface="+mn-lt"/>
                        <a:ea typeface="+mn-ea"/>
                        <a:cs typeface="+mn-cs"/>
                      </a:endParaRPr>
                    </a:p>
                  </a:txBody>
                  <a:tcPr marL="83940" marR="83940" anchor="ctr" anchorCtr="1">
                    <a:lnT w="38100" cap="flat" cmpd="sng" algn="ctr">
                      <a:solidFill>
                        <a:schemeClr val="bg1"/>
                      </a:solidFill>
                      <a:prstDash val="solid"/>
                      <a:round/>
                      <a:headEnd type="none" w="med" len="med"/>
                      <a:tailEnd type="none" w="med" len="med"/>
                    </a:lnT>
                  </a:tcPr>
                </a:tc>
                <a:tc>
                  <a:txBody>
                    <a:bodyPr/>
                    <a:lstStyle/>
                    <a:p>
                      <a:r>
                        <a:rPr lang="de-DE" sz="1600" kern="1200" dirty="0" smtClean="0"/>
                        <a:t>Alpha</a:t>
                      </a:r>
                      <a:endParaRPr lang="de-DE" sz="1600" b="0" kern="1200" dirty="0" smtClean="0">
                        <a:solidFill>
                          <a:schemeClr val="lt1"/>
                        </a:solidFill>
                        <a:latin typeface="+mn-lt"/>
                        <a:ea typeface="+mn-ea"/>
                        <a:cs typeface="+mn-cs"/>
                      </a:endParaRPr>
                    </a:p>
                  </a:txBody>
                  <a:tcPr marL="83940" marR="83940" anchor="ctr" anchorCtr="1">
                    <a:lnT w="38100" cap="flat" cmpd="sng" algn="ctr">
                      <a:solidFill>
                        <a:schemeClr val="bg1"/>
                      </a:solidFill>
                      <a:prstDash val="solid"/>
                      <a:round/>
                      <a:headEnd type="none" w="med" len="med"/>
                      <a:tailEnd type="none" w="med" len="med"/>
                    </a:lnT>
                  </a:tcPr>
                </a:tc>
                <a:tc>
                  <a:txBody>
                    <a:bodyPr/>
                    <a:lstStyle/>
                    <a:p>
                      <a:r>
                        <a:rPr lang="de-DE" sz="1600" kern="1200" dirty="0" smtClean="0"/>
                        <a:t>LPE</a:t>
                      </a:r>
                      <a:endParaRPr lang="de-DE" sz="1600" b="0" kern="1200" dirty="0" smtClean="0">
                        <a:solidFill>
                          <a:schemeClr val="lt1"/>
                        </a:solidFill>
                        <a:latin typeface="+mn-lt"/>
                        <a:ea typeface="+mn-ea"/>
                        <a:cs typeface="+mn-cs"/>
                      </a:endParaRPr>
                    </a:p>
                  </a:txBody>
                  <a:tcPr marL="83940" marR="83940" anchor="ctr" anchorCtr="1">
                    <a:lnT w="38100" cap="flat" cmpd="sng" algn="ctr">
                      <a:solidFill>
                        <a:schemeClr val="bg1"/>
                      </a:solidFill>
                      <a:prstDash val="solid"/>
                      <a:round/>
                      <a:headEnd type="none" w="med" len="med"/>
                      <a:tailEnd type="none" w="med" len="med"/>
                    </a:lnT>
                  </a:tcPr>
                </a:tc>
                <a:tc>
                  <a:txBody>
                    <a:bodyPr/>
                    <a:lstStyle/>
                    <a:p>
                      <a:r>
                        <a:rPr lang="de-DE" sz="1600" kern="1200" dirty="0" smtClean="0"/>
                        <a:t>LDK</a:t>
                      </a:r>
                      <a:endParaRPr lang="de-DE" sz="1600" b="0" kern="1200" dirty="0" smtClean="0">
                        <a:solidFill>
                          <a:schemeClr val="lt1"/>
                        </a:solidFill>
                        <a:latin typeface="+mn-lt"/>
                        <a:ea typeface="+mn-ea"/>
                        <a:cs typeface="+mn-cs"/>
                      </a:endParaRPr>
                    </a:p>
                  </a:txBody>
                  <a:tcPr marL="83940" marR="83940" anchor="ctr" anchorCtr="1">
                    <a:lnT w="38100" cap="flat" cmpd="sng" algn="ctr">
                      <a:solidFill>
                        <a:schemeClr val="bg1"/>
                      </a:solidFill>
                      <a:prstDash val="solid"/>
                      <a:round/>
                      <a:headEnd type="none" w="med" len="med"/>
                      <a:tailEnd type="none" w="med" len="med"/>
                    </a:lnT>
                  </a:tcPr>
                </a:tc>
                <a:tc>
                  <a:txBody>
                    <a:bodyPr/>
                    <a:lstStyle/>
                    <a:p>
                      <a:r>
                        <a:rPr lang="de-DE" sz="1600" kern="1200" dirty="0" smtClean="0"/>
                        <a:t>PPU-E</a:t>
                      </a:r>
                      <a:endParaRPr lang="de-DE" sz="1600" b="0" kern="1200" dirty="0" smtClean="0">
                        <a:solidFill>
                          <a:schemeClr val="lt1"/>
                        </a:solidFill>
                        <a:latin typeface="+mn-lt"/>
                        <a:ea typeface="+mn-ea"/>
                        <a:cs typeface="+mn-cs"/>
                      </a:endParaRPr>
                    </a:p>
                  </a:txBody>
                  <a:tcPr marL="83940" marR="83940" anchor="ctr" anchorCtr="1">
                    <a:lnT w="38100" cap="flat" cmpd="sng" algn="ctr">
                      <a:solidFill>
                        <a:schemeClr val="bg1"/>
                      </a:solidFill>
                      <a:prstDash val="solid"/>
                      <a:round/>
                      <a:headEnd type="none" w="med" len="med"/>
                      <a:tailEnd type="none" w="med" len="med"/>
                    </a:lnT>
                  </a:tcPr>
                </a:tc>
              </a:tr>
              <a:tr h="370840">
                <a:tc>
                  <a:txBody>
                    <a:bodyPr/>
                    <a:lstStyle/>
                    <a:p>
                      <a:r>
                        <a:rPr lang="de-DE" sz="1600" kern="1200" dirty="0" smtClean="0"/>
                        <a:t>CLM</a:t>
                      </a:r>
                      <a:endParaRPr lang="de-DE" sz="1600" b="0" kern="1200" dirty="0" smtClean="0">
                        <a:solidFill>
                          <a:schemeClr val="lt1"/>
                        </a:solidFill>
                        <a:latin typeface="+mn-lt"/>
                        <a:ea typeface="+mn-ea"/>
                        <a:cs typeface="+mn-cs"/>
                      </a:endParaRPr>
                    </a:p>
                  </a:txBody>
                  <a:tcPr marL="83940" marR="83940" anchor="ctr" anchorCtr="1"/>
                </a:tc>
                <a:tc>
                  <a:txBody>
                    <a:bodyPr/>
                    <a:lstStyle/>
                    <a:p>
                      <a:r>
                        <a:rPr lang="de-DE" sz="1600" kern="1200" dirty="0" smtClean="0"/>
                        <a:t>LPP</a:t>
                      </a:r>
                      <a:endParaRPr lang="de-DE" sz="1600" b="0" kern="1200" dirty="0" smtClean="0">
                        <a:solidFill>
                          <a:schemeClr val="lt1"/>
                        </a:solidFill>
                        <a:latin typeface="+mn-lt"/>
                        <a:ea typeface="+mn-ea"/>
                        <a:cs typeface="+mn-cs"/>
                      </a:endParaRPr>
                    </a:p>
                  </a:txBody>
                  <a:tcPr marL="83940" marR="83940" anchor="ctr" anchorCtr="1"/>
                </a:tc>
                <a:tc>
                  <a:txBody>
                    <a:bodyPr/>
                    <a:lstStyle/>
                    <a:p>
                      <a:r>
                        <a:rPr lang="de-DE" sz="1600" kern="1200" dirty="0" smtClean="0"/>
                        <a:t>Beta</a:t>
                      </a:r>
                      <a:endParaRPr lang="de-DE" sz="1600" b="0" kern="1200" dirty="0" smtClean="0">
                        <a:solidFill>
                          <a:schemeClr val="lt1"/>
                        </a:solidFill>
                        <a:latin typeface="+mn-lt"/>
                        <a:ea typeface="+mn-ea"/>
                        <a:cs typeface="+mn-cs"/>
                      </a:endParaRPr>
                    </a:p>
                  </a:txBody>
                  <a:tcPr marL="83940" marR="83940" anchor="ctr" anchorCtr="1"/>
                </a:tc>
                <a:tc>
                  <a:txBody>
                    <a:bodyPr/>
                    <a:lstStyle/>
                    <a:p>
                      <a:r>
                        <a:rPr lang="de-DE" sz="1600" kern="1200" dirty="0" smtClean="0"/>
                        <a:t>RPE</a:t>
                      </a:r>
                      <a:endParaRPr lang="de-DE" sz="1600" b="0" kern="1200" dirty="0" smtClean="0">
                        <a:solidFill>
                          <a:schemeClr val="lt1"/>
                        </a:solidFill>
                        <a:latin typeface="+mn-lt"/>
                        <a:ea typeface="+mn-ea"/>
                        <a:cs typeface="+mn-cs"/>
                      </a:endParaRPr>
                    </a:p>
                  </a:txBody>
                  <a:tcPr marL="83940" marR="83940" anchor="ctr" anchorCtr="1"/>
                </a:tc>
                <a:tc>
                  <a:txBody>
                    <a:bodyPr/>
                    <a:lstStyle/>
                    <a:p>
                      <a:r>
                        <a:rPr lang="de-DE" sz="1600" kern="1200" dirty="0" smtClean="0"/>
                        <a:t>LDH</a:t>
                      </a:r>
                      <a:endParaRPr lang="de-DE" sz="1600" b="0" kern="1200" dirty="0" smtClean="0">
                        <a:solidFill>
                          <a:schemeClr val="lt1"/>
                        </a:solidFill>
                        <a:latin typeface="+mn-lt"/>
                        <a:ea typeface="+mn-ea"/>
                        <a:cs typeface="+mn-cs"/>
                      </a:endParaRPr>
                    </a:p>
                  </a:txBody>
                  <a:tcPr marL="83940" marR="83940" anchor="ctr" anchorCtr="1"/>
                </a:tc>
                <a:tc>
                  <a:txBody>
                    <a:bodyPr/>
                    <a:lstStyle/>
                    <a:p>
                      <a:endParaRPr lang="de-DE" sz="1600" b="0" kern="1200" dirty="0" smtClean="0">
                        <a:solidFill>
                          <a:schemeClr val="lt1"/>
                        </a:solidFill>
                        <a:latin typeface="+mn-lt"/>
                        <a:ea typeface="+mn-ea"/>
                        <a:cs typeface="+mn-cs"/>
                      </a:endParaRPr>
                    </a:p>
                  </a:txBody>
                  <a:tcPr marL="83940" marR="83940" anchor="ctr" anchorCtr="1"/>
                </a:tc>
              </a:tr>
              <a:tr h="370840">
                <a:tc>
                  <a:txBody>
                    <a:bodyPr/>
                    <a:lstStyle/>
                    <a:p>
                      <a:r>
                        <a:rPr lang="de-DE" sz="1600" kern="1200" dirty="0" smtClean="0"/>
                        <a:t>KLM</a:t>
                      </a:r>
                      <a:endParaRPr lang="de-DE" sz="1600" b="0" kern="1200" dirty="0" smtClean="0">
                        <a:solidFill>
                          <a:schemeClr val="lt1"/>
                        </a:solidFill>
                        <a:latin typeface="+mn-lt"/>
                        <a:ea typeface="+mn-ea"/>
                        <a:cs typeface="+mn-cs"/>
                      </a:endParaRPr>
                    </a:p>
                  </a:txBody>
                  <a:tcPr marL="83940" marR="83940" anchor="ctr" anchorCtr="1"/>
                </a:tc>
                <a:tc>
                  <a:txBody>
                    <a:bodyPr/>
                    <a:lstStyle/>
                    <a:p>
                      <a:pPr marL="0" algn="l" defTabSz="457200" rtl="0" eaLnBrk="1" latinLnBrk="0" hangingPunct="1"/>
                      <a:r>
                        <a:rPr lang="de-DE" sz="1600" kern="1200" dirty="0" smtClean="0">
                          <a:solidFill>
                            <a:schemeClr val="dk1"/>
                          </a:solidFill>
                          <a:latin typeface="+mn-lt"/>
                          <a:ea typeface="+mn-ea"/>
                          <a:cs typeface="+mn-cs"/>
                        </a:rPr>
                        <a:t>DRL</a:t>
                      </a:r>
                    </a:p>
                  </a:txBody>
                  <a:tcPr marL="83940" marR="83940" anchor="ctr" anchorCtr="1"/>
                </a:tc>
                <a:tc>
                  <a:txBody>
                    <a:bodyPr/>
                    <a:lstStyle/>
                    <a:p>
                      <a:r>
                        <a:rPr lang="de-DE" sz="1600" kern="1200" dirty="0" smtClean="0"/>
                        <a:t>Gamma</a:t>
                      </a:r>
                      <a:endParaRPr lang="de-DE" sz="1600" b="0" kern="1200" dirty="0" smtClean="0">
                        <a:solidFill>
                          <a:schemeClr val="lt1"/>
                        </a:solidFill>
                        <a:latin typeface="+mn-lt"/>
                        <a:ea typeface="+mn-ea"/>
                        <a:cs typeface="+mn-cs"/>
                      </a:endParaRPr>
                    </a:p>
                  </a:txBody>
                  <a:tcPr marL="83940" marR="83940" anchor="ctr" anchorCtr="1"/>
                </a:tc>
                <a:tc>
                  <a:txBody>
                    <a:bodyPr/>
                    <a:lstStyle/>
                    <a:p>
                      <a:endParaRPr lang="de-DE" sz="1600" b="0" kern="1200" dirty="0" smtClean="0">
                        <a:solidFill>
                          <a:schemeClr val="lt1"/>
                        </a:solidFill>
                        <a:latin typeface="+mn-lt"/>
                        <a:ea typeface="+mn-ea"/>
                        <a:cs typeface="+mn-cs"/>
                      </a:endParaRPr>
                    </a:p>
                  </a:txBody>
                  <a:tcPr marL="83940" marR="83940" anchor="ctr" anchorCtr="1"/>
                </a:tc>
                <a:tc>
                  <a:txBody>
                    <a:bodyPr/>
                    <a:lstStyle/>
                    <a:p>
                      <a:r>
                        <a:rPr lang="de-DE" sz="1600" kern="1200" dirty="0" smtClean="0"/>
                        <a:t>LDN</a:t>
                      </a:r>
                      <a:endParaRPr lang="de-DE" sz="1600" b="0" kern="1200" dirty="0" smtClean="0">
                        <a:solidFill>
                          <a:schemeClr val="lt1"/>
                        </a:solidFill>
                        <a:latin typeface="+mn-lt"/>
                        <a:ea typeface="+mn-ea"/>
                        <a:cs typeface="+mn-cs"/>
                      </a:endParaRPr>
                    </a:p>
                  </a:txBody>
                  <a:tcPr marL="83940" marR="83940" anchor="ctr" anchorCtr="1"/>
                </a:tc>
                <a:tc>
                  <a:txBody>
                    <a:bodyPr/>
                    <a:lstStyle/>
                    <a:p>
                      <a:endParaRPr lang="de-DE" sz="1600" b="0" kern="1200" dirty="0" smtClean="0">
                        <a:solidFill>
                          <a:schemeClr val="lt1"/>
                        </a:solidFill>
                        <a:latin typeface="+mn-lt"/>
                        <a:ea typeface="+mn-ea"/>
                        <a:cs typeface="+mn-cs"/>
                      </a:endParaRPr>
                    </a:p>
                  </a:txBody>
                  <a:tcPr marL="83940" marR="83940" anchor="ctr" anchorCtr="1"/>
                </a:tc>
              </a:tr>
              <a:tr h="370840">
                <a:tc>
                  <a:txBody>
                    <a:bodyPr/>
                    <a:lstStyle/>
                    <a:p>
                      <a:r>
                        <a:rPr lang="de-DE" sz="1600" kern="1200" dirty="0" smtClean="0"/>
                        <a:t>HLM</a:t>
                      </a:r>
                      <a:endParaRPr lang="de-DE" sz="1600" b="0" kern="1200" dirty="0" smtClean="0">
                        <a:solidFill>
                          <a:schemeClr val="lt1"/>
                        </a:solidFill>
                        <a:latin typeface="+mn-lt"/>
                        <a:ea typeface="+mn-ea"/>
                        <a:cs typeface="+mn-cs"/>
                      </a:endParaRPr>
                    </a:p>
                  </a:txBody>
                  <a:tcPr marL="83940" marR="83940" anchor="ctr" anchorCtr="1"/>
                </a:tc>
                <a:tc>
                  <a:txBody>
                    <a:bodyPr/>
                    <a:lstStyle/>
                    <a:p>
                      <a:endParaRPr lang="de-DE" sz="1600" b="0" kern="1200" dirty="0" smtClean="0">
                        <a:solidFill>
                          <a:schemeClr val="lt1"/>
                        </a:solidFill>
                        <a:latin typeface="+mn-lt"/>
                        <a:ea typeface="+mn-ea"/>
                        <a:cs typeface="+mn-cs"/>
                      </a:endParaRPr>
                    </a:p>
                  </a:txBody>
                  <a:tcPr marL="83940" marR="83940" anchor="ctr" anchorCtr="1"/>
                </a:tc>
                <a:tc>
                  <a:txBody>
                    <a:bodyPr/>
                    <a:lstStyle/>
                    <a:p>
                      <a:r>
                        <a:rPr lang="de-DE" sz="1600" kern="1200" dirty="0" smtClean="0"/>
                        <a:t>Delta</a:t>
                      </a:r>
                      <a:endParaRPr lang="de-DE" sz="1600" b="0" kern="1200" dirty="0" smtClean="0">
                        <a:solidFill>
                          <a:schemeClr val="lt1"/>
                        </a:solidFill>
                        <a:latin typeface="+mn-lt"/>
                        <a:ea typeface="+mn-ea"/>
                        <a:cs typeface="+mn-cs"/>
                      </a:endParaRPr>
                    </a:p>
                  </a:txBody>
                  <a:tcPr marL="83940" marR="83940" anchor="ctr" anchorCtr="1"/>
                </a:tc>
                <a:tc>
                  <a:txBody>
                    <a:bodyPr/>
                    <a:lstStyle/>
                    <a:p>
                      <a:endParaRPr lang="de-DE" sz="1600" b="0" kern="1200" dirty="0" smtClean="0">
                        <a:solidFill>
                          <a:schemeClr val="lt1"/>
                        </a:solidFill>
                        <a:latin typeface="+mn-lt"/>
                        <a:ea typeface="+mn-ea"/>
                        <a:cs typeface="+mn-cs"/>
                      </a:endParaRPr>
                    </a:p>
                  </a:txBody>
                  <a:tcPr marL="83940" marR="83940" anchor="ctr" anchorCtr="1"/>
                </a:tc>
                <a:tc>
                  <a:txBody>
                    <a:bodyPr/>
                    <a:lstStyle/>
                    <a:p>
                      <a:r>
                        <a:rPr lang="de-DE" sz="1600" kern="1200" dirty="0" smtClean="0"/>
                        <a:t>LDM</a:t>
                      </a:r>
                      <a:endParaRPr lang="de-DE" sz="1600" b="0" kern="1200" dirty="0" smtClean="0">
                        <a:solidFill>
                          <a:schemeClr val="lt1"/>
                        </a:solidFill>
                        <a:latin typeface="+mn-lt"/>
                        <a:ea typeface="+mn-ea"/>
                        <a:cs typeface="+mn-cs"/>
                      </a:endParaRPr>
                    </a:p>
                  </a:txBody>
                  <a:tcPr marL="83940" marR="83940" anchor="ctr" anchorCtr="1"/>
                </a:tc>
                <a:tc>
                  <a:txBody>
                    <a:bodyPr/>
                    <a:lstStyle/>
                    <a:p>
                      <a:endParaRPr lang="de-DE" sz="1600" b="0" kern="1200" dirty="0" smtClean="0">
                        <a:solidFill>
                          <a:schemeClr val="lt1"/>
                        </a:solidFill>
                        <a:latin typeface="+mn-lt"/>
                        <a:ea typeface="+mn-ea"/>
                        <a:cs typeface="+mn-cs"/>
                      </a:endParaRPr>
                    </a:p>
                  </a:txBody>
                  <a:tcPr marL="83940" marR="83940" anchor="ctr" anchorCtr="1"/>
                </a:tc>
              </a:tr>
              <a:tr h="370840">
                <a:tc>
                  <a:txBody>
                    <a:bodyPr/>
                    <a:lstStyle/>
                    <a:p>
                      <a:r>
                        <a:rPr lang="de-DE" sz="1600" kern="1200" dirty="0" smtClean="0"/>
                        <a:t>PMP</a:t>
                      </a:r>
                      <a:endParaRPr lang="de-DE" sz="1600" b="0" kern="1200" dirty="0" smtClean="0">
                        <a:solidFill>
                          <a:schemeClr val="lt1"/>
                        </a:solidFill>
                        <a:latin typeface="+mn-lt"/>
                        <a:ea typeface="+mn-ea"/>
                        <a:cs typeface="+mn-cs"/>
                      </a:endParaRPr>
                    </a:p>
                  </a:txBody>
                  <a:tcPr marL="83940" marR="83940" anchor="ctr" anchorCtr="1"/>
                </a:tc>
                <a:tc>
                  <a:txBody>
                    <a:bodyPr/>
                    <a:lstStyle/>
                    <a:p>
                      <a:endParaRPr lang="de-DE" sz="1600" b="0" kern="1200" dirty="0" smtClean="0">
                        <a:solidFill>
                          <a:schemeClr val="lt1"/>
                        </a:solidFill>
                        <a:latin typeface="+mn-lt"/>
                        <a:ea typeface="+mn-ea"/>
                        <a:cs typeface="+mn-cs"/>
                      </a:endParaRPr>
                    </a:p>
                  </a:txBody>
                  <a:tcPr marL="83940" marR="83940" anchor="ctr" anchorCtr="1"/>
                </a:tc>
                <a:tc>
                  <a:txBody>
                    <a:bodyPr/>
                    <a:lstStyle/>
                    <a:p>
                      <a:r>
                        <a:rPr lang="de-DE" sz="1600" kern="1200" dirty="0" smtClean="0"/>
                        <a:t>ELS</a:t>
                      </a:r>
                      <a:endParaRPr lang="de-DE" sz="1600" b="0" kern="1200" dirty="0" smtClean="0">
                        <a:solidFill>
                          <a:schemeClr val="lt1"/>
                        </a:solidFill>
                        <a:latin typeface="+mn-lt"/>
                        <a:ea typeface="+mn-ea"/>
                        <a:cs typeface="+mn-cs"/>
                      </a:endParaRPr>
                    </a:p>
                  </a:txBody>
                  <a:tcPr marL="83940" marR="83940" anchor="ctr" anchorCtr="1"/>
                </a:tc>
                <a:tc>
                  <a:txBody>
                    <a:bodyPr/>
                    <a:lstStyle/>
                    <a:p>
                      <a:endParaRPr lang="de-DE" sz="1600" b="0" kern="1200" dirty="0" smtClean="0">
                        <a:solidFill>
                          <a:schemeClr val="lt1"/>
                        </a:solidFill>
                        <a:latin typeface="+mn-lt"/>
                        <a:ea typeface="+mn-ea"/>
                        <a:cs typeface="+mn-cs"/>
                      </a:endParaRPr>
                    </a:p>
                  </a:txBody>
                  <a:tcPr marL="83940" marR="83940" anchor="ctr" anchorCtr="1"/>
                </a:tc>
                <a:tc>
                  <a:txBody>
                    <a:bodyPr/>
                    <a:lstStyle/>
                    <a:p>
                      <a:r>
                        <a:rPr lang="de-DE" sz="1600" kern="1200" dirty="0" smtClean="0"/>
                        <a:t>LDT</a:t>
                      </a:r>
                      <a:endParaRPr lang="de-DE" sz="1600" b="0" kern="1200" dirty="0" smtClean="0">
                        <a:solidFill>
                          <a:schemeClr val="lt1"/>
                        </a:solidFill>
                        <a:latin typeface="+mn-lt"/>
                        <a:ea typeface="+mn-ea"/>
                        <a:cs typeface="+mn-cs"/>
                      </a:endParaRPr>
                    </a:p>
                  </a:txBody>
                  <a:tcPr marL="83940" marR="83940" anchor="ctr" anchorCtr="1"/>
                </a:tc>
                <a:tc>
                  <a:txBody>
                    <a:bodyPr/>
                    <a:lstStyle/>
                    <a:p>
                      <a:endParaRPr lang="de-DE" sz="1600" b="0" kern="1200" dirty="0" smtClean="0">
                        <a:solidFill>
                          <a:schemeClr val="lt1"/>
                        </a:solidFill>
                        <a:latin typeface="+mn-lt"/>
                        <a:ea typeface="+mn-ea"/>
                        <a:cs typeface="+mn-cs"/>
                      </a:endParaRPr>
                    </a:p>
                  </a:txBody>
                  <a:tcPr marL="83940" marR="83940" anchor="ctr" anchorCtr="1"/>
                </a:tc>
              </a:tr>
              <a:tr h="370840">
                <a:tc>
                  <a:txBody>
                    <a:bodyPr/>
                    <a:lstStyle/>
                    <a:p>
                      <a:endParaRPr lang="de-DE" sz="1600" b="0" kern="1200" dirty="0" smtClean="0">
                        <a:solidFill>
                          <a:schemeClr val="lt1"/>
                        </a:solidFill>
                        <a:latin typeface="+mn-lt"/>
                        <a:ea typeface="+mn-ea"/>
                        <a:cs typeface="+mn-cs"/>
                      </a:endParaRPr>
                    </a:p>
                  </a:txBody>
                  <a:tcPr marL="83940" marR="83940" anchor="ctr" anchorCtr="1"/>
                </a:tc>
                <a:tc>
                  <a:txBody>
                    <a:bodyPr/>
                    <a:lstStyle/>
                    <a:p>
                      <a:endParaRPr lang="de-DE" sz="1600" b="0" kern="1200" dirty="0" smtClean="0">
                        <a:solidFill>
                          <a:schemeClr val="lt1"/>
                        </a:solidFill>
                        <a:latin typeface="+mn-lt"/>
                        <a:ea typeface="+mn-ea"/>
                        <a:cs typeface="+mn-cs"/>
                      </a:endParaRPr>
                    </a:p>
                  </a:txBody>
                  <a:tcPr marL="83940" marR="83940" anchor="ctr" anchorCtr="1"/>
                </a:tc>
                <a:tc>
                  <a:txBody>
                    <a:bodyPr/>
                    <a:lstStyle/>
                    <a:p>
                      <a:endParaRPr lang="de-DE" sz="1600" b="0" kern="1200" dirty="0" smtClean="0">
                        <a:solidFill>
                          <a:schemeClr val="lt1"/>
                        </a:solidFill>
                        <a:latin typeface="+mn-lt"/>
                        <a:ea typeface="+mn-ea"/>
                        <a:cs typeface="+mn-cs"/>
                      </a:endParaRPr>
                    </a:p>
                  </a:txBody>
                  <a:tcPr marL="83940" marR="83940" anchor="ctr" anchorCtr="1"/>
                </a:tc>
                <a:tc>
                  <a:txBody>
                    <a:bodyPr/>
                    <a:lstStyle/>
                    <a:p>
                      <a:endParaRPr lang="de-DE" sz="1600" b="0" kern="1200" dirty="0" smtClean="0">
                        <a:solidFill>
                          <a:schemeClr val="lt1"/>
                        </a:solidFill>
                        <a:latin typeface="+mn-lt"/>
                        <a:ea typeface="+mn-ea"/>
                        <a:cs typeface="+mn-cs"/>
                      </a:endParaRPr>
                    </a:p>
                  </a:txBody>
                  <a:tcPr marL="83940" marR="83940" anchor="ctr" anchorCtr="1"/>
                </a:tc>
                <a:tc>
                  <a:txBody>
                    <a:bodyPr/>
                    <a:lstStyle/>
                    <a:p>
                      <a:r>
                        <a:rPr lang="de-DE" sz="1600" kern="1200" dirty="0" smtClean="0"/>
                        <a:t>LDF</a:t>
                      </a:r>
                      <a:endParaRPr lang="de-DE" sz="1600" b="0" kern="1200" dirty="0" smtClean="0">
                        <a:solidFill>
                          <a:schemeClr val="lt1"/>
                        </a:solidFill>
                        <a:latin typeface="+mn-lt"/>
                        <a:ea typeface="+mn-ea"/>
                        <a:cs typeface="+mn-cs"/>
                      </a:endParaRPr>
                    </a:p>
                  </a:txBody>
                  <a:tcPr marL="83940" marR="83940" anchor="ctr" anchorCtr="1"/>
                </a:tc>
                <a:tc>
                  <a:txBody>
                    <a:bodyPr/>
                    <a:lstStyle/>
                    <a:p>
                      <a:endParaRPr lang="de-DE" sz="1600" b="0" kern="1200" dirty="0" smtClean="0">
                        <a:solidFill>
                          <a:schemeClr val="lt1"/>
                        </a:solidFill>
                        <a:latin typeface="+mn-lt"/>
                        <a:ea typeface="+mn-ea"/>
                        <a:cs typeface="+mn-cs"/>
                      </a:endParaRPr>
                    </a:p>
                  </a:txBody>
                  <a:tcPr marL="83940" marR="83940" anchor="ctr" anchorCtr="1"/>
                </a:tc>
              </a:tr>
              <a:tr h="370840">
                <a:tc>
                  <a:txBody>
                    <a:bodyPr/>
                    <a:lstStyle/>
                    <a:p>
                      <a:endParaRPr lang="de-DE" sz="1600" b="0" kern="1200" dirty="0" smtClean="0">
                        <a:solidFill>
                          <a:schemeClr val="lt1"/>
                        </a:solidFill>
                        <a:latin typeface="+mn-lt"/>
                        <a:ea typeface="+mn-ea"/>
                        <a:cs typeface="+mn-cs"/>
                      </a:endParaRPr>
                    </a:p>
                  </a:txBody>
                  <a:tcPr marL="83940" marR="83940" anchor="ctr" anchorCtr="1"/>
                </a:tc>
                <a:tc>
                  <a:txBody>
                    <a:bodyPr/>
                    <a:lstStyle/>
                    <a:p>
                      <a:endParaRPr lang="de-DE" sz="1600" b="0" kern="1200" dirty="0" smtClean="0">
                        <a:solidFill>
                          <a:schemeClr val="lt1"/>
                        </a:solidFill>
                        <a:latin typeface="+mn-lt"/>
                        <a:ea typeface="+mn-ea"/>
                        <a:cs typeface="+mn-cs"/>
                      </a:endParaRPr>
                    </a:p>
                  </a:txBody>
                  <a:tcPr marL="83940" marR="83940" anchor="ctr" anchorCtr="1"/>
                </a:tc>
                <a:tc>
                  <a:txBody>
                    <a:bodyPr/>
                    <a:lstStyle/>
                    <a:p>
                      <a:endParaRPr lang="de-DE" sz="1600" b="0" kern="1200" dirty="0" smtClean="0">
                        <a:solidFill>
                          <a:schemeClr val="lt1"/>
                        </a:solidFill>
                        <a:latin typeface="+mn-lt"/>
                        <a:ea typeface="+mn-ea"/>
                        <a:cs typeface="+mn-cs"/>
                      </a:endParaRPr>
                    </a:p>
                  </a:txBody>
                  <a:tcPr marL="83940" marR="83940" anchor="ctr" anchorCtr="1"/>
                </a:tc>
                <a:tc>
                  <a:txBody>
                    <a:bodyPr/>
                    <a:lstStyle/>
                    <a:p>
                      <a:endParaRPr lang="de-DE" sz="1600" b="0" kern="1200" dirty="0" smtClean="0">
                        <a:solidFill>
                          <a:schemeClr val="lt1"/>
                        </a:solidFill>
                        <a:latin typeface="+mn-lt"/>
                        <a:ea typeface="+mn-ea"/>
                        <a:cs typeface="+mn-cs"/>
                      </a:endParaRPr>
                    </a:p>
                  </a:txBody>
                  <a:tcPr marL="83940" marR="83940" anchor="ctr" anchorCtr="1"/>
                </a:tc>
                <a:tc>
                  <a:txBody>
                    <a:bodyPr/>
                    <a:lstStyle/>
                    <a:p>
                      <a:r>
                        <a:rPr lang="de-DE" sz="1600" kern="1200" dirty="0" smtClean="0"/>
                        <a:t>ELM</a:t>
                      </a:r>
                      <a:endParaRPr lang="de-DE" sz="1600" b="0" kern="1200" dirty="0" smtClean="0">
                        <a:solidFill>
                          <a:schemeClr val="lt1"/>
                        </a:solidFill>
                        <a:latin typeface="+mn-lt"/>
                        <a:ea typeface="+mn-ea"/>
                        <a:cs typeface="+mn-cs"/>
                      </a:endParaRPr>
                    </a:p>
                  </a:txBody>
                  <a:tcPr marL="83940" marR="83940" anchor="ctr" anchorCtr="1"/>
                </a:tc>
                <a:tc>
                  <a:txBody>
                    <a:bodyPr/>
                    <a:lstStyle/>
                    <a:p>
                      <a:endParaRPr lang="de-DE" sz="1600" b="0" kern="1200" dirty="0" smtClean="0">
                        <a:solidFill>
                          <a:schemeClr val="lt1"/>
                        </a:solidFill>
                        <a:latin typeface="+mn-lt"/>
                        <a:ea typeface="+mn-ea"/>
                        <a:cs typeface="+mn-cs"/>
                      </a:endParaRPr>
                    </a:p>
                  </a:txBody>
                  <a:tcPr marL="83940" marR="83940" anchor="ctr" anchorCtr="1"/>
                </a:tc>
              </a:tr>
              <a:tr h="370840">
                <a:tc>
                  <a:txBody>
                    <a:bodyPr/>
                    <a:lstStyle/>
                    <a:p>
                      <a:endParaRPr lang="de-DE" sz="1600" b="0" kern="1200" dirty="0" smtClean="0">
                        <a:solidFill>
                          <a:schemeClr val="lt1"/>
                        </a:solidFill>
                        <a:latin typeface="+mn-lt"/>
                        <a:ea typeface="+mn-ea"/>
                        <a:cs typeface="+mn-cs"/>
                      </a:endParaRPr>
                    </a:p>
                  </a:txBody>
                  <a:tcPr marL="83940" marR="83940" anchor="ctr" anchorCtr="1"/>
                </a:tc>
                <a:tc>
                  <a:txBody>
                    <a:bodyPr/>
                    <a:lstStyle/>
                    <a:p>
                      <a:endParaRPr lang="de-DE" sz="1600" b="0" kern="1200" dirty="0" smtClean="0">
                        <a:solidFill>
                          <a:schemeClr val="lt1"/>
                        </a:solidFill>
                        <a:latin typeface="+mn-lt"/>
                        <a:ea typeface="+mn-ea"/>
                        <a:cs typeface="+mn-cs"/>
                      </a:endParaRPr>
                    </a:p>
                  </a:txBody>
                  <a:tcPr marL="83940" marR="83940" anchor="ctr" anchorCtr="1"/>
                </a:tc>
                <a:tc>
                  <a:txBody>
                    <a:bodyPr/>
                    <a:lstStyle/>
                    <a:p>
                      <a:endParaRPr lang="de-DE" sz="1600" b="0" kern="1200" dirty="0" smtClean="0">
                        <a:solidFill>
                          <a:schemeClr val="lt1"/>
                        </a:solidFill>
                        <a:latin typeface="+mn-lt"/>
                        <a:ea typeface="+mn-ea"/>
                        <a:cs typeface="+mn-cs"/>
                      </a:endParaRPr>
                    </a:p>
                  </a:txBody>
                  <a:tcPr marL="83940" marR="83940" anchor="ctr" anchorCtr="1"/>
                </a:tc>
                <a:tc>
                  <a:txBody>
                    <a:bodyPr/>
                    <a:lstStyle/>
                    <a:p>
                      <a:endParaRPr lang="de-DE" sz="1600" b="0" kern="1200" dirty="0" smtClean="0">
                        <a:solidFill>
                          <a:schemeClr val="lt1"/>
                        </a:solidFill>
                        <a:latin typeface="+mn-lt"/>
                        <a:ea typeface="+mn-ea"/>
                        <a:cs typeface="+mn-cs"/>
                      </a:endParaRPr>
                    </a:p>
                  </a:txBody>
                  <a:tcPr marL="83940" marR="83940" anchor="ctr" anchorCtr="1"/>
                </a:tc>
                <a:tc>
                  <a:txBody>
                    <a:bodyPr/>
                    <a:lstStyle/>
                    <a:p>
                      <a:r>
                        <a:rPr lang="de-DE" sz="1600" kern="1200" dirty="0" smtClean="0"/>
                        <a:t>EPM</a:t>
                      </a:r>
                      <a:endParaRPr lang="de-DE" sz="1600" b="0" kern="1200" dirty="0" smtClean="0">
                        <a:solidFill>
                          <a:schemeClr val="lt1"/>
                        </a:solidFill>
                        <a:latin typeface="+mn-lt"/>
                        <a:ea typeface="+mn-ea"/>
                        <a:cs typeface="+mn-cs"/>
                      </a:endParaRPr>
                    </a:p>
                  </a:txBody>
                  <a:tcPr marL="83940" marR="83940" anchor="ctr" anchorCtr="1"/>
                </a:tc>
                <a:tc>
                  <a:txBody>
                    <a:bodyPr/>
                    <a:lstStyle/>
                    <a:p>
                      <a:endParaRPr lang="de-DE" sz="1600" b="0" kern="1200" dirty="0" smtClean="0">
                        <a:solidFill>
                          <a:schemeClr val="lt1"/>
                        </a:solidFill>
                        <a:latin typeface="+mn-lt"/>
                        <a:ea typeface="+mn-ea"/>
                        <a:cs typeface="+mn-cs"/>
                      </a:endParaRPr>
                    </a:p>
                  </a:txBody>
                  <a:tcPr marL="83940" marR="83940" anchor="ctr" anchorCtr="1"/>
                </a:tc>
              </a:tr>
            </a:tbl>
          </a:graphicData>
        </a:graphic>
      </p:graphicFrame>
      <p:sp>
        <p:nvSpPr>
          <p:cNvPr id="5" name="Fußzeilenplatzhalter 4"/>
          <p:cNvSpPr>
            <a:spLocks noGrp="1"/>
          </p:cNvSpPr>
          <p:nvPr>
            <p:ph type="ftr" sz="quarter" idx="3"/>
          </p:nvPr>
        </p:nvSpPr>
        <p:spPr/>
        <p:txBody>
          <a:bodyPr/>
          <a:lstStyle/>
          <a:p>
            <a:pPr>
              <a:defRPr/>
            </a:pPr>
            <a:r>
              <a:rPr lang="en-US"/>
              <a:t>Linear modules basic training - Jakob Khoury</a:t>
            </a:r>
            <a:endParaRPr lang="de-DE" dirty="0"/>
          </a:p>
        </p:txBody>
      </p:sp>
      <p:grpSp>
        <p:nvGrpSpPr>
          <p:cNvPr id="13389" name="Gruppieren 28"/>
          <p:cNvGrpSpPr>
            <a:grpSpLocks/>
          </p:cNvGrpSpPr>
          <p:nvPr/>
        </p:nvGrpSpPr>
        <p:grpSpPr bwMode="auto">
          <a:xfrm>
            <a:off x="670710" y="2433630"/>
            <a:ext cx="5341450" cy="3860626"/>
            <a:chOff x="362066" y="2367936"/>
            <a:chExt cx="5341084" cy="3861956"/>
          </a:xfrm>
        </p:grpSpPr>
        <p:sp>
          <p:nvSpPr>
            <p:cNvPr id="16" name="Abgerundetes Rechteck 15"/>
            <p:cNvSpPr/>
            <p:nvPr/>
          </p:nvSpPr>
          <p:spPr>
            <a:xfrm>
              <a:off x="4479272" y="2367936"/>
              <a:ext cx="1223878" cy="647923"/>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7" name="Abgerundetes Rechteck 16"/>
            <p:cNvSpPr/>
            <p:nvPr/>
          </p:nvSpPr>
          <p:spPr>
            <a:xfrm>
              <a:off x="1763728" y="2709367"/>
              <a:ext cx="1223878" cy="358899"/>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24" name="Abgerundetes Rechteck 23"/>
            <p:cNvSpPr/>
            <p:nvPr/>
          </p:nvSpPr>
          <p:spPr>
            <a:xfrm>
              <a:off x="362066" y="5993474"/>
              <a:ext cx="431770" cy="142924"/>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3412" name="Textfeld 24"/>
            <p:cNvSpPr txBox="1">
              <a:spLocks noChangeArrowheads="1"/>
            </p:cNvSpPr>
            <p:nvPr/>
          </p:nvSpPr>
          <p:spPr bwMode="auto">
            <a:xfrm>
              <a:off x="741452" y="5922009"/>
              <a:ext cx="1645209" cy="307883"/>
            </a:xfrm>
            <a:prstGeom prst="rect">
              <a:avLst/>
            </a:prstGeom>
            <a:noFill/>
            <a:ln w="9525">
              <a:noFill/>
              <a:miter lim="800000"/>
              <a:headEnd/>
              <a:tailEnd/>
            </a:ln>
          </p:spPr>
          <p:txBody>
            <a:bodyPr wrap="none">
              <a:spAutoFit/>
            </a:bodyPr>
            <a:lstStyle/>
            <a:p>
              <a:r>
                <a:rPr lang="de-DE" sz="1400" dirty="0" err="1">
                  <a:solidFill>
                    <a:schemeClr val="tx1">
                      <a:lumMod val="75000"/>
                      <a:lumOff val="25000"/>
                    </a:schemeClr>
                  </a:solidFill>
                  <a:latin typeface="+mn-lt"/>
                </a:rPr>
                <a:t>Produced</a:t>
              </a:r>
              <a:r>
                <a:rPr lang="de-DE" sz="1400" dirty="0">
                  <a:solidFill>
                    <a:schemeClr val="tx1">
                      <a:lumMod val="75000"/>
                      <a:lumOff val="25000"/>
                    </a:schemeClr>
                  </a:solidFill>
                  <a:latin typeface="+mn-lt"/>
                </a:rPr>
                <a:t> in Hausen</a:t>
              </a:r>
            </a:p>
          </p:txBody>
        </p:sp>
      </p:grpSp>
      <p:grpSp>
        <p:nvGrpSpPr>
          <p:cNvPr id="13396" name="Gruppieren 33"/>
          <p:cNvGrpSpPr>
            <a:grpSpLocks/>
          </p:cNvGrpSpPr>
          <p:nvPr/>
        </p:nvGrpSpPr>
        <p:grpSpPr bwMode="auto">
          <a:xfrm>
            <a:off x="670710" y="2414580"/>
            <a:ext cx="8005746" cy="3451049"/>
            <a:chOff x="362084" y="2348880"/>
            <a:chExt cx="8005926" cy="3451083"/>
          </a:xfrm>
        </p:grpSpPr>
        <p:grpSp>
          <p:nvGrpSpPr>
            <p:cNvPr id="13403" name="Gruppieren 26"/>
            <p:cNvGrpSpPr>
              <a:grpSpLocks/>
            </p:cNvGrpSpPr>
            <p:nvPr/>
          </p:nvGrpSpPr>
          <p:grpSpPr bwMode="auto">
            <a:xfrm>
              <a:off x="362084" y="2348880"/>
              <a:ext cx="8005926" cy="3451082"/>
              <a:chOff x="362084" y="2348880"/>
              <a:chExt cx="8005926" cy="3451082"/>
            </a:xfrm>
          </p:grpSpPr>
          <p:sp>
            <p:nvSpPr>
              <p:cNvPr id="13" name="Abgerundetes Rechteck 12"/>
              <p:cNvSpPr/>
              <p:nvPr/>
            </p:nvSpPr>
            <p:spPr>
              <a:xfrm>
                <a:off x="7144020" y="2348880"/>
                <a:ext cx="1223990" cy="360367"/>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5" name="Abgerundetes Rechteck 14"/>
              <p:cNvSpPr/>
              <p:nvPr/>
            </p:nvSpPr>
            <p:spPr>
              <a:xfrm>
                <a:off x="5805719" y="2348880"/>
                <a:ext cx="1223991" cy="2160609"/>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20" name="Abgerundetes Rechteck 19"/>
              <p:cNvSpPr/>
              <p:nvPr/>
            </p:nvSpPr>
            <p:spPr>
              <a:xfrm>
                <a:off x="362084" y="5563621"/>
                <a:ext cx="431810" cy="144463"/>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3408" name="Textfeld 20"/>
              <p:cNvSpPr txBox="1">
                <a:spLocks noChangeArrowheads="1"/>
              </p:cNvSpPr>
              <p:nvPr/>
            </p:nvSpPr>
            <p:spPr bwMode="auto">
              <a:xfrm>
                <a:off x="745346" y="5492182"/>
                <a:ext cx="4883050" cy="307780"/>
              </a:xfrm>
              <a:prstGeom prst="rect">
                <a:avLst/>
              </a:prstGeom>
              <a:noFill/>
              <a:ln w="9525">
                <a:noFill/>
                <a:miter lim="800000"/>
                <a:headEnd/>
                <a:tailEnd/>
              </a:ln>
            </p:spPr>
            <p:txBody>
              <a:bodyPr wrap="none">
                <a:spAutoFit/>
              </a:bodyPr>
              <a:lstStyle/>
              <a:p>
                <a:r>
                  <a:rPr lang="de-DE" sz="1400" dirty="0" err="1">
                    <a:solidFill>
                      <a:schemeClr val="tx1">
                        <a:lumMod val="75000"/>
                        <a:lumOff val="25000"/>
                      </a:schemeClr>
                    </a:solidFill>
                    <a:latin typeface="+mn-lt"/>
                  </a:rPr>
                  <a:t>Produced</a:t>
                </a:r>
                <a:r>
                  <a:rPr lang="de-DE" sz="1400" dirty="0">
                    <a:solidFill>
                      <a:schemeClr val="tx1">
                        <a:lumMod val="75000"/>
                        <a:lumOff val="25000"/>
                      </a:schemeClr>
                    </a:solidFill>
                    <a:latin typeface="+mn-lt"/>
                  </a:rPr>
                  <a:t> in St. Georgen </a:t>
                </a:r>
                <a:r>
                  <a:rPr lang="de-DE" sz="1400" dirty="0" err="1">
                    <a:solidFill>
                      <a:schemeClr val="tx1">
                        <a:lumMod val="75000"/>
                        <a:lumOff val="25000"/>
                      </a:schemeClr>
                    </a:solidFill>
                    <a:latin typeface="+mn-lt"/>
                  </a:rPr>
                  <a:t>at</a:t>
                </a:r>
                <a:r>
                  <a:rPr lang="de-DE" sz="1400" dirty="0">
                    <a:solidFill>
                      <a:schemeClr val="tx1">
                        <a:lumMod val="75000"/>
                        <a:lumOff val="25000"/>
                      </a:schemeClr>
                    </a:solidFill>
                    <a:latin typeface="+mn-lt"/>
                  </a:rPr>
                  <a:t> </a:t>
                </a:r>
                <a:r>
                  <a:rPr lang="de-DE" sz="1400" dirty="0" smtClean="0">
                    <a:solidFill>
                      <a:schemeClr val="tx1">
                        <a:lumMod val="75000"/>
                        <a:lumOff val="25000"/>
                      </a:schemeClr>
                    </a:solidFill>
                    <a:latin typeface="+mn-lt"/>
                  </a:rPr>
                  <a:t>SCHUNK Electronic Solutions GmbH</a:t>
                </a:r>
                <a:endParaRPr lang="de-DE" sz="1400" dirty="0">
                  <a:solidFill>
                    <a:schemeClr val="tx1">
                      <a:lumMod val="75000"/>
                      <a:lumOff val="25000"/>
                    </a:schemeClr>
                  </a:solidFill>
                  <a:latin typeface="+mn-lt"/>
                </a:endParaRPr>
              </a:p>
            </p:txBody>
          </p:sp>
        </p:grpSp>
        <p:sp>
          <p:nvSpPr>
            <p:cNvPr id="13404" name="Textfeld 30"/>
            <p:cNvSpPr txBox="1">
              <a:spLocks noChangeArrowheads="1"/>
            </p:cNvSpPr>
            <p:nvPr/>
          </p:nvSpPr>
          <p:spPr bwMode="auto">
            <a:xfrm>
              <a:off x="5723226" y="5492183"/>
              <a:ext cx="1281149" cy="307780"/>
            </a:xfrm>
            <a:prstGeom prst="rect">
              <a:avLst/>
            </a:prstGeom>
            <a:noFill/>
            <a:ln w="9525">
              <a:noFill/>
              <a:miter lim="800000"/>
              <a:headEnd/>
              <a:tailEnd/>
            </a:ln>
          </p:spPr>
          <p:txBody>
            <a:bodyPr wrap="none">
              <a:spAutoFit/>
            </a:bodyPr>
            <a:lstStyle/>
            <a:p>
              <a:r>
                <a:rPr lang="de-DE" sz="1400" dirty="0">
                  <a:latin typeface="+mn-lt"/>
                </a:rPr>
                <a:t>100 % SCHUNK</a:t>
              </a:r>
            </a:p>
          </p:txBody>
        </p:sp>
      </p:grpSp>
      <p:grpSp>
        <p:nvGrpSpPr>
          <p:cNvPr id="13397" name="Gruppieren 34"/>
          <p:cNvGrpSpPr>
            <a:grpSpLocks/>
          </p:cNvGrpSpPr>
          <p:nvPr/>
        </p:nvGrpSpPr>
        <p:grpSpPr bwMode="auto">
          <a:xfrm>
            <a:off x="658147" y="2435198"/>
            <a:ext cx="6650157" cy="3644745"/>
            <a:chOff x="362066" y="2369501"/>
            <a:chExt cx="6649702" cy="3645482"/>
          </a:xfrm>
        </p:grpSpPr>
        <p:grpSp>
          <p:nvGrpSpPr>
            <p:cNvPr id="13398" name="Gruppieren 27"/>
            <p:cNvGrpSpPr>
              <a:grpSpLocks/>
            </p:cNvGrpSpPr>
            <p:nvPr/>
          </p:nvGrpSpPr>
          <p:grpSpPr bwMode="auto">
            <a:xfrm>
              <a:off x="362066" y="2369501"/>
              <a:ext cx="4217725" cy="3645482"/>
              <a:chOff x="362066" y="2369501"/>
              <a:chExt cx="4217725" cy="3645482"/>
            </a:xfrm>
          </p:grpSpPr>
          <p:sp>
            <p:nvSpPr>
              <p:cNvPr id="12" name="Abgerundetes Rechteck 11"/>
              <p:cNvSpPr/>
              <p:nvPr/>
            </p:nvSpPr>
            <p:spPr>
              <a:xfrm>
                <a:off x="3109795" y="2369501"/>
                <a:ext cx="1223879" cy="1368702"/>
              </a:xfrm>
              <a:prstGeom prst="round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22" name="Abgerundetes Rechteck 21"/>
              <p:cNvSpPr/>
              <p:nvPr/>
            </p:nvSpPr>
            <p:spPr>
              <a:xfrm>
                <a:off x="362066" y="5778597"/>
                <a:ext cx="431770" cy="142904"/>
              </a:xfrm>
              <a:prstGeom prst="round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3402" name="Textfeld 22"/>
              <p:cNvSpPr txBox="1">
                <a:spLocks noChangeArrowheads="1"/>
              </p:cNvSpPr>
              <p:nvPr/>
            </p:nvSpPr>
            <p:spPr bwMode="auto">
              <a:xfrm>
                <a:off x="749904" y="5707144"/>
                <a:ext cx="3829887" cy="307839"/>
              </a:xfrm>
              <a:prstGeom prst="rect">
                <a:avLst/>
              </a:prstGeom>
              <a:noFill/>
              <a:ln w="9525">
                <a:noFill/>
                <a:miter lim="800000"/>
                <a:headEnd/>
                <a:tailEnd/>
              </a:ln>
            </p:spPr>
            <p:txBody>
              <a:bodyPr wrap="none">
                <a:spAutoFit/>
              </a:bodyPr>
              <a:lstStyle/>
              <a:p>
                <a:r>
                  <a:rPr lang="de-DE" sz="1400" dirty="0" err="1">
                    <a:solidFill>
                      <a:schemeClr val="tx1">
                        <a:lumMod val="75000"/>
                        <a:lumOff val="25000"/>
                      </a:schemeClr>
                    </a:solidFill>
                    <a:latin typeface="+mn-lt"/>
                  </a:rPr>
                  <a:t>Produced</a:t>
                </a:r>
                <a:r>
                  <a:rPr lang="de-DE" sz="1400" dirty="0">
                    <a:solidFill>
                      <a:schemeClr val="tx1">
                        <a:lumMod val="75000"/>
                        <a:lumOff val="25000"/>
                      </a:schemeClr>
                    </a:solidFill>
                    <a:latin typeface="+mn-lt"/>
                  </a:rPr>
                  <a:t> in Reutlingen </a:t>
                </a:r>
                <a:r>
                  <a:rPr lang="de-DE" sz="1400" dirty="0" err="1">
                    <a:solidFill>
                      <a:schemeClr val="tx1">
                        <a:lumMod val="75000"/>
                        <a:lumOff val="25000"/>
                      </a:schemeClr>
                    </a:solidFill>
                    <a:latin typeface="+mn-lt"/>
                  </a:rPr>
                  <a:t>at</a:t>
                </a:r>
                <a:r>
                  <a:rPr lang="de-DE" sz="1400" dirty="0">
                    <a:solidFill>
                      <a:schemeClr val="tx1">
                        <a:lumMod val="75000"/>
                        <a:lumOff val="25000"/>
                      </a:schemeClr>
                    </a:solidFill>
                    <a:latin typeface="+mn-lt"/>
                  </a:rPr>
                  <a:t> HSB-Automation GmbH</a:t>
                </a:r>
              </a:p>
            </p:txBody>
          </p:sp>
        </p:grpSp>
        <p:sp>
          <p:nvSpPr>
            <p:cNvPr id="13399" name="Textfeld 31"/>
            <p:cNvSpPr txBox="1">
              <a:spLocks noChangeArrowheads="1"/>
            </p:cNvSpPr>
            <p:nvPr/>
          </p:nvSpPr>
          <p:spPr bwMode="auto">
            <a:xfrm>
              <a:off x="5722721" y="5707144"/>
              <a:ext cx="1289047" cy="307839"/>
            </a:xfrm>
            <a:prstGeom prst="rect">
              <a:avLst/>
            </a:prstGeom>
            <a:noFill/>
            <a:ln w="9525">
              <a:noFill/>
              <a:miter lim="800000"/>
              <a:headEnd/>
              <a:tailEnd/>
            </a:ln>
          </p:spPr>
          <p:txBody>
            <a:bodyPr wrap="none">
              <a:spAutoFit/>
            </a:bodyPr>
            <a:lstStyle/>
            <a:p>
              <a:r>
                <a:rPr lang="de-DE" sz="1400" dirty="0"/>
                <a:t>  </a:t>
              </a:r>
              <a:r>
                <a:rPr lang="de-DE" sz="1400" dirty="0">
                  <a:latin typeface="+mn-lt"/>
                </a:rPr>
                <a:t>29 % SCHUNK</a:t>
              </a:r>
            </a:p>
          </p:txBody>
        </p:sp>
      </p:grpSp>
      <p:sp>
        <p:nvSpPr>
          <p:cNvPr id="32" name="Foliennummernplatzhalter 31"/>
          <p:cNvSpPr>
            <a:spLocks noGrp="1"/>
          </p:cNvSpPr>
          <p:nvPr>
            <p:ph type="sldNum" sz="quarter" idx="4"/>
          </p:nvPr>
        </p:nvSpPr>
        <p:spPr/>
        <p:txBody>
          <a:bodyPr/>
          <a:lstStyle/>
          <a:p>
            <a:fld id="{67E460E2-A79B-FD4C-875F-CB1722C97EA1}" type="slidenum">
              <a:rPr lang="de-DE" smtClean="0"/>
              <a:pPr/>
              <a:t>2</a:t>
            </a:fld>
            <a:endParaRPr lang="de-DE" dirty="0"/>
          </a:p>
        </p:txBody>
      </p:sp>
      <p:grpSp>
        <p:nvGrpSpPr>
          <p:cNvPr id="35" name="Gruppieren 34"/>
          <p:cNvGrpSpPr/>
          <p:nvPr/>
        </p:nvGrpSpPr>
        <p:grpSpPr>
          <a:xfrm>
            <a:off x="670710" y="2414580"/>
            <a:ext cx="6667474" cy="3214710"/>
            <a:chOff x="670710" y="2414580"/>
            <a:chExt cx="6667474" cy="3214710"/>
          </a:xfrm>
        </p:grpSpPr>
        <p:grpSp>
          <p:nvGrpSpPr>
            <p:cNvPr id="33" name="Gruppieren 32"/>
            <p:cNvGrpSpPr/>
            <p:nvPr/>
          </p:nvGrpSpPr>
          <p:grpSpPr>
            <a:xfrm>
              <a:off x="670710" y="2414580"/>
              <a:ext cx="6667474" cy="3214710"/>
              <a:chOff x="670710" y="2414580"/>
              <a:chExt cx="6667474" cy="3214710"/>
            </a:xfrm>
          </p:grpSpPr>
          <p:sp>
            <p:nvSpPr>
              <p:cNvPr id="8" name="Abgerundetes Rechteck 7"/>
              <p:cNvSpPr/>
              <p:nvPr/>
            </p:nvSpPr>
            <p:spPr bwMode="auto">
              <a:xfrm>
                <a:off x="727804" y="2432026"/>
                <a:ext cx="1223963" cy="1800225"/>
              </a:xfrm>
              <a:prstGeom prst="round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9" name="Abgerundetes Rechteck 8"/>
              <p:cNvSpPr/>
              <p:nvPr/>
            </p:nvSpPr>
            <p:spPr bwMode="auto">
              <a:xfrm>
                <a:off x="2072468" y="2414580"/>
                <a:ext cx="1223962" cy="360363"/>
              </a:xfrm>
              <a:prstGeom prst="round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0" name="Abgerundetes Rechteck 9"/>
              <p:cNvSpPr/>
              <p:nvPr/>
            </p:nvSpPr>
            <p:spPr bwMode="auto">
              <a:xfrm>
                <a:off x="3404348" y="3875061"/>
                <a:ext cx="1223963" cy="358775"/>
              </a:xfrm>
              <a:prstGeom prst="round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1" name="Abgerundetes Rechteck 10"/>
              <p:cNvSpPr/>
              <p:nvPr/>
            </p:nvSpPr>
            <p:spPr bwMode="auto">
              <a:xfrm>
                <a:off x="6114221" y="4618030"/>
                <a:ext cx="1223963" cy="720725"/>
              </a:xfrm>
              <a:prstGeom prst="round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8" name="Abgerundetes Rechteck 17"/>
              <p:cNvSpPr/>
              <p:nvPr/>
            </p:nvSpPr>
            <p:spPr bwMode="auto">
              <a:xfrm>
                <a:off x="670710" y="5413389"/>
                <a:ext cx="431800" cy="144463"/>
              </a:xfrm>
              <a:prstGeom prst="round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3394" name="Textfeld 18"/>
              <p:cNvSpPr txBox="1">
                <a:spLocks noChangeArrowheads="1"/>
              </p:cNvSpPr>
              <p:nvPr/>
            </p:nvSpPr>
            <p:spPr bwMode="auto">
              <a:xfrm>
                <a:off x="1070846" y="5321513"/>
                <a:ext cx="4603696" cy="307777"/>
              </a:xfrm>
              <a:prstGeom prst="rect">
                <a:avLst/>
              </a:prstGeom>
              <a:noFill/>
              <a:ln w="9525">
                <a:noFill/>
                <a:miter lim="800000"/>
                <a:headEnd/>
                <a:tailEnd/>
              </a:ln>
            </p:spPr>
            <p:txBody>
              <a:bodyPr wrap="none">
                <a:spAutoFit/>
              </a:bodyPr>
              <a:lstStyle/>
              <a:p>
                <a:r>
                  <a:rPr lang="de-DE" sz="1400" dirty="0" err="1">
                    <a:solidFill>
                      <a:schemeClr val="tx1">
                        <a:lumMod val="75000"/>
                        <a:lumOff val="25000"/>
                      </a:schemeClr>
                    </a:solidFill>
                    <a:latin typeface="+mn-lt"/>
                  </a:rPr>
                  <a:t>Produced</a:t>
                </a:r>
                <a:r>
                  <a:rPr lang="de-DE" sz="1400" dirty="0">
                    <a:solidFill>
                      <a:schemeClr val="tx1">
                        <a:lumMod val="75000"/>
                        <a:lumOff val="25000"/>
                      </a:schemeClr>
                    </a:solidFill>
                    <a:latin typeface="+mn-lt"/>
                  </a:rPr>
                  <a:t> in </a:t>
                </a:r>
                <a:r>
                  <a:rPr lang="de-DE" sz="1400" dirty="0" err="1">
                    <a:solidFill>
                      <a:schemeClr val="tx1">
                        <a:lumMod val="75000"/>
                        <a:lumOff val="25000"/>
                      </a:schemeClr>
                    </a:solidFill>
                    <a:latin typeface="+mn-lt"/>
                  </a:rPr>
                  <a:t>Huglfing</a:t>
                </a:r>
                <a:r>
                  <a:rPr lang="de-DE" sz="1400" dirty="0">
                    <a:solidFill>
                      <a:schemeClr val="tx1">
                        <a:lumMod val="75000"/>
                        <a:lumOff val="25000"/>
                      </a:schemeClr>
                    </a:solidFill>
                    <a:latin typeface="+mn-lt"/>
                  </a:rPr>
                  <a:t> </a:t>
                </a:r>
                <a:r>
                  <a:rPr lang="de-DE" sz="1400" dirty="0" err="1">
                    <a:solidFill>
                      <a:schemeClr val="tx1">
                        <a:lumMod val="75000"/>
                        <a:lumOff val="25000"/>
                      </a:schemeClr>
                    </a:solidFill>
                    <a:latin typeface="+mn-lt"/>
                  </a:rPr>
                  <a:t>at</a:t>
                </a:r>
                <a:r>
                  <a:rPr lang="de-DE" sz="1400" dirty="0">
                    <a:solidFill>
                      <a:schemeClr val="tx1">
                        <a:lumMod val="75000"/>
                        <a:lumOff val="25000"/>
                      </a:schemeClr>
                    </a:solidFill>
                    <a:latin typeface="+mn-lt"/>
                  </a:rPr>
                  <a:t> SCHUNK Montageautomation GmbH</a:t>
                </a:r>
              </a:p>
            </p:txBody>
          </p:sp>
          <p:sp>
            <p:nvSpPr>
              <p:cNvPr id="13395" name="Textfeld 29"/>
              <p:cNvSpPr txBox="1">
                <a:spLocks noChangeArrowheads="1"/>
              </p:cNvSpPr>
              <p:nvPr/>
            </p:nvSpPr>
            <p:spPr bwMode="auto">
              <a:xfrm>
                <a:off x="6031732" y="5321513"/>
                <a:ext cx="1281120" cy="307777"/>
              </a:xfrm>
              <a:prstGeom prst="rect">
                <a:avLst/>
              </a:prstGeom>
              <a:noFill/>
              <a:ln w="9525">
                <a:noFill/>
                <a:miter lim="800000"/>
                <a:headEnd/>
                <a:tailEnd/>
              </a:ln>
            </p:spPr>
            <p:txBody>
              <a:bodyPr wrap="none">
                <a:spAutoFit/>
              </a:bodyPr>
              <a:lstStyle/>
              <a:p>
                <a:r>
                  <a:rPr lang="de-DE" sz="1400" dirty="0">
                    <a:latin typeface="+mn-lt"/>
                  </a:rPr>
                  <a:t>100 % SCHUNK</a:t>
                </a:r>
              </a:p>
            </p:txBody>
          </p:sp>
        </p:grpSp>
        <p:sp>
          <p:nvSpPr>
            <p:cNvPr id="34" name="Abgerundetes Rechteck 33"/>
            <p:cNvSpPr/>
            <p:nvPr/>
          </p:nvSpPr>
          <p:spPr bwMode="auto">
            <a:xfrm>
              <a:off x="2051720" y="3140645"/>
              <a:ext cx="1223962" cy="360363"/>
            </a:xfrm>
            <a:prstGeom prst="round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linds(horizontal)">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3396"/>
                                        </p:tgtEl>
                                        <p:attrNameLst>
                                          <p:attrName>style.visibility</p:attrName>
                                        </p:attrNameLst>
                                      </p:cBhvr>
                                      <p:to>
                                        <p:strVal val="visible"/>
                                      </p:to>
                                    </p:set>
                                    <p:animEffect transition="in" filter="blinds(horizontal)">
                                      <p:cBhvr>
                                        <p:cTn id="12" dur="500"/>
                                        <p:tgtEl>
                                          <p:spTgt spid="1339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3397"/>
                                        </p:tgtEl>
                                        <p:attrNameLst>
                                          <p:attrName>style.visibility</p:attrName>
                                        </p:attrNameLst>
                                      </p:cBhvr>
                                      <p:to>
                                        <p:strVal val="visible"/>
                                      </p:to>
                                    </p:set>
                                    <p:animEffect transition="in" filter="blinds(horizontal)">
                                      <p:cBhvr>
                                        <p:cTn id="17" dur="500"/>
                                        <p:tgtEl>
                                          <p:spTgt spid="1339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3389"/>
                                        </p:tgtEl>
                                        <p:attrNameLst>
                                          <p:attrName>style.visibility</p:attrName>
                                        </p:attrNameLst>
                                      </p:cBhvr>
                                      <p:to>
                                        <p:strVal val="visible"/>
                                      </p:to>
                                    </p:set>
                                    <p:animEffect transition="in" filter="blinds(horizontal)">
                                      <p:cBhvr>
                                        <p:cTn id="22" dur="500"/>
                                        <p:tgtEl>
                                          <p:spTgt spid="133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el 2"/>
          <p:cNvSpPr>
            <a:spLocks noGrp="1"/>
          </p:cNvSpPr>
          <p:nvPr>
            <p:ph type="title"/>
          </p:nvPr>
        </p:nvSpPr>
        <p:spPr/>
        <p:txBody>
          <a:bodyPr/>
          <a:lstStyle/>
          <a:p>
            <a:r>
              <a:rPr lang="de-DE" smtClean="0"/>
              <a:t>Function rack driven axis</a:t>
            </a:r>
          </a:p>
        </p:txBody>
      </p:sp>
      <p:sp>
        <p:nvSpPr>
          <p:cNvPr id="5" name="Fußzeilenplatzhalter 4"/>
          <p:cNvSpPr>
            <a:spLocks noGrp="1"/>
          </p:cNvSpPr>
          <p:nvPr>
            <p:ph type="ftr" sz="quarter" idx="3"/>
          </p:nvPr>
        </p:nvSpPr>
        <p:spPr/>
        <p:txBody>
          <a:bodyPr/>
          <a:lstStyle/>
          <a:p>
            <a:pPr>
              <a:defRPr/>
            </a:pPr>
            <a:r>
              <a:rPr lang="en-US"/>
              <a:t>Linear modules basic training - Jakob Khoury</a:t>
            </a:r>
            <a:endParaRPr lang="de-DE" dirty="0"/>
          </a:p>
        </p:txBody>
      </p:sp>
      <p:pic>
        <p:nvPicPr>
          <p:cNvPr id="30724" name="Picture 4"/>
          <p:cNvPicPr>
            <a:picLocks noChangeAspect="1" noChangeArrowheads="1"/>
          </p:cNvPicPr>
          <p:nvPr/>
        </p:nvPicPr>
        <p:blipFill>
          <a:blip r:embed="rId2" cstate="print"/>
          <a:srcRect l="53871" t="44296" r="23683" b="38724"/>
          <a:stretch>
            <a:fillRect/>
          </a:stretch>
        </p:blipFill>
        <p:spPr bwMode="auto">
          <a:xfrm>
            <a:off x="673110" y="2500306"/>
            <a:ext cx="5327650" cy="2451100"/>
          </a:xfrm>
          <a:prstGeom prst="rect">
            <a:avLst/>
          </a:prstGeom>
          <a:noFill/>
          <a:ln w="9525">
            <a:noFill/>
            <a:miter lim="800000"/>
            <a:headEnd/>
            <a:tailEnd/>
          </a:ln>
        </p:spPr>
      </p:pic>
      <p:sp>
        <p:nvSpPr>
          <p:cNvPr id="30725" name="Rectangle 6"/>
          <p:cNvSpPr>
            <a:spLocks noChangeArrowheads="1"/>
          </p:cNvSpPr>
          <p:nvPr/>
        </p:nvSpPr>
        <p:spPr bwMode="auto">
          <a:xfrm>
            <a:off x="560401" y="1154113"/>
            <a:ext cx="3147503" cy="474662"/>
          </a:xfrm>
          <a:prstGeom prst="rect">
            <a:avLst/>
          </a:prstGeom>
          <a:noFill/>
          <a:ln w="9525">
            <a:noFill/>
            <a:miter lim="800000"/>
            <a:headEnd/>
            <a:tailEnd/>
          </a:ln>
        </p:spPr>
        <p:txBody>
          <a:bodyPr anchor="b"/>
          <a:lstStyle/>
          <a:p>
            <a:r>
              <a:rPr lang="de-DE" sz="2000" dirty="0" err="1">
                <a:solidFill>
                  <a:schemeClr val="tx1">
                    <a:lumMod val="75000"/>
                    <a:lumOff val="25000"/>
                  </a:schemeClr>
                </a:solidFill>
                <a:latin typeface="+mn-lt"/>
              </a:rPr>
              <a:t>Example</a:t>
            </a:r>
            <a:r>
              <a:rPr lang="de-DE" sz="2000" dirty="0">
                <a:solidFill>
                  <a:schemeClr val="tx1">
                    <a:lumMod val="75000"/>
                    <a:lumOff val="25000"/>
                  </a:schemeClr>
                </a:solidFill>
                <a:latin typeface="+mn-lt"/>
              </a:rPr>
              <a:t> </a:t>
            </a:r>
            <a:r>
              <a:rPr lang="de-DE" sz="2000" dirty="0" err="1">
                <a:solidFill>
                  <a:schemeClr val="tx1">
                    <a:lumMod val="75000"/>
                    <a:lumOff val="25000"/>
                  </a:schemeClr>
                </a:solidFill>
                <a:latin typeface="+mn-lt"/>
              </a:rPr>
              <a:t>of</a:t>
            </a:r>
            <a:r>
              <a:rPr lang="de-DE" sz="2000" dirty="0">
                <a:solidFill>
                  <a:schemeClr val="tx1">
                    <a:lumMod val="75000"/>
                    <a:lumOff val="25000"/>
                  </a:schemeClr>
                </a:solidFill>
                <a:latin typeface="+mn-lt"/>
              </a:rPr>
              <a:t> </a:t>
            </a:r>
            <a:r>
              <a:rPr lang="de-DE" sz="2000" dirty="0" smtClean="0">
                <a:solidFill>
                  <a:schemeClr val="tx1">
                    <a:lumMod val="75000"/>
                    <a:lumOff val="25000"/>
                  </a:schemeClr>
                </a:solidFill>
                <a:latin typeface="+mn-lt"/>
              </a:rPr>
              <a:t>a </a:t>
            </a:r>
            <a:r>
              <a:rPr lang="de-DE" sz="2000" dirty="0" err="1" smtClean="0">
                <a:solidFill>
                  <a:schemeClr val="tx1">
                    <a:lumMod val="75000"/>
                    <a:lumOff val="25000"/>
                  </a:schemeClr>
                </a:solidFill>
                <a:latin typeface="+mn-lt"/>
              </a:rPr>
              <a:t>rack</a:t>
            </a:r>
            <a:r>
              <a:rPr lang="de-DE" sz="2000" dirty="0" smtClean="0">
                <a:solidFill>
                  <a:schemeClr val="tx1">
                    <a:lumMod val="75000"/>
                    <a:lumOff val="25000"/>
                  </a:schemeClr>
                </a:solidFill>
                <a:latin typeface="+mn-lt"/>
              </a:rPr>
              <a:t> </a:t>
            </a:r>
            <a:r>
              <a:rPr lang="de-DE" sz="2000" dirty="0" err="1" smtClean="0">
                <a:solidFill>
                  <a:schemeClr val="tx1">
                    <a:lumMod val="75000"/>
                    <a:lumOff val="25000"/>
                  </a:schemeClr>
                </a:solidFill>
                <a:latin typeface="+mn-lt"/>
              </a:rPr>
              <a:t>drivenaxis</a:t>
            </a:r>
            <a:endParaRPr lang="de-DE" sz="2800" dirty="0">
              <a:solidFill>
                <a:schemeClr val="tx1">
                  <a:lumMod val="75000"/>
                  <a:lumOff val="25000"/>
                </a:schemeClr>
              </a:solidFill>
              <a:latin typeface="+mn-lt"/>
            </a:endParaRPr>
          </a:p>
        </p:txBody>
      </p:sp>
      <p:sp>
        <p:nvSpPr>
          <p:cNvPr id="7" name="Foliennummernplatzhalter 6"/>
          <p:cNvSpPr>
            <a:spLocks noGrp="1"/>
          </p:cNvSpPr>
          <p:nvPr>
            <p:ph type="sldNum" sz="quarter" idx="4"/>
          </p:nvPr>
        </p:nvSpPr>
        <p:spPr/>
        <p:txBody>
          <a:bodyPr/>
          <a:lstStyle/>
          <a:p>
            <a:fld id="{67E460E2-A79B-FD4C-875F-CB1722C97EA1}" type="slidenum">
              <a:rPr lang="de-DE" smtClean="0"/>
              <a:pPr/>
              <a:t>20</a:t>
            </a:fld>
            <a:endParaRPr lang="de-DE"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el 2"/>
          <p:cNvSpPr>
            <a:spLocks noGrp="1"/>
          </p:cNvSpPr>
          <p:nvPr>
            <p:ph type="title"/>
          </p:nvPr>
        </p:nvSpPr>
        <p:spPr/>
        <p:txBody>
          <a:bodyPr/>
          <a:lstStyle/>
          <a:p>
            <a:r>
              <a:rPr lang="de-DE" dirty="0" err="1" smtClean="0"/>
              <a:t>Characteristics</a:t>
            </a:r>
            <a:r>
              <a:rPr lang="de-DE" dirty="0" smtClean="0"/>
              <a:t> </a:t>
            </a:r>
            <a:r>
              <a:rPr lang="de-DE" dirty="0" err="1" smtClean="0"/>
              <a:t>of</a:t>
            </a:r>
            <a:r>
              <a:rPr lang="de-DE" dirty="0" smtClean="0"/>
              <a:t> </a:t>
            </a:r>
            <a:r>
              <a:rPr lang="de-DE" dirty="0" err="1" smtClean="0"/>
              <a:t>Guidance</a:t>
            </a:r>
            <a:r>
              <a:rPr lang="de-DE" dirty="0" smtClean="0"/>
              <a:t> </a:t>
            </a:r>
            <a:r>
              <a:rPr lang="de-DE" dirty="0" err="1" smtClean="0"/>
              <a:t>Types</a:t>
            </a:r>
            <a:endParaRPr lang="de-DE" dirty="0" smtClean="0"/>
          </a:p>
        </p:txBody>
      </p:sp>
      <p:sp>
        <p:nvSpPr>
          <p:cNvPr id="5" name="Fußzeilenplatzhalter 4"/>
          <p:cNvSpPr>
            <a:spLocks noGrp="1"/>
          </p:cNvSpPr>
          <p:nvPr>
            <p:ph type="ftr" sz="quarter" idx="3"/>
          </p:nvPr>
        </p:nvSpPr>
        <p:spPr/>
        <p:txBody>
          <a:bodyPr/>
          <a:lstStyle/>
          <a:p>
            <a:pPr>
              <a:defRPr/>
            </a:pPr>
            <a:r>
              <a:rPr lang="en-US"/>
              <a:t>Linear modules basic training - Jakob Khoury</a:t>
            </a:r>
            <a:endParaRPr lang="de-DE" dirty="0"/>
          </a:p>
        </p:txBody>
      </p:sp>
      <p:graphicFrame>
        <p:nvGraphicFramePr>
          <p:cNvPr id="9" name="Tabelle 8"/>
          <p:cNvGraphicFramePr>
            <a:graphicFrameLocks noGrp="1"/>
          </p:cNvGraphicFramePr>
          <p:nvPr/>
        </p:nvGraphicFramePr>
        <p:xfrm>
          <a:off x="179388" y="1844675"/>
          <a:ext cx="8856984" cy="3334072"/>
        </p:xfrm>
        <a:graphic>
          <a:graphicData uri="http://schemas.openxmlformats.org/drawingml/2006/table">
            <a:tbl>
              <a:tblPr firstRow="1" bandRow="1">
                <a:tableStyleId>{5C22544A-7EE6-4342-B048-85BDC9FD1C3A}</a:tableStyleId>
              </a:tblPr>
              <a:tblGrid>
                <a:gridCol w="1728192"/>
                <a:gridCol w="1296144"/>
                <a:gridCol w="1296144"/>
                <a:gridCol w="1512168"/>
                <a:gridCol w="1512168"/>
                <a:gridCol w="1512168"/>
              </a:tblGrid>
              <a:tr h="720080">
                <a:tc>
                  <a:txBody>
                    <a:bodyPr/>
                    <a:lstStyle/>
                    <a:p>
                      <a:r>
                        <a:rPr lang="de-DE" dirty="0" smtClean="0"/>
                        <a:t>Type </a:t>
                      </a:r>
                      <a:r>
                        <a:rPr lang="de-DE" dirty="0" err="1" smtClean="0"/>
                        <a:t>of</a:t>
                      </a:r>
                      <a:r>
                        <a:rPr lang="de-DE" dirty="0" smtClean="0"/>
                        <a:t> </a:t>
                      </a:r>
                      <a:r>
                        <a:rPr lang="de-DE" dirty="0" err="1" smtClean="0"/>
                        <a:t>guidance</a:t>
                      </a:r>
                      <a:endParaRPr lang="de-DE" dirty="0" smtClean="0"/>
                    </a:p>
                  </a:txBody>
                  <a:tcPr/>
                </a:tc>
                <a:tc>
                  <a:txBody>
                    <a:bodyPr/>
                    <a:lstStyle/>
                    <a:p>
                      <a:pPr algn="ctr"/>
                      <a:r>
                        <a:rPr lang="de-DE" dirty="0" err="1" smtClean="0"/>
                        <a:t>v</a:t>
                      </a:r>
                      <a:r>
                        <a:rPr lang="de-DE" sz="1000" dirty="0" err="1" smtClean="0"/>
                        <a:t>max</a:t>
                      </a:r>
                      <a:endParaRPr lang="de-DE" sz="1000" dirty="0" smtClean="0"/>
                    </a:p>
                    <a:p>
                      <a:pPr algn="ctr"/>
                      <a:r>
                        <a:rPr lang="de-DE" dirty="0" err="1" smtClean="0"/>
                        <a:t>a</a:t>
                      </a:r>
                      <a:r>
                        <a:rPr lang="de-DE" sz="1000" dirty="0" err="1" smtClean="0"/>
                        <a:t>max</a:t>
                      </a:r>
                      <a:endParaRPr lang="de-DE" sz="1000" dirty="0" smtClean="0"/>
                    </a:p>
                  </a:txBody>
                  <a:tcPr/>
                </a:tc>
                <a:tc>
                  <a:txBody>
                    <a:bodyPr/>
                    <a:lstStyle/>
                    <a:p>
                      <a:pPr algn="ctr"/>
                      <a:r>
                        <a:rPr lang="de-DE" dirty="0" err="1" smtClean="0"/>
                        <a:t>Friction</a:t>
                      </a:r>
                      <a:endParaRPr lang="de-DE" dirty="0"/>
                    </a:p>
                  </a:txBody>
                  <a:tcPr/>
                </a:tc>
                <a:tc>
                  <a:txBody>
                    <a:bodyPr/>
                    <a:lstStyle/>
                    <a:p>
                      <a:pPr algn="ctr"/>
                      <a:r>
                        <a:rPr lang="de-DE" dirty="0" smtClean="0"/>
                        <a:t>Precision</a:t>
                      </a:r>
                    </a:p>
                  </a:txBody>
                  <a:tcPr/>
                </a:tc>
                <a:tc>
                  <a:txBody>
                    <a:bodyPr/>
                    <a:lstStyle/>
                    <a:p>
                      <a:pPr algn="ctr"/>
                      <a:r>
                        <a:rPr lang="de-DE" dirty="0" err="1" smtClean="0"/>
                        <a:t>Load</a:t>
                      </a:r>
                      <a:endParaRPr lang="de-DE" dirty="0"/>
                    </a:p>
                  </a:txBody>
                  <a:tcPr/>
                </a:tc>
                <a:tc>
                  <a:txBody>
                    <a:bodyPr/>
                    <a:lstStyle/>
                    <a:p>
                      <a:pPr algn="ctr"/>
                      <a:r>
                        <a:rPr lang="de-DE" dirty="0" smtClean="0"/>
                        <a:t>Price </a:t>
                      </a:r>
                      <a:r>
                        <a:rPr lang="de-DE" dirty="0" err="1" smtClean="0"/>
                        <a:t>level</a:t>
                      </a:r>
                      <a:endParaRPr lang="de-DE" dirty="0" smtClean="0"/>
                    </a:p>
                    <a:p>
                      <a:pPr algn="ctr"/>
                      <a:endParaRPr lang="de-DE" dirty="0"/>
                    </a:p>
                  </a:txBody>
                  <a:tcPr/>
                </a:tc>
              </a:tr>
              <a:tr h="669776">
                <a:tc>
                  <a:txBody>
                    <a:bodyPr/>
                    <a:lstStyle/>
                    <a:p>
                      <a:r>
                        <a:rPr lang="de-DE" dirty="0" smtClean="0"/>
                        <a:t>Roller</a:t>
                      </a:r>
                    </a:p>
                    <a:p>
                      <a:r>
                        <a:rPr lang="de-DE" dirty="0" err="1" smtClean="0"/>
                        <a:t>guidance</a:t>
                      </a:r>
                      <a:endParaRPr lang="de-DE" dirty="0">
                        <a:solidFill>
                          <a:schemeClr val="tx1"/>
                        </a:solidFill>
                      </a:endParaRPr>
                    </a:p>
                  </a:txBody>
                  <a:tcPr/>
                </a:tc>
                <a:tc>
                  <a:txBody>
                    <a:bodyPr/>
                    <a:lstStyle/>
                    <a:p>
                      <a:pPr algn="ctr"/>
                      <a:endParaRPr lang="de-DE" dirty="0">
                        <a:solidFill>
                          <a:schemeClr val="tx1"/>
                        </a:solidFill>
                      </a:endParaRPr>
                    </a:p>
                  </a:txBody>
                  <a:tcPr/>
                </a:tc>
                <a:tc>
                  <a:txBody>
                    <a:bodyPr/>
                    <a:lstStyle/>
                    <a:p>
                      <a:pPr algn="ctr"/>
                      <a:endParaRPr lang="de-DE" dirty="0">
                        <a:solidFill>
                          <a:schemeClr val="tx1"/>
                        </a:solidFill>
                      </a:endParaRPr>
                    </a:p>
                  </a:txBody>
                  <a:tcPr/>
                </a:tc>
                <a:tc>
                  <a:txBody>
                    <a:bodyPr/>
                    <a:lstStyle/>
                    <a:p>
                      <a:pPr algn="ctr"/>
                      <a:endParaRPr lang="de-DE" dirty="0">
                        <a:solidFill>
                          <a:schemeClr val="tx1"/>
                        </a:solidFill>
                      </a:endParaRPr>
                    </a:p>
                  </a:txBody>
                  <a:tcPr/>
                </a:tc>
                <a:tc>
                  <a:txBody>
                    <a:bodyPr/>
                    <a:lstStyle/>
                    <a:p>
                      <a:pPr algn="ctr"/>
                      <a:endParaRPr lang="de-DE" dirty="0">
                        <a:solidFill>
                          <a:schemeClr val="tx1"/>
                        </a:solidFill>
                      </a:endParaRPr>
                    </a:p>
                  </a:txBody>
                  <a:tcPr/>
                </a:tc>
                <a:tc>
                  <a:txBody>
                    <a:bodyPr/>
                    <a:lstStyle/>
                    <a:p>
                      <a:pPr algn="ctr"/>
                      <a:endParaRPr lang="de-DE" dirty="0">
                        <a:solidFill>
                          <a:schemeClr val="tx1"/>
                        </a:solidFill>
                      </a:endParaRPr>
                    </a:p>
                  </a:txBody>
                  <a:tcPr/>
                </a:tc>
              </a:tr>
              <a:tr h="648072">
                <a:tc>
                  <a:txBody>
                    <a:bodyPr/>
                    <a:lstStyle/>
                    <a:p>
                      <a:r>
                        <a:rPr lang="de-DE" dirty="0" smtClean="0"/>
                        <a:t>Ball </a:t>
                      </a:r>
                      <a:r>
                        <a:rPr lang="de-DE" dirty="0" err="1" smtClean="0"/>
                        <a:t>bushing</a:t>
                      </a:r>
                      <a:endParaRPr lang="de-DE" dirty="0" smtClean="0"/>
                    </a:p>
                    <a:p>
                      <a:r>
                        <a:rPr lang="de-DE" dirty="0" err="1" smtClean="0"/>
                        <a:t>guidance</a:t>
                      </a:r>
                      <a:endParaRPr lang="de-DE" dirty="0">
                        <a:solidFill>
                          <a:schemeClr val="tx1"/>
                        </a:solidFill>
                      </a:endParaRPr>
                    </a:p>
                  </a:txBody>
                  <a:tcPr/>
                </a:tc>
                <a:tc>
                  <a:txBody>
                    <a:bodyPr/>
                    <a:lstStyle/>
                    <a:p>
                      <a:pPr algn="ctr"/>
                      <a:endParaRPr lang="de-DE" dirty="0">
                        <a:solidFill>
                          <a:schemeClr val="tx1"/>
                        </a:solidFill>
                      </a:endParaRPr>
                    </a:p>
                  </a:txBody>
                  <a:tcPr/>
                </a:tc>
                <a:tc>
                  <a:txBody>
                    <a:bodyPr/>
                    <a:lstStyle/>
                    <a:p>
                      <a:pPr algn="ctr"/>
                      <a:endParaRPr lang="de-DE" dirty="0">
                        <a:solidFill>
                          <a:schemeClr val="tx1"/>
                        </a:solidFill>
                      </a:endParaRPr>
                    </a:p>
                  </a:txBody>
                  <a:tcPr/>
                </a:tc>
                <a:tc>
                  <a:txBody>
                    <a:bodyPr/>
                    <a:lstStyle/>
                    <a:p>
                      <a:pPr algn="ctr"/>
                      <a:endParaRPr lang="de-DE" dirty="0">
                        <a:solidFill>
                          <a:schemeClr val="tx1"/>
                        </a:solidFill>
                      </a:endParaRPr>
                    </a:p>
                  </a:txBody>
                  <a:tcPr/>
                </a:tc>
                <a:tc>
                  <a:txBody>
                    <a:bodyPr/>
                    <a:lstStyle/>
                    <a:p>
                      <a:pPr algn="ctr"/>
                      <a:endParaRPr lang="de-DE" dirty="0">
                        <a:solidFill>
                          <a:schemeClr val="tx1"/>
                        </a:solidFill>
                      </a:endParaRPr>
                    </a:p>
                  </a:txBody>
                  <a:tcPr/>
                </a:tc>
                <a:tc>
                  <a:txBody>
                    <a:bodyPr/>
                    <a:lstStyle/>
                    <a:p>
                      <a:pPr algn="ctr"/>
                      <a:endParaRPr lang="de-DE" dirty="0">
                        <a:solidFill>
                          <a:schemeClr val="tx1"/>
                        </a:solidFill>
                      </a:endParaRPr>
                    </a:p>
                  </a:txBody>
                  <a:tcPr/>
                </a:tc>
              </a:tr>
              <a:tr h="648072">
                <a:tc>
                  <a:txBody>
                    <a:bodyPr/>
                    <a:lstStyle/>
                    <a:p>
                      <a:r>
                        <a:rPr lang="de-DE" dirty="0" smtClean="0"/>
                        <a:t>Profiled </a:t>
                      </a:r>
                      <a:r>
                        <a:rPr lang="de-DE" dirty="0" err="1" smtClean="0"/>
                        <a:t>rail</a:t>
                      </a:r>
                      <a:endParaRPr lang="de-DE" dirty="0" smtClean="0"/>
                    </a:p>
                    <a:p>
                      <a:r>
                        <a:rPr lang="de-DE" dirty="0" err="1" smtClean="0"/>
                        <a:t>guidance</a:t>
                      </a:r>
                      <a:endParaRPr lang="de-DE" dirty="0">
                        <a:solidFill>
                          <a:schemeClr val="tx1"/>
                        </a:solidFill>
                      </a:endParaRPr>
                    </a:p>
                  </a:txBody>
                  <a:tcPr/>
                </a:tc>
                <a:tc>
                  <a:txBody>
                    <a:bodyPr/>
                    <a:lstStyle/>
                    <a:p>
                      <a:pPr algn="ctr"/>
                      <a:endParaRPr lang="de-DE" dirty="0">
                        <a:solidFill>
                          <a:schemeClr val="tx1"/>
                        </a:solidFill>
                      </a:endParaRPr>
                    </a:p>
                  </a:txBody>
                  <a:tcPr/>
                </a:tc>
                <a:tc>
                  <a:txBody>
                    <a:bodyPr/>
                    <a:lstStyle/>
                    <a:p>
                      <a:pPr algn="ctr"/>
                      <a:endParaRPr lang="de-DE" dirty="0">
                        <a:solidFill>
                          <a:schemeClr val="tx1"/>
                        </a:solidFill>
                      </a:endParaRPr>
                    </a:p>
                  </a:txBody>
                  <a:tcPr/>
                </a:tc>
                <a:tc>
                  <a:txBody>
                    <a:bodyPr/>
                    <a:lstStyle/>
                    <a:p>
                      <a:pPr algn="ctr"/>
                      <a:endParaRPr lang="de-DE" dirty="0">
                        <a:solidFill>
                          <a:schemeClr val="tx1"/>
                        </a:solidFill>
                      </a:endParaRPr>
                    </a:p>
                  </a:txBody>
                  <a:tcPr/>
                </a:tc>
                <a:tc>
                  <a:txBody>
                    <a:bodyPr/>
                    <a:lstStyle/>
                    <a:p>
                      <a:pPr algn="ctr"/>
                      <a:endParaRPr lang="de-DE" dirty="0">
                        <a:solidFill>
                          <a:schemeClr val="tx1"/>
                        </a:solidFill>
                      </a:endParaRPr>
                    </a:p>
                  </a:txBody>
                  <a:tcPr/>
                </a:tc>
                <a:tc>
                  <a:txBody>
                    <a:bodyPr/>
                    <a:lstStyle/>
                    <a:p>
                      <a:pPr algn="ctr"/>
                      <a:endParaRPr lang="de-DE" dirty="0">
                        <a:solidFill>
                          <a:schemeClr val="tx1"/>
                        </a:solidFill>
                      </a:endParaRPr>
                    </a:p>
                  </a:txBody>
                  <a:tcPr/>
                </a:tc>
              </a:tr>
              <a:tr h="648072">
                <a:tc>
                  <a:txBody>
                    <a:bodyPr/>
                    <a:lstStyle/>
                    <a:p>
                      <a:r>
                        <a:rPr lang="de-DE" dirty="0" err="1" smtClean="0"/>
                        <a:t>Sliding</a:t>
                      </a:r>
                      <a:r>
                        <a:rPr lang="de-DE" dirty="0" smtClean="0"/>
                        <a:t> </a:t>
                      </a:r>
                      <a:r>
                        <a:rPr lang="de-DE" dirty="0" err="1" smtClean="0"/>
                        <a:t>guide</a:t>
                      </a:r>
                      <a:endParaRPr lang="de-DE" dirty="0">
                        <a:solidFill>
                          <a:schemeClr val="tx1"/>
                        </a:solidFill>
                      </a:endParaRPr>
                    </a:p>
                  </a:txBody>
                  <a:tcPr/>
                </a:tc>
                <a:tc>
                  <a:txBody>
                    <a:bodyPr/>
                    <a:lstStyle/>
                    <a:p>
                      <a:pPr algn="ctr"/>
                      <a:endParaRPr lang="de-DE" dirty="0">
                        <a:solidFill>
                          <a:schemeClr val="tx1"/>
                        </a:solidFill>
                      </a:endParaRPr>
                    </a:p>
                  </a:txBody>
                  <a:tcPr/>
                </a:tc>
                <a:tc>
                  <a:txBody>
                    <a:bodyPr/>
                    <a:lstStyle/>
                    <a:p>
                      <a:pPr algn="ctr"/>
                      <a:endParaRPr lang="de-DE" dirty="0">
                        <a:solidFill>
                          <a:schemeClr val="tx1"/>
                        </a:solidFill>
                      </a:endParaRPr>
                    </a:p>
                  </a:txBody>
                  <a:tcPr/>
                </a:tc>
                <a:tc>
                  <a:txBody>
                    <a:bodyPr/>
                    <a:lstStyle/>
                    <a:p>
                      <a:pPr algn="ctr"/>
                      <a:endParaRPr lang="de-DE">
                        <a:solidFill>
                          <a:schemeClr val="tx1"/>
                        </a:solidFill>
                      </a:endParaRPr>
                    </a:p>
                  </a:txBody>
                  <a:tcPr/>
                </a:tc>
                <a:tc>
                  <a:txBody>
                    <a:bodyPr/>
                    <a:lstStyle/>
                    <a:p>
                      <a:pPr algn="ctr"/>
                      <a:endParaRPr lang="de-DE">
                        <a:solidFill>
                          <a:schemeClr val="tx1"/>
                        </a:solidFill>
                      </a:endParaRPr>
                    </a:p>
                  </a:txBody>
                  <a:tcPr/>
                </a:tc>
                <a:tc>
                  <a:txBody>
                    <a:bodyPr/>
                    <a:lstStyle/>
                    <a:p>
                      <a:pPr algn="ctr"/>
                      <a:endParaRPr lang="de-DE" dirty="0">
                        <a:solidFill>
                          <a:schemeClr val="tx1"/>
                        </a:solidFill>
                      </a:endParaRPr>
                    </a:p>
                  </a:txBody>
                  <a:tcPr/>
                </a:tc>
              </a:tr>
            </a:tbl>
          </a:graphicData>
        </a:graphic>
      </p:graphicFrame>
      <p:sp>
        <p:nvSpPr>
          <p:cNvPr id="12" name="Stern mit 5 Zacken 11"/>
          <p:cNvSpPr/>
          <p:nvPr/>
        </p:nvSpPr>
        <p:spPr>
          <a:xfrm>
            <a:off x="3203575" y="3429000"/>
            <a:ext cx="288925" cy="287338"/>
          </a:xfrm>
          <a:prstGeom prst="star5">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7" name="Stern mit 5 Zacken 16"/>
          <p:cNvSpPr/>
          <p:nvPr/>
        </p:nvSpPr>
        <p:spPr>
          <a:xfrm>
            <a:off x="1979613" y="4652963"/>
            <a:ext cx="288925" cy="288925"/>
          </a:xfrm>
          <a:prstGeom prst="star5">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grpSp>
        <p:nvGrpSpPr>
          <p:cNvPr id="31794" name="Gruppieren 37"/>
          <p:cNvGrpSpPr>
            <a:grpSpLocks/>
          </p:cNvGrpSpPr>
          <p:nvPr/>
        </p:nvGrpSpPr>
        <p:grpSpPr bwMode="auto">
          <a:xfrm>
            <a:off x="4500563" y="3429000"/>
            <a:ext cx="863600" cy="287338"/>
            <a:chOff x="2987824" y="5517232"/>
            <a:chExt cx="864096" cy="288032"/>
          </a:xfrm>
        </p:grpSpPr>
        <p:sp>
          <p:nvSpPr>
            <p:cNvPr id="13" name="Stern mit 5 Zacken 12"/>
            <p:cNvSpPr/>
            <p:nvPr/>
          </p:nvSpPr>
          <p:spPr>
            <a:xfrm>
              <a:off x="2987824" y="5517232"/>
              <a:ext cx="287502" cy="288032"/>
            </a:xfrm>
            <a:prstGeom prst="star5">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4" name="Stern mit 5 Zacken 13"/>
            <p:cNvSpPr/>
            <p:nvPr/>
          </p:nvSpPr>
          <p:spPr>
            <a:xfrm>
              <a:off x="3275326" y="5517232"/>
              <a:ext cx="289091" cy="288032"/>
            </a:xfrm>
            <a:prstGeom prst="star5">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8" name="Stern mit 5 Zacken 17"/>
            <p:cNvSpPr/>
            <p:nvPr/>
          </p:nvSpPr>
          <p:spPr>
            <a:xfrm>
              <a:off x="3564417" y="5517232"/>
              <a:ext cx="287503" cy="288032"/>
            </a:xfrm>
            <a:prstGeom prst="star5">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grpSp>
      <p:grpSp>
        <p:nvGrpSpPr>
          <p:cNvPr id="31795" name="Gruppieren 27"/>
          <p:cNvGrpSpPr>
            <a:grpSpLocks/>
          </p:cNvGrpSpPr>
          <p:nvPr/>
        </p:nvGrpSpPr>
        <p:grpSpPr bwMode="auto">
          <a:xfrm>
            <a:off x="1979613" y="2708275"/>
            <a:ext cx="1152525" cy="288925"/>
            <a:chOff x="2051720" y="2636912"/>
            <a:chExt cx="1152128" cy="288032"/>
          </a:xfrm>
        </p:grpSpPr>
        <p:sp>
          <p:nvSpPr>
            <p:cNvPr id="10" name="Stern mit 5 Zacken 9"/>
            <p:cNvSpPr/>
            <p:nvPr/>
          </p:nvSpPr>
          <p:spPr>
            <a:xfrm>
              <a:off x="2916609" y="2636912"/>
              <a:ext cx="287239" cy="288032"/>
            </a:xfrm>
            <a:prstGeom prst="star5">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5" name="Stern mit 5 Zacken 14"/>
            <p:cNvSpPr/>
            <p:nvPr/>
          </p:nvSpPr>
          <p:spPr>
            <a:xfrm>
              <a:off x="2627784" y="2636912"/>
              <a:ext cx="288825" cy="288032"/>
            </a:xfrm>
            <a:prstGeom prst="star5">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9" name="Stern mit 5 Zacken 18"/>
            <p:cNvSpPr/>
            <p:nvPr/>
          </p:nvSpPr>
          <p:spPr>
            <a:xfrm>
              <a:off x="2340545" y="2636912"/>
              <a:ext cx="287238" cy="288032"/>
            </a:xfrm>
            <a:prstGeom prst="star5">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20" name="Stern mit 5 Zacken 19"/>
            <p:cNvSpPr/>
            <p:nvPr/>
          </p:nvSpPr>
          <p:spPr>
            <a:xfrm>
              <a:off x="2051720" y="2636912"/>
              <a:ext cx="288825" cy="288032"/>
            </a:xfrm>
            <a:prstGeom prst="star5">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grpSp>
      <p:grpSp>
        <p:nvGrpSpPr>
          <p:cNvPr id="31796" name="Gruppieren 33"/>
          <p:cNvGrpSpPr>
            <a:grpSpLocks/>
          </p:cNvGrpSpPr>
          <p:nvPr/>
        </p:nvGrpSpPr>
        <p:grpSpPr bwMode="auto">
          <a:xfrm>
            <a:off x="1979613" y="3429000"/>
            <a:ext cx="576262" cy="287338"/>
            <a:chOff x="2051720" y="3429000"/>
            <a:chExt cx="576064" cy="288032"/>
          </a:xfrm>
        </p:grpSpPr>
        <p:sp>
          <p:nvSpPr>
            <p:cNvPr id="11" name="Stern mit 5 Zacken 10"/>
            <p:cNvSpPr/>
            <p:nvPr/>
          </p:nvSpPr>
          <p:spPr>
            <a:xfrm>
              <a:off x="2340546" y="3429000"/>
              <a:ext cx="287238" cy="288032"/>
            </a:xfrm>
            <a:prstGeom prst="star5">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21" name="Stern mit 5 Zacken 20"/>
            <p:cNvSpPr/>
            <p:nvPr/>
          </p:nvSpPr>
          <p:spPr>
            <a:xfrm>
              <a:off x="2051720" y="3429000"/>
              <a:ext cx="288826" cy="288032"/>
            </a:xfrm>
            <a:prstGeom prst="star5">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grpSp>
      <p:grpSp>
        <p:nvGrpSpPr>
          <p:cNvPr id="31797" name="Gruppieren 48"/>
          <p:cNvGrpSpPr>
            <a:grpSpLocks/>
          </p:cNvGrpSpPr>
          <p:nvPr/>
        </p:nvGrpSpPr>
        <p:grpSpPr bwMode="auto">
          <a:xfrm>
            <a:off x="4500563" y="4076700"/>
            <a:ext cx="1439862" cy="288925"/>
            <a:chOff x="4788024" y="4077072"/>
            <a:chExt cx="1440160" cy="288032"/>
          </a:xfrm>
        </p:grpSpPr>
        <p:sp>
          <p:nvSpPr>
            <p:cNvPr id="22" name="Stern mit 5 Zacken 21"/>
            <p:cNvSpPr/>
            <p:nvPr/>
          </p:nvSpPr>
          <p:spPr>
            <a:xfrm>
              <a:off x="4788024" y="4077072"/>
              <a:ext cx="287396" cy="288032"/>
            </a:xfrm>
            <a:prstGeom prst="star5">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23" name="Stern mit 5 Zacken 22"/>
            <p:cNvSpPr/>
            <p:nvPr/>
          </p:nvSpPr>
          <p:spPr>
            <a:xfrm>
              <a:off x="5075420" y="4077072"/>
              <a:ext cx="288985" cy="288032"/>
            </a:xfrm>
            <a:prstGeom prst="star5">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24" name="Stern mit 5 Zacken 23"/>
            <p:cNvSpPr/>
            <p:nvPr/>
          </p:nvSpPr>
          <p:spPr>
            <a:xfrm>
              <a:off x="5364405" y="4077072"/>
              <a:ext cx="287397" cy="288032"/>
            </a:xfrm>
            <a:prstGeom prst="star5">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25" name="Stern mit 5 Zacken 24"/>
            <p:cNvSpPr/>
            <p:nvPr/>
          </p:nvSpPr>
          <p:spPr>
            <a:xfrm>
              <a:off x="5651803" y="4077072"/>
              <a:ext cx="288985" cy="288032"/>
            </a:xfrm>
            <a:prstGeom prst="star5">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26" name="Stern mit 5 Zacken 25"/>
            <p:cNvSpPr/>
            <p:nvPr/>
          </p:nvSpPr>
          <p:spPr>
            <a:xfrm>
              <a:off x="5940788" y="4077072"/>
              <a:ext cx="287396" cy="288032"/>
            </a:xfrm>
            <a:prstGeom prst="star5">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grpSp>
      <p:sp>
        <p:nvSpPr>
          <p:cNvPr id="27" name="Stern mit 5 Zacken 26"/>
          <p:cNvSpPr/>
          <p:nvPr/>
        </p:nvSpPr>
        <p:spPr>
          <a:xfrm>
            <a:off x="4500563" y="4652963"/>
            <a:ext cx="287337" cy="288925"/>
          </a:xfrm>
          <a:prstGeom prst="star5">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grpSp>
        <p:nvGrpSpPr>
          <p:cNvPr id="31799" name="Gruppieren 28"/>
          <p:cNvGrpSpPr>
            <a:grpSpLocks/>
          </p:cNvGrpSpPr>
          <p:nvPr/>
        </p:nvGrpSpPr>
        <p:grpSpPr bwMode="auto">
          <a:xfrm>
            <a:off x="3203575" y="4652963"/>
            <a:ext cx="1152525" cy="288925"/>
            <a:chOff x="2051720" y="2636912"/>
            <a:chExt cx="1152128" cy="288032"/>
          </a:xfrm>
        </p:grpSpPr>
        <p:sp>
          <p:nvSpPr>
            <p:cNvPr id="30" name="Stern mit 5 Zacken 29"/>
            <p:cNvSpPr/>
            <p:nvPr/>
          </p:nvSpPr>
          <p:spPr>
            <a:xfrm>
              <a:off x="2916610" y="2636912"/>
              <a:ext cx="287238" cy="288032"/>
            </a:xfrm>
            <a:prstGeom prst="star5">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31" name="Stern mit 5 Zacken 30"/>
            <p:cNvSpPr/>
            <p:nvPr/>
          </p:nvSpPr>
          <p:spPr>
            <a:xfrm>
              <a:off x="2627784" y="2636912"/>
              <a:ext cx="288825" cy="288032"/>
            </a:xfrm>
            <a:prstGeom prst="star5">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32" name="Stern mit 5 Zacken 31"/>
            <p:cNvSpPr/>
            <p:nvPr/>
          </p:nvSpPr>
          <p:spPr>
            <a:xfrm>
              <a:off x="2340545" y="2636912"/>
              <a:ext cx="287239" cy="288032"/>
            </a:xfrm>
            <a:prstGeom prst="star5">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33" name="Stern mit 5 Zacken 32"/>
            <p:cNvSpPr/>
            <p:nvPr/>
          </p:nvSpPr>
          <p:spPr>
            <a:xfrm>
              <a:off x="2051720" y="2636912"/>
              <a:ext cx="288825" cy="288032"/>
            </a:xfrm>
            <a:prstGeom prst="star5">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grpSp>
      <p:grpSp>
        <p:nvGrpSpPr>
          <p:cNvPr id="31800" name="Gruppieren 34"/>
          <p:cNvGrpSpPr>
            <a:grpSpLocks/>
          </p:cNvGrpSpPr>
          <p:nvPr/>
        </p:nvGrpSpPr>
        <p:grpSpPr bwMode="auto">
          <a:xfrm>
            <a:off x="3203575" y="2708275"/>
            <a:ext cx="576263" cy="288925"/>
            <a:chOff x="2051720" y="3429000"/>
            <a:chExt cx="576064" cy="288032"/>
          </a:xfrm>
        </p:grpSpPr>
        <p:sp>
          <p:nvSpPr>
            <p:cNvPr id="36" name="Stern mit 5 Zacken 35"/>
            <p:cNvSpPr/>
            <p:nvPr/>
          </p:nvSpPr>
          <p:spPr>
            <a:xfrm>
              <a:off x="2340545" y="3429000"/>
              <a:ext cx="287239" cy="288032"/>
            </a:xfrm>
            <a:prstGeom prst="star5">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37" name="Stern mit 5 Zacken 36"/>
            <p:cNvSpPr/>
            <p:nvPr/>
          </p:nvSpPr>
          <p:spPr>
            <a:xfrm>
              <a:off x="2051720" y="3429000"/>
              <a:ext cx="288825" cy="288032"/>
            </a:xfrm>
            <a:prstGeom prst="star5">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grpSp>
      <p:grpSp>
        <p:nvGrpSpPr>
          <p:cNvPr id="31801" name="Gruppieren 38"/>
          <p:cNvGrpSpPr>
            <a:grpSpLocks/>
          </p:cNvGrpSpPr>
          <p:nvPr/>
        </p:nvGrpSpPr>
        <p:grpSpPr bwMode="auto">
          <a:xfrm>
            <a:off x="1979613" y="4005263"/>
            <a:ext cx="863600" cy="287337"/>
            <a:chOff x="2987824" y="5517232"/>
            <a:chExt cx="864096" cy="288032"/>
          </a:xfrm>
        </p:grpSpPr>
        <p:sp>
          <p:nvSpPr>
            <p:cNvPr id="40" name="Stern mit 5 Zacken 39"/>
            <p:cNvSpPr/>
            <p:nvPr/>
          </p:nvSpPr>
          <p:spPr>
            <a:xfrm>
              <a:off x="2987824" y="5517232"/>
              <a:ext cx="287502" cy="288032"/>
            </a:xfrm>
            <a:prstGeom prst="star5">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41" name="Stern mit 5 Zacken 40"/>
            <p:cNvSpPr/>
            <p:nvPr/>
          </p:nvSpPr>
          <p:spPr>
            <a:xfrm>
              <a:off x="3275326" y="5517232"/>
              <a:ext cx="289091" cy="288032"/>
            </a:xfrm>
            <a:prstGeom prst="star5">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42" name="Stern mit 5 Zacken 41"/>
            <p:cNvSpPr/>
            <p:nvPr/>
          </p:nvSpPr>
          <p:spPr>
            <a:xfrm>
              <a:off x="3564417" y="5517232"/>
              <a:ext cx="287503" cy="288032"/>
            </a:xfrm>
            <a:prstGeom prst="star5">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grpSp>
      <p:grpSp>
        <p:nvGrpSpPr>
          <p:cNvPr id="31802" name="Gruppieren 42"/>
          <p:cNvGrpSpPr>
            <a:grpSpLocks/>
          </p:cNvGrpSpPr>
          <p:nvPr/>
        </p:nvGrpSpPr>
        <p:grpSpPr bwMode="auto">
          <a:xfrm>
            <a:off x="3203575" y="4005263"/>
            <a:ext cx="576263" cy="287337"/>
            <a:chOff x="2051720" y="3429000"/>
            <a:chExt cx="576064" cy="288032"/>
          </a:xfrm>
        </p:grpSpPr>
        <p:sp>
          <p:nvSpPr>
            <p:cNvPr id="44" name="Stern mit 5 Zacken 43"/>
            <p:cNvSpPr/>
            <p:nvPr/>
          </p:nvSpPr>
          <p:spPr>
            <a:xfrm>
              <a:off x="2340545" y="3429000"/>
              <a:ext cx="287239" cy="288032"/>
            </a:xfrm>
            <a:prstGeom prst="star5">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45" name="Stern mit 5 Zacken 44"/>
            <p:cNvSpPr/>
            <p:nvPr/>
          </p:nvSpPr>
          <p:spPr>
            <a:xfrm>
              <a:off x="2051720" y="3429000"/>
              <a:ext cx="288825" cy="288032"/>
            </a:xfrm>
            <a:prstGeom prst="star5">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grpSp>
      <p:grpSp>
        <p:nvGrpSpPr>
          <p:cNvPr id="31803" name="Gruppieren 45"/>
          <p:cNvGrpSpPr>
            <a:grpSpLocks/>
          </p:cNvGrpSpPr>
          <p:nvPr/>
        </p:nvGrpSpPr>
        <p:grpSpPr bwMode="auto">
          <a:xfrm>
            <a:off x="4500563" y="2708275"/>
            <a:ext cx="576262" cy="288925"/>
            <a:chOff x="2051720" y="3429000"/>
            <a:chExt cx="576064" cy="288032"/>
          </a:xfrm>
        </p:grpSpPr>
        <p:sp>
          <p:nvSpPr>
            <p:cNvPr id="47" name="Stern mit 5 Zacken 46"/>
            <p:cNvSpPr/>
            <p:nvPr/>
          </p:nvSpPr>
          <p:spPr>
            <a:xfrm>
              <a:off x="2340546" y="3429000"/>
              <a:ext cx="287238" cy="288032"/>
            </a:xfrm>
            <a:prstGeom prst="star5">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48" name="Stern mit 5 Zacken 47"/>
            <p:cNvSpPr/>
            <p:nvPr/>
          </p:nvSpPr>
          <p:spPr>
            <a:xfrm>
              <a:off x="2051720" y="3429000"/>
              <a:ext cx="288826" cy="288032"/>
            </a:xfrm>
            <a:prstGeom prst="star5">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grpSp>
      <p:grpSp>
        <p:nvGrpSpPr>
          <p:cNvPr id="31804" name="Gruppieren 49"/>
          <p:cNvGrpSpPr>
            <a:grpSpLocks/>
          </p:cNvGrpSpPr>
          <p:nvPr/>
        </p:nvGrpSpPr>
        <p:grpSpPr bwMode="auto">
          <a:xfrm>
            <a:off x="6011863" y="2708275"/>
            <a:ext cx="576262" cy="288925"/>
            <a:chOff x="2051720" y="3429000"/>
            <a:chExt cx="576064" cy="288032"/>
          </a:xfrm>
        </p:grpSpPr>
        <p:sp>
          <p:nvSpPr>
            <p:cNvPr id="51" name="Stern mit 5 Zacken 50"/>
            <p:cNvSpPr/>
            <p:nvPr/>
          </p:nvSpPr>
          <p:spPr>
            <a:xfrm>
              <a:off x="2340546" y="3429000"/>
              <a:ext cx="287238" cy="288032"/>
            </a:xfrm>
            <a:prstGeom prst="star5">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52" name="Stern mit 5 Zacken 51"/>
            <p:cNvSpPr/>
            <p:nvPr/>
          </p:nvSpPr>
          <p:spPr>
            <a:xfrm>
              <a:off x="2051720" y="3429000"/>
              <a:ext cx="288826" cy="288032"/>
            </a:xfrm>
            <a:prstGeom prst="star5">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grpSp>
      <p:grpSp>
        <p:nvGrpSpPr>
          <p:cNvPr id="31805" name="Gruppieren 52"/>
          <p:cNvGrpSpPr>
            <a:grpSpLocks/>
          </p:cNvGrpSpPr>
          <p:nvPr/>
        </p:nvGrpSpPr>
        <p:grpSpPr bwMode="auto">
          <a:xfrm>
            <a:off x="6011863" y="3429000"/>
            <a:ext cx="863600" cy="287338"/>
            <a:chOff x="2987824" y="5517232"/>
            <a:chExt cx="864096" cy="288032"/>
          </a:xfrm>
        </p:grpSpPr>
        <p:sp>
          <p:nvSpPr>
            <p:cNvPr id="54" name="Stern mit 5 Zacken 53"/>
            <p:cNvSpPr/>
            <p:nvPr/>
          </p:nvSpPr>
          <p:spPr>
            <a:xfrm>
              <a:off x="2987824" y="5517232"/>
              <a:ext cx="287502" cy="288032"/>
            </a:xfrm>
            <a:prstGeom prst="star5">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55" name="Stern mit 5 Zacken 54"/>
            <p:cNvSpPr/>
            <p:nvPr/>
          </p:nvSpPr>
          <p:spPr>
            <a:xfrm>
              <a:off x="3275326" y="5517232"/>
              <a:ext cx="289091" cy="288032"/>
            </a:xfrm>
            <a:prstGeom prst="star5">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56" name="Stern mit 5 Zacken 55"/>
            <p:cNvSpPr/>
            <p:nvPr/>
          </p:nvSpPr>
          <p:spPr>
            <a:xfrm>
              <a:off x="3564417" y="5517232"/>
              <a:ext cx="287503" cy="288032"/>
            </a:xfrm>
            <a:prstGeom prst="star5">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grpSp>
      <p:grpSp>
        <p:nvGrpSpPr>
          <p:cNvPr id="31806" name="Gruppieren 56"/>
          <p:cNvGrpSpPr>
            <a:grpSpLocks/>
          </p:cNvGrpSpPr>
          <p:nvPr/>
        </p:nvGrpSpPr>
        <p:grpSpPr bwMode="auto">
          <a:xfrm>
            <a:off x="6011863" y="4076700"/>
            <a:ext cx="1439862" cy="288925"/>
            <a:chOff x="4788024" y="4077072"/>
            <a:chExt cx="1440160" cy="288032"/>
          </a:xfrm>
        </p:grpSpPr>
        <p:sp>
          <p:nvSpPr>
            <p:cNvPr id="58" name="Stern mit 5 Zacken 57"/>
            <p:cNvSpPr/>
            <p:nvPr/>
          </p:nvSpPr>
          <p:spPr>
            <a:xfrm>
              <a:off x="4788024" y="4077072"/>
              <a:ext cx="287396" cy="288032"/>
            </a:xfrm>
            <a:prstGeom prst="star5">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59" name="Stern mit 5 Zacken 58"/>
            <p:cNvSpPr/>
            <p:nvPr/>
          </p:nvSpPr>
          <p:spPr>
            <a:xfrm>
              <a:off x="5075420" y="4077072"/>
              <a:ext cx="288985" cy="288032"/>
            </a:xfrm>
            <a:prstGeom prst="star5">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60" name="Stern mit 5 Zacken 59"/>
            <p:cNvSpPr/>
            <p:nvPr/>
          </p:nvSpPr>
          <p:spPr>
            <a:xfrm>
              <a:off x="5364405" y="4077072"/>
              <a:ext cx="287397" cy="288032"/>
            </a:xfrm>
            <a:prstGeom prst="star5">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61" name="Stern mit 5 Zacken 60"/>
            <p:cNvSpPr/>
            <p:nvPr/>
          </p:nvSpPr>
          <p:spPr>
            <a:xfrm>
              <a:off x="5651803" y="4077072"/>
              <a:ext cx="288985" cy="288032"/>
            </a:xfrm>
            <a:prstGeom prst="star5">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62" name="Stern mit 5 Zacken 61"/>
            <p:cNvSpPr/>
            <p:nvPr/>
          </p:nvSpPr>
          <p:spPr>
            <a:xfrm>
              <a:off x="5940788" y="4077072"/>
              <a:ext cx="287396" cy="288032"/>
            </a:xfrm>
            <a:prstGeom prst="star5">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grpSp>
      <p:grpSp>
        <p:nvGrpSpPr>
          <p:cNvPr id="31807" name="Gruppieren 62"/>
          <p:cNvGrpSpPr>
            <a:grpSpLocks/>
          </p:cNvGrpSpPr>
          <p:nvPr/>
        </p:nvGrpSpPr>
        <p:grpSpPr bwMode="auto">
          <a:xfrm>
            <a:off x="6011863" y="4652963"/>
            <a:ext cx="1152525" cy="288925"/>
            <a:chOff x="2051720" y="2636912"/>
            <a:chExt cx="1152128" cy="288032"/>
          </a:xfrm>
        </p:grpSpPr>
        <p:sp>
          <p:nvSpPr>
            <p:cNvPr id="64" name="Stern mit 5 Zacken 63"/>
            <p:cNvSpPr/>
            <p:nvPr/>
          </p:nvSpPr>
          <p:spPr>
            <a:xfrm>
              <a:off x="2916609" y="2636912"/>
              <a:ext cx="287239" cy="288032"/>
            </a:xfrm>
            <a:prstGeom prst="star5">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65" name="Stern mit 5 Zacken 64"/>
            <p:cNvSpPr/>
            <p:nvPr/>
          </p:nvSpPr>
          <p:spPr>
            <a:xfrm>
              <a:off x="2627784" y="2636912"/>
              <a:ext cx="288825" cy="288032"/>
            </a:xfrm>
            <a:prstGeom prst="star5">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66" name="Stern mit 5 Zacken 65"/>
            <p:cNvSpPr/>
            <p:nvPr/>
          </p:nvSpPr>
          <p:spPr>
            <a:xfrm>
              <a:off x="2340545" y="2636912"/>
              <a:ext cx="287238" cy="288032"/>
            </a:xfrm>
            <a:prstGeom prst="star5">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67" name="Stern mit 5 Zacken 66"/>
            <p:cNvSpPr/>
            <p:nvPr/>
          </p:nvSpPr>
          <p:spPr>
            <a:xfrm>
              <a:off x="2051720" y="2636912"/>
              <a:ext cx="288825" cy="288032"/>
            </a:xfrm>
            <a:prstGeom prst="star5">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grpSp>
      <p:grpSp>
        <p:nvGrpSpPr>
          <p:cNvPr id="31808" name="Gruppieren 67"/>
          <p:cNvGrpSpPr>
            <a:grpSpLocks/>
          </p:cNvGrpSpPr>
          <p:nvPr/>
        </p:nvGrpSpPr>
        <p:grpSpPr bwMode="auto">
          <a:xfrm>
            <a:off x="7524750" y="4076700"/>
            <a:ext cx="1439863" cy="288925"/>
            <a:chOff x="4788024" y="4077072"/>
            <a:chExt cx="1440160" cy="288032"/>
          </a:xfrm>
        </p:grpSpPr>
        <p:sp>
          <p:nvSpPr>
            <p:cNvPr id="69" name="Stern mit 5 Zacken 68"/>
            <p:cNvSpPr/>
            <p:nvPr/>
          </p:nvSpPr>
          <p:spPr>
            <a:xfrm>
              <a:off x="4788024" y="4077072"/>
              <a:ext cx="287397" cy="288032"/>
            </a:xfrm>
            <a:prstGeom prst="star5">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70" name="Stern mit 5 Zacken 69"/>
            <p:cNvSpPr/>
            <p:nvPr/>
          </p:nvSpPr>
          <p:spPr>
            <a:xfrm>
              <a:off x="5075421" y="4077072"/>
              <a:ext cx="288985" cy="288032"/>
            </a:xfrm>
            <a:prstGeom prst="star5">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71" name="Stern mit 5 Zacken 70"/>
            <p:cNvSpPr/>
            <p:nvPr/>
          </p:nvSpPr>
          <p:spPr>
            <a:xfrm>
              <a:off x="5364406" y="4077072"/>
              <a:ext cx="287396" cy="288032"/>
            </a:xfrm>
            <a:prstGeom prst="star5">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72" name="Stern mit 5 Zacken 71"/>
            <p:cNvSpPr/>
            <p:nvPr/>
          </p:nvSpPr>
          <p:spPr>
            <a:xfrm>
              <a:off x="5651802" y="4077072"/>
              <a:ext cx="288985" cy="288032"/>
            </a:xfrm>
            <a:prstGeom prst="star5">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73" name="Stern mit 5 Zacken 72"/>
            <p:cNvSpPr/>
            <p:nvPr/>
          </p:nvSpPr>
          <p:spPr>
            <a:xfrm>
              <a:off x="5940787" y="4077072"/>
              <a:ext cx="287397" cy="288032"/>
            </a:xfrm>
            <a:prstGeom prst="star5">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grpSp>
      <p:grpSp>
        <p:nvGrpSpPr>
          <p:cNvPr id="31809" name="Gruppieren 73"/>
          <p:cNvGrpSpPr>
            <a:grpSpLocks/>
          </p:cNvGrpSpPr>
          <p:nvPr/>
        </p:nvGrpSpPr>
        <p:grpSpPr bwMode="auto">
          <a:xfrm>
            <a:off x="7524750" y="2708275"/>
            <a:ext cx="576263" cy="288925"/>
            <a:chOff x="2051720" y="3429000"/>
            <a:chExt cx="576064" cy="288032"/>
          </a:xfrm>
        </p:grpSpPr>
        <p:sp>
          <p:nvSpPr>
            <p:cNvPr id="75" name="Stern mit 5 Zacken 74"/>
            <p:cNvSpPr/>
            <p:nvPr/>
          </p:nvSpPr>
          <p:spPr>
            <a:xfrm>
              <a:off x="2340545" y="3429000"/>
              <a:ext cx="287239" cy="288032"/>
            </a:xfrm>
            <a:prstGeom prst="star5">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76" name="Stern mit 5 Zacken 75"/>
            <p:cNvSpPr/>
            <p:nvPr/>
          </p:nvSpPr>
          <p:spPr>
            <a:xfrm>
              <a:off x="2051720" y="3429000"/>
              <a:ext cx="288825" cy="288032"/>
            </a:xfrm>
            <a:prstGeom prst="star5">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grpSp>
      <p:grpSp>
        <p:nvGrpSpPr>
          <p:cNvPr id="31810" name="Gruppieren 76"/>
          <p:cNvGrpSpPr>
            <a:grpSpLocks/>
          </p:cNvGrpSpPr>
          <p:nvPr/>
        </p:nvGrpSpPr>
        <p:grpSpPr bwMode="auto">
          <a:xfrm>
            <a:off x="7524750" y="4652963"/>
            <a:ext cx="576263" cy="288925"/>
            <a:chOff x="2051720" y="3429000"/>
            <a:chExt cx="576064" cy="288032"/>
          </a:xfrm>
        </p:grpSpPr>
        <p:sp>
          <p:nvSpPr>
            <p:cNvPr id="78" name="Stern mit 5 Zacken 77"/>
            <p:cNvSpPr/>
            <p:nvPr/>
          </p:nvSpPr>
          <p:spPr>
            <a:xfrm>
              <a:off x="2340545" y="3429000"/>
              <a:ext cx="287239" cy="288032"/>
            </a:xfrm>
            <a:prstGeom prst="star5">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79" name="Stern mit 5 Zacken 78"/>
            <p:cNvSpPr/>
            <p:nvPr/>
          </p:nvSpPr>
          <p:spPr>
            <a:xfrm>
              <a:off x="2051720" y="3429000"/>
              <a:ext cx="288825" cy="288032"/>
            </a:xfrm>
            <a:prstGeom prst="star5">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grpSp>
      <p:grpSp>
        <p:nvGrpSpPr>
          <p:cNvPr id="31811" name="Gruppieren 79"/>
          <p:cNvGrpSpPr>
            <a:grpSpLocks/>
          </p:cNvGrpSpPr>
          <p:nvPr/>
        </p:nvGrpSpPr>
        <p:grpSpPr bwMode="auto">
          <a:xfrm>
            <a:off x="7524750" y="3429000"/>
            <a:ext cx="863600" cy="287338"/>
            <a:chOff x="2987824" y="5517232"/>
            <a:chExt cx="864096" cy="288032"/>
          </a:xfrm>
        </p:grpSpPr>
        <p:sp>
          <p:nvSpPr>
            <p:cNvPr id="81" name="Stern mit 5 Zacken 80"/>
            <p:cNvSpPr/>
            <p:nvPr/>
          </p:nvSpPr>
          <p:spPr>
            <a:xfrm>
              <a:off x="2987824" y="5517232"/>
              <a:ext cx="287503" cy="288032"/>
            </a:xfrm>
            <a:prstGeom prst="star5">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82" name="Stern mit 5 Zacken 81"/>
            <p:cNvSpPr/>
            <p:nvPr/>
          </p:nvSpPr>
          <p:spPr>
            <a:xfrm>
              <a:off x="3275327" y="5517232"/>
              <a:ext cx="289091" cy="288032"/>
            </a:xfrm>
            <a:prstGeom prst="star5">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83" name="Stern mit 5 Zacken 82"/>
            <p:cNvSpPr/>
            <p:nvPr/>
          </p:nvSpPr>
          <p:spPr>
            <a:xfrm>
              <a:off x="3564418" y="5517232"/>
              <a:ext cx="287502" cy="288032"/>
            </a:xfrm>
            <a:prstGeom prst="star5">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grpSp>
      <p:sp>
        <p:nvSpPr>
          <p:cNvPr id="84" name="Foliennummernplatzhalter 83"/>
          <p:cNvSpPr>
            <a:spLocks noGrp="1"/>
          </p:cNvSpPr>
          <p:nvPr>
            <p:ph type="sldNum" sz="quarter" idx="4"/>
          </p:nvPr>
        </p:nvSpPr>
        <p:spPr/>
        <p:txBody>
          <a:bodyPr/>
          <a:lstStyle/>
          <a:p>
            <a:fld id="{67E460E2-A79B-FD4C-875F-CB1722C97EA1}" type="slidenum">
              <a:rPr lang="de-DE" smtClean="0"/>
              <a:pPr/>
              <a:t>21</a:t>
            </a:fld>
            <a:endParaRPr lang="de-DE"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el 2"/>
          <p:cNvSpPr>
            <a:spLocks noGrp="1"/>
          </p:cNvSpPr>
          <p:nvPr>
            <p:ph type="title"/>
          </p:nvPr>
        </p:nvSpPr>
        <p:spPr/>
        <p:txBody>
          <a:bodyPr/>
          <a:lstStyle/>
          <a:p>
            <a:r>
              <a:rPr lang="de-DE" dirty="0" err="1" smtClean="0"/>
              <a:t>Characteristics</a:t>
            </a:r>
            <a:r>
              <a:rPr lang="de-DE" dirty="0" smtClean="0"/>
              <a:t> </a:t>
            </a:r>
            <a:r>
              <a:rPr lang="de-DE" dirty="0" err="1" smtClean="0"/>
              <a:t>of</a:t>
            </a:r>
            <a:r>
              <a:rPr lang="de-DE" dirty="0" smtClean="0"/>
              <a:t> </a:t>
            </a:r>
            <a:r>
              <a:rPr lang="de-DE" dirty="0" err="1" smtClean="0"/>
              <a:t>Guidance</a:t>
            </a:r>
            <a:r>
              <a:rPr lang="de-DE" dirty="0" smtClean="0"/>
              <a:t> </a:t>
            </a:r>
            <a:r>
              <a:rPr lang="de-DE" dirty="0" err="1" smtClean="0"/>
              <a:t>Types</a:t>
            </a:r>
            <a:endParaRPr lang="de-DE" dirty="0" smtClean="0"/>
          </a:p>
        </p:txBody>
      </p:sp>
      <p:sp>
        <p:nvSpPr>
          <p:cNvPr id="5" name="Fußzeilenplatzhalter 4"/>
          <p:cNvSpPr>
            <a:spLocks noGrp="1"/>
          </p:cNvSpPr>
          <p:nvPr>
            <p:ph type="ftr" sz="quarter" idx="3"/>
          </p:nvPr>
        </p:nvSpPr>
        <p:spPr/>
        <p:txBody>
          <a:bodyPr/>
          <a:lstStyle/>
          <a:p>
            <a:pPr>
              <a:defRPr/>
            </a:pPr>
            <a:r>
              <a:rPr lang="en-US"/>
              <a:t>Linear modules basic training - Jakob Khoury</a:t>
            </a:r>
            <a:endParaRPr lang="de-DE" dirty="0"/>
          </a:p>
        </p:txBody>
      </p:sp>
      <p:sp>
        <p:nvSpPr>
          <p:cNvPr id="4" name="Text Box 5"/>
          <p:cNvSpPr txBox="1">
            <a:spLocks noChangeArrowheads="1"/>
          </p:cNvSpPr>
          <p:nvPr/>
        </p:nvSpPr>
        <p:spPr bwMode="auto">
          <a:xfrm>
            <a:off x="611560" y="1412776"/>
            <a:ext cx="5256213" cy="504825"/>
          </a:xfrm>
          <a:prstGeom prst="rect">
            <a:avLst/>
          </a:prstGeom>
          <a:noFill/>
          <a:ln w="9525">
            <a:noFill/>
            <a:round/>
            <a:headEnd/>
            <a:tailEnd/>
          </a:ln>
        </p:spPr>
        <p:txBody>
          <a:bodyPr wrap="none" lIns="90000" tIns="45000" rIns="90000" bIns="45000"/>
          <a:lstStyle/>
          <a:p>
            <a:pPr defTabSz="449263">
              <a:tabLst>
                <a:tab pos="723900" algn="l"/>
                <a:tab pos="1447800" algn="l"/>
                <a:tab pos="2171700" algn="l"/>
                <a:tab pos="2895600" algn="l"/>
                <a:tab pos="3619500" algn="l"/>
              </a:tabLst>
              <a:defRPr/>
            </a:pPr>
            <a:r>
              <a:rPr lang="en-GB" sz="2000" b="1" dirty="0" smtClean="0">
                <a:latin typeface="+mn-lt"/>
                <a:cs typeface="Arial" pitchFamily="34" charset="0"/>
              </a:rPr>
              <a:t>Roller guidance</a:t>
            </a:r>
            <a:endParaRPr lang="en-GB" sz="2000" b="1" dirty="0">
              <a:latin typeface="+mn-lt"/>
              <a:cs typeface="Arial" pitchFamily="34" charset="0"/>
            </a:endParaRPr>
          </a:p>
        </p:txBody>
      </p:sp>
      <p:pic>
        <p:nvPicPr>
          <p:cNvPr id="32773" name="Picture 6"/>
          <p:cNvPicPr>
            <a:picLocks noChangeAspect="1" noChangeArrowheads="1"/>
          </p:cNvPicPr>
          <p:nvPr/>
        </p:nvPicPr>
        <p:blipFill>
          <a:blip r:embed="rId2" cstate="print"/>
          <a:srcRect/>
          <a:stretch>
            <a:fillRect/>
          </a:stretch>
        </p:blipFill>
        <p:spPr bwMode="auto">
          <a:xfrm>
            <a:off x="5651500" y="1701798"/>
            <a:ext cx="3378200" cy="1441450"/>
          </a:xfrm>
          <a:prstGeom prst="rect">
            <a:avLst/>
          </a:prstGeom>
          <a:noFill/>
          <a:ln w="9525">
            <a:noFill/>
            <a:round/>
            <a:headEnd/>
            <a:tailEnd/>
          </a:ln>
        </p:spPr>
      </p:pic>
      <p:sp>
        <p:nvSpPr>
          <p:cNvPr id="7" name="Text Box 7"/>
          <p:cNvSpPr txBox="1">
            <a:spLocks noChangeArrowheads="1"/>
          </p:cNvSpPr>
          <p:nvPr/>
        </p:nvSpPr>
        <p:spPr bwMode="auto">
          <a:xfrm>
            <a:off x="611560" y="4077072"/>
            <a:ext cx="3600450" cy="431800"/>
          </a:xfrm>
          <a:prstGeom prst="rect">
            <a:avLst/>
          </a:prstGeom>
          <a:noFill/>
          <a:ln w="9525">
            <a:noFill/>
            <a:round/>
            <a:headEnd/>
            <a:tailEnd/>
          </a:ln>
        </p:spPr>
        <p:txBody>
          <a:bodyPr wrap="none" lIns="90000" tIns="45000" rIns="90000" bIns="45000"/>
          <a:lstStyle/>
          <a:p>
            <a:pPr defTabSz="449263">
              <a:tabLst>
                <a:tab pos="723900" algn="l"/>
                <a:tab pos="1447800" algn="l"/>
              </a:tabLst>
              <a:defRPr/>
            </a:pPr>
            <a:r>
              <a:rPr lang="en-GB" sz="2000" b="1" dirty="0">
                <a:latin typeface="+mn-lt"/>
                <a:cs typeface="Arial" pitchFamily="34" charset="0"/>
              </a:rPr>
              <a:t>Profiled rail guidance</a:t>
            </a:r>
          </a:p>
          <a:p>
            <a:pPr defTabSz="449263">
              <a:tabLst>
                <a:tab pos="723900" algn="l"/>
                <a:tab pos="1447800" algn="l"/>
              </a:tabLst>
              <a:defRPr/>
            </a:pPr>
            <a:endParaRPr lang="en-GB" sz="900" dirty="0">
              <a:solidFill>
                <a:schemeClr val="tx2"/>
              </a:solidFill>
              <a:latin typeface="+mn-lt"/>
              <a:cs typeface="Arial" pitchFamily="34" charset="0"/>
            </a:endParaRPr>
          </a:p>
        </p:txBody>
      </p:sp>
      <p:pic>
        <p:nvPicPr>
          <p:cNvPr id="32775" name="Picture 8"/>
          <p:cNvPicPr>
            <a:picLocks noChangeAspect="1" noChangeArrowheads="1"/>
          </p:cNvPicPr>
          <p:nvPr/>
        </p:nvPicPr>
        <p:blipFill>
          <a:blip r:embed="rId3" cstate="print"/>
          <a:srcRect/>
          <a:stretch>
            <a:fillRect/>
          </a:stretch>
        </p:blipFill>
        <p:spPr bwMode="auto">
          <a:xfrm>
            <a:off x="5715008" y="4221163"/>
            <a:ext cx="3149600" cy="1333500"/>
          </a:xfrm>
          <a:prstGeom prst="rect">
            <a:avLst/>
          </a:prstGeom>
          <a:noFill/>
          <a:ln w="9525">
            <a:noFill/>
            <a:round/>
            <a:headEnd/>
            <a:tailEnd/>
          </a:ln>
        </p:spPr>
      </p:pic>
      <p:sp>
        <p:nvSpPr>
          <p:cNvPr id="32776" name="Text Box 4"/>
          <p:cNvSpPr txBox="1">
            <a:spLocks noChangeArrowheads="1"/>
          </p:cNvSpPr>
          <p:nvPr/>
        </p:nvSpPr>
        <p:spPr bwMode="auto">
          <a:xfrm>
            <a:off x="571472" y="1773238"/>
            <a:ext cx="5748348" cy="1556453"/>
          </a:xfrm>
          <a:prstGeom prst="rect">
            <a:avLst/>
          </a:prstGeom>
          <a:noFill/>
          <a:ln w="9525">
            <a:noFill/>
            <a:miter lim="800000"/>
            <a:headEnd/>
            <a:tailEnd/>
          </a:ln>
        </p:spPr>
        <p:txBody>
          <a:bodyPr wrap="square" lIns="90000" tIns="46800" rIns="90000" bIns="46800">
            <a:spAutoFit/>
          </a:bodyPr>
          <a:lstStyle/>
          <a:p>
            <a:pPr>
              <a:spcBef>
                <a:spcPts val="600"/>
              </a:spcBef>
              <a:buFontTx/>
              <a:buChar char="•"/>
            </a:pPr>
            <a:r>
              <a:rPr lang="de-DE" sz="2000" dirty="0" smtClean="0">
                <a:solidFill>
                  <a:schemeClr val="tx1">
                    <a:lumMod val="75000"/>
                    <a:lumOff val="25000"/>
                  </a:schemeClr>
                </a:solidFill>
                <a:latin typeface="+mn-lt"/>
              </a:rPr>
              <a:t>Low </a:t>
            </a:r>
            <a:r>
              <a:rPr lang="de-DE" sz="2000" dirty="0" err="1">
                <a:solidFill>
                  <a:schemeClr val="tx1">
                    <a:lumMod val="75000"/>
                    <a:lumOff val="25000"/>
                  </a:schemeClr>
                </a:solidFill>
                <a:latin typeface="+mn-lt"/>
              </a:rPr>
              <a:t>noise</a:t>
            </a:r>
            <a:r>
              <a:rPr lang="de-DE" sz="2000" dirty="0">
                <a:solidFill>
                  <a:schemeClr val="tx1">
                    <a:lumMod val="75000"/>
                    <a:lumOff val="25000"/>
                  </a:schemeClr>
                </a:solidFill>
                <a:latin typeface="+mn-lt"/>
                <a:cs typeface="Arial" pitchFamily="34" charset="0"/>
              </a:rPr>
              <a:t> due </a:t>
            </a:r>
            <a:r>
              <a:rPr lang="de-DE" sz="2000" dirty="0" err="1" smtClean="0">
                <a:solidFill>
                  <a:schemeClr val="tx1">
                    <a:lumMod val="75000"/>
                    <a:lumOff val="25000"/>
                  </a:schemeClr>
                </a:solidFill>
                <a:latin typeface="+mn-lt"/>
                <a:cs typeface="Arial" pitchFamily="34" charset="0"/>
              </a:rPr>
              <a:t>to</a:t>
            </a:r>
            <a:r>
              <a:rPr lang="de-DE" sz="2000" dirty="0" smtClean="0">
                <a:solidFill>
                  <a:schemeClr val="tx1">
                    <a:lumMod val="75000"/>
                    <a:lumOff val="25000"/>
                  </a:schemeClr>
                </a:solidFill>
                <a:latin typeface="+mn-lt"/>
                <a:cs typeface="Arial" pitchFamily="34" charset="0"/>
              </a:rPr>
              <a:t> roller </a:t>
            </a:r>
            <a:r>
              <a:rPr lang="de-DE" sz="2000" dirty="0" err="1" smtClean="0">
                <a:solidFill>
                  <a:schemeClr val="tx1">
                    <a:lumMod val="75000"/>
                    <a:lumOff val="25000"/>
                  </a:schemeClr>
                </a:solidFill>
                <a:latin typeface="+mn-lt"/>
                <a:cs typeface="Arial" pitchFamily="34" charset="0"/>
              </a:rPr>
              <a:t>movement</a:t>
            </a:r>
            <a:r>
              <a:rPr lang="de-DE" sz="2000" dirty="0" smtClean="0">
                <a:solidFill>
                  <a:schemeClr val="tx1">
                    <a:lumMod val="75000"/>
                    <a:lumOff val="25000"/>
                  </a:schemeClr>
                </a:solidFill>
                <a:latin typeface="+mn-lt"/>
                <a:cs typeface="Arial" pitchFamily="34" charset="0"/>
              </a:rPr>
              <a:t> </a:t>
            </a:r>
            <a:endParaRPr lang="de-DE" sz="2000" dirty="0">
              <a:solidFill>
                <a:schemeClr val="tx1">
                  <a:lumMod val="75000"/>
                  <a:lumOff val="25000"/>
                </a:schemeClr>
              </a:solidFill>
              <a:latin typeface="+mn-lt"/>
            </a:endParaRPr>
          </a:p>
          <a:p>
            <a:pPr>
              <a:spcBef>
                <a:spcPts val="600"/>
              </a:spcBef>
              <a:buFontTx/>
              <a:buChar char="•"/>
            </a:pPr>
            <a:r>
              <a:rPr lang="de-DE" sz="2000" dirty="0">
                <a:solidFill>
                  <a:schemeClr val="tx1">
                    <a:lumMod val="75000"/>
                    <a:lumOff val="25000"/>
                  </a:schemeClr>
                </a:solidFill>
                <a:latin typeface="+mn-lt"/>
              </a:rPr>
              <a:t> </a:t>
            </a:r>
            <a:r>
              <a:rPr lang="de-DE" sz="2000" dirty="0" smtClean="0">
                <a:solidFill>
                  <a:schemeClr val="tx1">
                    <a:lumMod val="75000"/>
                    <a:lumOff val="25000"/>
                  </a:schemeClr>
                </a:solidFill>
                <a:latin typeface="+mn-lt"/>
              </a:rPr>
              <a:t>Long </a:t>
            </a:r>
            <a:r>
              <a:rPr lang="de-DE" sz="2000" dirty="0" err="1">
                <a:solidFill>
                  <a:schemeClr val="tx1">
                    <a:lumMod val="75000"/>
                    <a:lumOff val="25000"/>
                  </a:schemeClr>
                </a:solidFill>
                <a:latin typeface="+mn-lt"/>
              </a:rPr>
              <a:t>strokes</a:t>
            </a:r>
            <a:r>
              <a:rPr lang="de-DE" sz="2000" dirty="0">
                <a:solidFill>
                  <a:schemeClr val="tx1">
                    <a:lumMod val="75000"/>
                    <a:lumOff val="25000"/>
                  </a:schemeClr>
                </a:solidFill>
                <a:latin typeface="+mn-lt"/>
              </a:rPr>
              <a:t> </a:t>
            </a:r>
            <a:r>
              <a:rPr lang="de-DE" sz="2000" dirty="0" err="1" smtClean="0">
                <a:solidFill>
                  <a:schemeClr val="tx1">
                    <a:lumMod val="75000"/>
                    <a:lumOff val="25000"/>
                  </a:schemeClr>
                </a:solidFill>
                <a:latin typeface="+mn-lt"/>
              </a:rPr>
              <a:t>easily</a:t>
            </a:r>
            <a:r>
              <a:rPr lang="de-DE" sz="2000" dirty="0" smtClean="0">
                <a:solidFill>
                  <a:schemeClr val="tx1">
                    <a:lumMod val="75000"/>
                    <a:lumOff val="25000"/>
                  </a:schemeClr>
                </a:solidFill>
                <a:latin typeface="+mn-lt"/>
              </a:rPr>
              <a:t> </a:t>
            </a:r>
            <a:r>
              <a:rPr lang="de-DE" sz="2000" dirty="0" err="1" smtClean="0">
                <a:solidFill>
                  <a:schemeClr val="tx1">
                    <a:lumMod val="75000"/>
                    <a:lumOff val="25000"/>
                  </a:schemeClr>
                </a:solidFill>
                <a:latin typeface="+mn-lt"/>
              </a:rPr>
              <a:t>possible</a:t>
            </a:r>
            <a:endParaRPr lang="de-DE" sz="2000" dirty="0">
              <a:solidFill>
                <a:schemeClr val="tx1">
                  <a:lumMod val="75000"/>
                  <a:lumOff val="25000"/>
                </a:schemeClr>
              </a:solidFill>
              <a:latin typeface="+mn-lt"/>
            </a:endParaRPr>
          </a:p>
          <a:p>
            <a:pPr>
              <a:spcBef>
                <a:spcPts val="600"/>
              </a:spcBef>
              <a:buFontTx/>
              <a:buChar char="•"/>
            </a:pPr>
            <a:r>
              <a:rPr lang="de-DE" sz="2000" dirty="0">
                <a:solidFill>
                  <a:schemeClr val="tx1">
                    <a:lumMod val="75000"/>
                    <a:lumOff val="25000"/>
                  </a:schemeClr>
                </a:solidFill>
                <a:latin typeface="+mn-lt"/>
              </a:rPr>
              <a:t> L</a:t>
            </a:r>
            <a:r>
              <a:rPr lang="de-DE" sz="2000" dirty="0" smtClean="0">
                <a:solidFill>
                  <a:schemeClr val="tx1">
                    <a:lumMod val="75000"/>
                    <a:lumOff val="25000"/>
                  </a:schemeClr>
                </a:solidFill>
                <a:latin typeface="+mn-lt"/>
              </a:rPr>
              <a:t>ow </a:t>
            </a:r>
            <a:r>
              <a:rPr lang="de-DE" sz="2000" dirty="0" err="1">
                <a:solidFill>
                  <a:schemeClr val="tx1">
                    <a:lumMod val="75000"/>
                    <a:lumOff val="25000"/>
                  </a:schemeClr>
                </a:solidFill>
                <a:latin typeface="+mn-lt"/>
              </a:rPr>
              <a:t>maintenance</a:t>
            </a:r>
            <a:endParaRPr lang="de-DE" sz="2000" dirty="0">
              <a:solidFill>
                <a:schemeClr val="tx1">
                  <a:lumMod val="75000"/>
                  <a:lumOff val="25000"/>
                </a:schemeClr>
              </a:solidFill>
              <a:latin typeface="+mn-lt"/>
              <a:cs typeface="Arial" pitchFamily="34" charset="0"/>
            </a:endParaRPr>
          </a:p>
          <a:p>
            <a:pPr>
              <a:spcBef>
                <a:spcPts val="600"/>
              </a:spcBef>
              <a:buFontTx/>
              <a:buChar char="•"/>
            </a:pPr>
            <a:r>
              <a:rPr lang="de-DE" sz="2000" dirty="0">
                <a:solidFill>
                  <a:schemeClr val="tx1">
                    <a:lumMod val="75000"/>
                    <a:lumOff val="25000"/>
                  </a:schemeClr>
                </a:solidFill>
                <a:latin typeface="+mn-lt"/>
              </a:rPr>
              <a:t> </a:t>
            </a:r>
            <a:r>
              <a:rPr lang="de-DE" sz="2000" dirty="0" smtClean="0">
                <a:solidFill>
                  <a:schemeClr val="tx1">
                    <a:lumMod val="75000"/>
                    <a:lumOff val="25000"/>
                  </a:schemeClr>
                </a:solidFill>
                <a:latin typeface="+mn-lt"/>
              </a:rPr>
              <a:t>Low </a:t>
            </a:r>
            <a:r>
              <a:rPr lang="de-DE" sz="2000" dirty="0" err="1">
                <a:solidFill>
                  <a:schemeClr val="tx1">
                    <a:lumMod val="75000"/>
                    <a:lumOff val="25000"/>
                  </a:schemeClr>
                </a:solidFill>
                <a:latin typeface="+mn-lt"/>
              </a:rPr>
              <a:t>costs</a:t>
            </a:r>
            <a:r>
              <a:rPr lang="de-DE" sz="2000" dirty="0">
                <a:solidFill>
                  <a:schemeClr val="tx1">
                    <a:lumMod val="75000"/>
                    <a:lumOff val="25000"/>
                  </a:schemeClr>
                </a:solidFill>
                <a:latin typeface="+mn-lt"/>
              </a:rPr>
              <a:t> </a:t>
            </a:r>
            <a:r>
              <a:rPr lang="de-DE" sz="2000" dirty="0" err="1">
                <a:solidFill>
                  <a:schemeClr val="tx1">
                    <a:lumMod val="75000"/>
                    <a:lumOff val="25000"/>
                  </a:schemeClr>
                </a:solidFill>
                <a:latin typeface="+mn-lt"/>
              </a:rPr>
              <a:t>compared</a:t>
            </a:r>
            <a:r>
              <a:rPr lang="de-DE" sz="2000" dirty="0">
                <a:solidFill>
                  <a:schemeClr val="tx1">
                    <a:lumMod val="75000"/>
                    <a:lumOff val="25000"/>
                  </a:schemeClr>
                </a:solidFill>
                <a:latin typeface="+mn-lt"/>
              </a:rPr>
              <a:t> </a:t>
            </a:r>
            <a:r>
              <a:rPr lang="de-DE" sz="2000" dirty="0" err="1">
                <a:solidFill>
                  <a:schemeClr val="tx1">
                    <a:lumMod val="75000"/>
                    <a:lumOff val="25000"/>
                  </a:schemeClr>
                </a:solidFill>
                <a:latin typeface="+mn-lt"/>
              </a:rPr>
              <a:t>to</a:t>
            </a:r>
            <a:r>
              <a:rPr lang="de-DE" sz="2000" dirty="0">
                <a:solidFill>
                  <a:schemeClr val="tx1">
                    <a:lumMod val="75000"/>
                    <a:lumOff val="25000"/>
                  </a:schemeClr>
                </a:solidFill>
                <a:latin typeface="+mn-lt"/>
              </a:rPr>
              <a:t> </a:t>
            </a:r>
            <a:r>
              <a:rPr lang="de-DE" sz="2000" dirty="0" err="1" smtClean="0">
                <a:solidFill>
                  <a:schemeClr val="tx1">
                    <a:lumMod val="75000"/>
                    <a:lumOff val="25000"/>
                  </a:schemeClr>
                </a:solidFill>
                <a:latin typeface="+mn-lt"/>
              </a:rPr>
              <a:t>rail</a:t>
            </a:r>
            <a:r>
              <a:rPr lang="de-DE" sz="2000" dirty="0" smtClean="0">
                <a:solidFill>
                  <a:schemeClr val="tx1">
                    <a:lumMod val="75000"/>
                    <a:lumOff val="25000"/>
                  </a:schemeClr>
                </a:solidFill>
                <a:latin typeface="+mn-lt"/>
              </a:rPr>
              <a:t> </a:t>
            </a:r>
            <a:r>
              <a:rPr lang="de-DE" sz="2000" dirty="0" err="1">
                <a:solidFill>
                  <a:schemeClr val="tx1">
                    <a:lumMod val="75000"/>
                    <a:lumOff val="25000"/>
                  </a:schemeClr>
                </a:solidFill>
                <a:latin typeface="+mn-lt"/>
              </a:rPr>
              <a:t>guidance</a:t>
            </a:r>
            <a:endParaRPr lang="de-DE" sz="2000" dirty="0">
              <a:solidFill>
                <a:schemeClr val="tx1">
                  <a:lumMod val="75000"/>
                  <a:lumOff val="25000"/>
                </a:schemeClr>
              </a:solidFill>
              <a:latin typeface="+mn-lt"/>
              <a:cs typeface="Arial" pitchFamily="34" charset="0"/>
            </a:endParaRPr>
          </a:p>
        </p:txBody>
      </p:sp>
      <p:sp>
        <p:nvSpPr>
          <p:cNvPr id="32777" name="Text Box 4"/>
          <p:cNvSpPr txBox="1">
            <a:spLocks noChangeArrowheads="1"/>
          </p:cNvSpPr>
          <p:nvPr/>
        </p:nvSpPr>
        <p:spPr bwMode="auto">
          <a:xfrm>
            <a:off x="609602" y="4406900"/>
            <a:ext cx="4319588" cy="1165240"/>
          </a:xfrm>
          <a:prstGeom prst="rect">
            <a:avLst/>
          </a:prstGeom>
          <a:noFill/>
          <a:ln w="9525">
            <a:noFill/>
            <a:miter lim="800000"/>
            <a:headEnd/>
            <a:tailEnd/>
          </a:ln>
        </p:spPr>
        <p:txBody>
          <a:bodyPr wrap="square" lIns="90000" tIns="46800" rIns="90000" bIns="46800">
            <a:spAutoFit/>
          </a:bodyPr>
          <a:lstStyle/>
          <a:p>
            <a:pPr>
              <a:spcBef>
                <a:spcPts val="600"/>
              </a:spcBef>
              <a:buFontTx/>
              <a:buChar char="•"/>
            </a:pPr>
            <a:r>
              <a:rPr lang="de-DE" sz="2000" dirty="0">
                <a:solidFill>
                  <a:schemeClr val="tx1">
                    <a:lumMod val="75000"/>
                    <a:lumOff val="25000"/>
                  </a:schemeClr>
                </a:solidFill>
                <a:latin typeface="+mn-lt"/>
              </a:rPr>
              <a:t> </a:t>
            </a:r>
            <a:r>
              <a:rPr lang="de-DE" sz="2000" dirty="0" smtClean="0">
                <a:solidFill>
                  <a:schemeClr val="tx1">
                    <a:lumMod val="75000"/>
                    <a:lumOff val="25000"/>
                  </a:schemeClr>
                </a:solidFill>
                <a:latin typeface="+mn-lt"/>
              </a:rPr>
              <a:t>H</a:t>
            </a:r>
            <a:r>
              <a:rPr lang="de-DE" sz="2000" dirty="0" smtClean="0">
                <a:solidFill>
                  <a:schemeClr val="tx1">
                    <a:lumMod val="75000"/>
                    <a:lumOff val="25000"/>
                  </a:schemeClr>
                </a:solidFill>
                <a:latin typeface="+mn-lt"/>
                <a:cs typeface="Arial" pitchFamily="34" charset="0"/>
              </a:rPr>
              <a:t>igh </a:t>
            </a:r>
            <a:r>
              <a:rPr lang="de-DE" sz="2000" dirty="0" err="1">
                <a:solidFill>
                  <a:schemeClr val="tx1">
                    <a:lumMod val="75000"/>
                    <a:lumOff val="25000"/>
                  </a:schemeClr>
                </a:solidFill>
                <a:latin typeface="+mn-lt"/>
                <a:cs typeface="Arial" pitchFamily="34" charset="0"/>
              </a:rPr>
              <a:t>load</a:t>
            </a:r>
            <a:r>
              <a:rPr lang="de-DE" sz="2000" dirty="0">
                <a:solidFill>
                  <a:schemeClr val="tx1">
                    <a:lumMod val="75000"/>
                    <a:lumOff val="25000"/>
                  </a:schemeClr>
                </a:solidFill>
                <a:latin typeface="+mn-lt"/>
                <a:cs typeface="Arial" pitchFamily="34" charset="0"/>
              </a:rPr>
              <a:t> </a:t>
            </a:r>
            <a:r>
              <a:rPr lang="de-DE" sz="2000" dirty="0" err="1">
                <a:solidFill>
                  <a:schemeClr val="tx1">
                    <a:lumMod val="75000"/>
                    <a:lumOff val="25000"/>
                  </a:schemeClr>
                </a:solidFill>
                <a:latin typeface="+mn-lt"/>
                <a:cs typeface="Arial" pitchFamily="34" charset="0"/>
              </a:rPr>
              <a:t>capacity</a:t>
            </a:r>
            <a:r>
              <a:rPr lang="de-DE" sz="2000" dirty="0">
                <a:solidFill>
                  <a:schemeClr val="tx1">
                    <a:lumMod val="75000"/>
                    <a:lumOff val="25000"/>
                  </a:schemeClr>
                </a:solidFill>
                <a:latin typeface="+mn-lt"/>
                <a:cs typeface="Arial" pitchFamily="34" charset="0"/>
              </a:rPr>
              <a:t> </a:t>
            </a:r>
            <a:r>
              <a:rPr lang="de-DE" sz="2000" dirty="0" err="1">
                <a:solidFill>
                  <a:schemeClr val="tx1">
                    <a:lumMod val="75000"/>
                    <a:lumOff val="25000"/>
                  </a:schemeClr>
                </a:solidFill>
                <a:latin typeface="+mn-lt"/>
                <a:cs typeface="Arial" pitchFamily="34" charset="0"/>
              </a:rPr>
              <a:t>of</a:t>
            </a:r>
            <a:r>
              <a:rPr lang="de-DE" sz="2000" dirty="0">
                <a:solidFill>
                  <a:schemeClr val="tx1">
                    <a:lumMod val="75000"/>
                    <a:lumOff val="25000"/>
                  </a:schemeClr>
                </a:solidFill>
                <a:latin typeface="+mn-lt"/>
                <a:cs typeface="Arial" pitchFamily="34" charset="0"/>
              </a:rPr>
              <a:t> </a:t>
            </a:r>
            <a:r>
              <a:rPr lang="de-DE" sz="2000" dirty="0" err="1">
                <a:solidFill>
                  <a:schemeClr val="tx1">
                    <a:lumMod val="75000"/>
                    <a:lumOff val="25000"/>
                  </a:schemeClr>
                </a:solidFill>
                <a:latin typeface="+mn-lt"/>
                <a:cs typeface="Arial" pitchFamily="34" charset="0"/>
              </a:rPr>
              <a:t>the</a:t>
            </a:r>
            <a:r>
              <a:rPr lang="de-DE" sz="2000" dirty="0">
                <a:solidFill>
                  <a:schemeClr val="tx1">
                    <a:lumMod val="75000"/>
                    <a:lumOff val="25000"/>
                  </a:schemeClr>
                </a:solidFill>
                <a:latin typeface="+mn-lt"/>
                <a:cs typeface="Arial" pitchFamily="34" charset="0"/>
              </a:rPr>
              <a:t> </a:t>
            </a:r>
            <a:r>
              <a:rPr lang="de-DE" sz="2000" dirty="0" err="1">
                <a:solidFill>
                  <a:schemeClr val="tx1">
                    <a:lumMod val="75000"/>
                    <a:lumOff val="25000"/>
                  </a:schemeClr>
                </a:solidFill>
                <a:latin typeface="+mn-lt"/>
                <a:cs typeface="Arial" pitchFamily="34" charset="0"/>
              </a:rPr>
              <a:t>guidance</a:t>
            </a:r>
            <a:endParaRPr lang="de-DE" sz="2000" dirty="0">
              <a:solidFill>
                <a:schemeClr val="tx1">
                  <a:lumMod val="75000"/>
                  <a:lumOff val="25000"/>
                </a:schemeClr>
              </a:solidFill>
              <a:latin typeface="+mn-lt"/>
            </a:endParaRPr>
          </a:p>
          <a:p>
            <a:pPr>
              <a:spcBef>
                <a:spcPts val="600"/>
              </a:spcBef>
              <a:buFontTx/>
              <a:buChar char="•"/>
            </a:pPr>
            <a:r>
              <a:rPr lang="de-DE" sz="2000" dirty="0">
                <a:solidFill>
                  <a:schemeClr val="tx1">
                    <a:lumMod val="75000"/>
                    <a:lumOff val="25000"/>
                  </a:schemeClr>
                </a:solidFill>
                <a:latin typeface="+mn-lt"/>
              </a:rPr>
              <a:t> </a:t>
            </a:r>
            <a:r>
              <a:rPr lang="de-DE" sz="2000" dirty="0" err="1" smtClean="0">
                <a:solidFill>
                  <a:schemeClr val="tx1">
                    <a:lumMod val="75000"/>
                    <a:lumOff val="25000"/>
                  </a:schemeClr>
                </a:solidFill>
                <a:latin typeface="+mn-lt"/>
                <a:cs typeface="Arial" pitchFamily="34" charset="0"/>
              </a:rPr>
              <a:t>Longer</a:t>
            </a:r>
            <a:r>
              <a:rPr lang="de-DE" sz="2000" dirty="0" smtClean="0">
                <a:solidFill>
                  <a:schemeClr val="tx1">
                    <a:lumMod val="75000"/>
                    <a:lumOff val="25000"/>
                  </a:schemeClr>
                </a:solidFill>
                <a:latin typeface="+mn-lt"/>
                <a:cs typeface="Arial" pitchFamily="34" charset="0"/>
              </a:rPr>
              <a:t> </a:t>
            </a:r>
            <a:r>
              <a:rPr lang="de-DE" sz="2000" dirty="0" err="1" smtClean="0">
                <a:solidFill>
                  <a:schemeClr val="tx1">
                    <a:lumMod val="75000"/>
                    <a:lumOff val="25000"/>
                  </a:schemeClr>
                </a:solidFill>
                <a:latin typeface="+mn-lt"/>
                <a:cs typeface="Arial" pitchFamily="34" charset="0"/>
              </a:rPr>
              <a:t>life</a:t>
            </a:r>
            <a:r>
              <a:rPr lang="de-DE" sz="2000" dirty="0" smtClean="0">
                <a:solidFill>
                  <a:schemeClr val="tx1">
                    <a:lumMod val="75000"/>
                    <a:lumOff val="25000"/>
                  </a:schemeClr>
                </a:solidFill>
                <a:latin typeface="+mn-lt"/>
                <a:cs typeface="Arial" pitchFamily="34" charset="0"/>
              </a:rPr>
              <a:t> time</a:t>
            </a:r>
            <a:endParaRPr lang="de-DE" sz="2000" dirty="0">
              <a:solidFill>
                <a:schemeClr val="tx1">
                  <a:lumMod val="75000"/>
                  <a:lumOff val="25000"/>
                </a:schemeClr>
              </a:solidFill>
              <a:latin typeface="+mn-lt"/>
            </a:endParaRPr>
          </a:p>
          <a:p>
            <a:pPr>
              <a:spcBef>
                <a:spcPts val="600"/>
              </a:spcBef>
              <a:buFontTx/>
              <a:buChar char="•"/>
            </a:pPr>
            <a:r>
              <a:rPr lang="de-DE" sz="2000" dirty="0">
                <a:solidFill>
                  <a:schemeClr val="tx1">
                    <a:lumMod val="75000"/>
                    <a:lumOff val="25000"/>
                  </a:schemeClr>
                </a:solidFill>
                <a:latin typeface="+mn-lt"/>
              </a:rPr>
              <a:t> </a:t>
            </a:r>
            <a:r>
              <a:rPr lang="de-DE" sz="2000" dirty="0" smtClean="0">
                <a:solidFill>
                  <a:schemeClr val="tx1">
                    <a:lumMod val="75000"/>
                    <a:lumOff val="25000"/>
                  </a:schemeClr>
                </a:solidFill>
                <a:latin typeface="+mn-lt"/>
                <a:cs typeface="Arial" pitchFamily="34" charset="0"/>
              </a:rPr>
              <a:t>High </a:t>
            </a:r>
            <a:r>
              <a:rPr lang="de-DE" sz="2000" dirty="0" err="1" smtClean="0">
                <a:solidFill>
                  <a:schemeClr val="tx1">
                    <a:lumMod val="75000"/>
                    <a:lumOff val="25000"/>
                  </a:schemeClr>
                </a:solidFill>
                <a:latin typeface="+mn-lt"/>
                <a:cs typeface="Arial" pitchFamily="34" charset="0"/>
              </a:rPr>
              <a:t>precision</a:t>
            </a:r>
            <a:endParaRPr lang="de-DE" sz="2000" dirty="0">
              <a:solidFill>
                <a:schemeClr val="tx1">
                  <a:lumMod val="75000"/>
                  <a:lumOff val="25000"/>
                </a:schemeClr>
              </a:solidFill>
              <a:latin typeface="+mn-lt"/>
              <a:cs typeface="Arial" pitchFamily="34" charset="0"/>
            </a:endParaRPr>
          </a:p>
        </p:txBody>
      </p:sp>
      <p:sp>
        <p:nvSpPr>
          <p:cNvPr id="11" name="Foliennummernplatzhalter 10"/>
          <p:cNvSpPr>
            <a:spLocks noGrp="1"/>
          </p:cNvSpPr>
          <p:nvPr>
            <p:ph type="sldNum" sz="quarter" idx="4"/>
          </p:nvPr>
        </p:nvSpPr>
        <p:spPr/>
        <p:txBody>
          <a:bodyPr/>
          <a:lstStyle/>
          <a:p>
            <a:fld id="{67E460E2-A79B-FD4C-875F-CB1722C97EA1}" type="slidenum">
              <a:rPr lang="de-DE" smtClean="0"/>
              <a:pPr/>
              <a:t>22</a:t>
            </a:fld>
            <a:endParaRPr lang="de-DE"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el 2"/>
          <p:cNvSpPr>
            <a:spLocks noGrp="1"/>
          </p:cNvSpPr>
          <p:nvPr>
            <p:ph type="title"/>
          </p:nvPr>
        </p:nvSpPr>
        <p:spPr/>
        <p:txBody>
          <a:bodyPr/>
          <a:lstStyle/>
          <a:p>
            <a:r>
              <a:rPr lang="de-DE" smtClean="0"/>
              <a:t>Characteristic of guidances</a:t>
            </a:r>
          </a:p>
        </p:txBody>
      </p:sp>
      <p:sp>
        <p:nvSpPr>
          <p:cNvPr id="5" name="Fußzeilenplatzhalter 4"/>
          <p:cNvSpPr>
            <a:spLocks noGrp="1"/>
          </p:cNvSpPr>
          <p:nvPr>
            <p:ph type="ftr" sz="quarter" idx="3"/>
          </p:nvPr>
        </p:nvSpPr>
        <p:spPr/>
        <p:txBody>
          <a:bodyPr/>
          <a:lstStyle/>
          <a:p>
            <a:pPr>
              <a:defRPr/>
            </a:pPr>
            <a:r>
              <a:rPr lang="en-US"/>
              <a:t>Linear modules basic training - Jakob Khoury</a:t>
            </a:r>
            <a:endParaRPr lang="de-DE" dirty="0"/>
          </a:p>
        </p:txBody>
      </p:sp>
      <p:pic>
        <p:nvPicPr>
          <p:cNvPr id="33796" name="Picture 6" descr="Beta 110-ZRS Schlitten und  Rohr"/>
          <p:cNvPicPr>
            <a:picLocks noChangeAspect="1" noChangeArrowheads="1"/>
          </p:cNvPicPr>
          <p:nvPr/>
        </p:nvPicPr>
        <p:blipFill>
          <a:blip r:embed="rId2" cstate="print"/>
          <a:srcRect l="6728" t="13402" r="28288" b="21617"/>
          <a:stretch>
            <a:fillRect/>
          </a:stretch>
        </p:blipFill>
        <p:spPr bwMode="auto">
          <a:xfrm>
            <a:off x="3657600" y="2416175"/>
            <a:ext cx="5029200" cy="3771900"/>
          </a:xfrm>
          <a:prstGeom prst="rect">
            <a:avLst/>
          </a:prstGeom>
          <a:noFill/>
          <a:ln w="9525">
            <a:noFill/>
            <a:miter lim="800000"/>
            <a:headEnd/>
            <a:tailEnd/>
          </a:ln>
        </p:spPr>
      </p:pic>
      <p:grpSp>
        <p:nvGrpSpPr>
          <p:cNvPr id="33797" name="Group 7"/>
          <p:cNvGrpSpPr>
            <a:grpSpLocks/>
          </p:cNvGrpSpPr>
          <p:nvPr/>
        </p:nvGrpSpPr>
        <p:grpSpPr bwMode="auto">
          <a:xfrm>
            <a:off x="5500688" y="1500188"/>
            <a:ext cx="2649537" cy="2173288"/>
            <a:chOff x="3417" y="1031"/>
            <a:chExt cx="1669" cy="1369"/>
          </a:xfrm>
        </p:grpSpPr>
        <p:sp>
          <p:nvSpPr>
            <p:cNvPr id="33810" name="Text Box 8"/>
            <p:cNvSpPr txBox="1">
              <a:spLocks noChangeArrowheads="1"/>
            </p:cNvSpPr>
            <p:nvPr/>
          </p:nvSpPr>
          <p:spPr bwMode="auto">
            <a:xfrm>
              <a:off x="3417" y="1031"/>
              <a:ext cx="1669" cy="427"/>
            </a:xfrm>
            <a:prstGeom prst="rect">
              <a:avLst/>
            </a:prstGeom>
            <a:noFill/>
            <a:ln w="9525">
              <a:noFill/>
              <a:miter lim="800000"/>
              <a:headEnd/>
              <a:tailEnd/>
            </a:ln>
          </p:spPr>
          <p:txBody>
            <a:bodyPr wrap="none">
              <a:spAutoFit/>
            </a:bodyPr>
            <a:lstStyle/>
            <a:p>
              <a:pPr algn="r" eaLnBrk="1" hangingPunct="1"/>
              <a:r>
                <a:rPr lang="de-DE" sz="2000" dirty="0">
                  <a:solidFill>
                    <a:schemeClr val="tx1">
                      <a:lumMod val="75000"/>
                      <a:lumOff val="25000"/>
                    </a:schemeClr>
                  </a:solidFill>
                  <a:latin typeface="+mn-lt"/>
                </a:rPr>
                <a:t>Rollers </a:t>
              </a:r>
              <a:r>
                <a:rPr lang="de-DE" sz="2000" dirty="0" err="1">
                  <a:solidFill>
                    <a:schemeClr val="tx1">
                      <a:lumMod val="75000"/>
                      <a:lumOff val="25000"/>
                    </a:schemeClr>
                  </a:solidFill>
                  <a:latin typeface="+mn-lt"/>
                </a:rPr>
                <a:t>for</a:t>
              </a:r>
              <a:r>
                <a:rPr lang="de-DE" sz="2000" dirty="0">
                  <a:solidFill>
                    <a:schemeClr val="tx1">
                      <a:lumMod val="75000"/>
                      <a:lumOff val="25000"/>
                    </a:schemeClr>
                  </a:solidFill>
                  <a:latin typeface="+mn-lt"/>
                </a:rPr>
                <a:t> lateral </a:t>
              </a:r>
              <a:r>
                <a:rPr lang="de-DE" sz="2000" dirty="0" err="1">
                  <a:solidFill>
                    <a:schemeClr val="tx1">
                      <a:lumMod val="75000"/>
                      <a:lumOff val="25000"/>
                    </a:schemeClr>
                  </a:solidFill>
                  <a:latin typeface="+mn-lt"/>
                </a:rPr>
                <a:t>forces</a:t>
              </a:r>
              <a:endParaRPr lang="de-DE" sz="2000" dirty="0">
                <a:solidFill>
                  <a:schemeClr val="tx1">
                    <a:lumMod val="75000"/>
                    <a:lumOff val="25000"/>
                  </a:schemeClr>
                </a:solidFill>
                <a:latin typeface="+mn-lt"/>
              </a:endParaRPr>
            </a:p>
            <a:p>
              <a:pPr algn="r" eaLnBrk="1" hangingPunct="1"/>
              <a:endParaRPr lang="de-DE" dirty="0"/>
            </a:p>
          </p:txBody>
        </p:sp>
        <p:sp>
          <p:nvSpPr>
            <p:cNvPr id="33811" name="Line 9"/>
            <p:cNvSpPr>
              <a:spLocks noChangeShapeType="1"/>
            </p:cNvSpPr>
            <p:nvPr/>
          </p:nvSpPr>
          <p:spPr bwMode="auto">
            <a:xfrm>
              <a:off x="4128" y="1344"/>
              <a:ext cx="288" cy="816"/>
            </a:xfrm>
            <a:prstGeom prst="line">
              <a:avLst/>
            </a:prstGeom>
            <a:noFill/>
            <a:ln w="6350">
              <a:solidFill>
                <a:schemeClr val="tx1"/>
              </a:solidFill>
              <a:round/>
              <a:headEnd/>
              <a:tailEnd type="oval" w="med" len="med"/>
            </a:ln>
          </p:spPr>
          <p:txBody>
            <a:bodyPr wrap="none" anchor="ctr"/>
            <a:lstStyle/>
            <a:p>
              <a:endParaRPr lang="de-DE"/>
            </a:p>
          </p:txBody>
        </p:sp>
        <p:sp>
          <p:nvSpPr>
            <p:cNvPr id="33812" name="Line 10"/>
            <p:cNvSpPr>
              <a:spLocks noChangeShapeType="1"/>
            </p:cNvSpPr>
            <p:nvPr/>
          </p:nvSpPr>
          <p:spPr bwMode="auto">
            <a:xfrm flipH="1">
              <a:off x="3744" y="1344"/>
              <a:ext cx="384" cy="1056"/>
            </a:xfrm>
            <a:prstGeom prst="line">
              <a:avLst/>
            </a:prstGeom>
            <a:noFill/>
            <a:ln w="6350">
              <a:solidFill>
                <a:schemeClr val="tx1"/>
              </a:solidFill>
              <a:round/>
              <a:headEnd/>
              <a:tailEnd type="oval" w="med" len="med"/>
            </a:ln>
          </p:spPr>
          <p:txBody>
            <a:bodyPr wrap="none" anchor="ctr"/>
            <a:lstStyle/>
            <a:p>
              <a:endParaRPr lang="de-DE"/>
            </a:p>
          </p:txBody>
        </p:sp>
      </p:grpSp>
      <p:grpSp>
        <p:nvGrpSpPr>
          <p:cNvPr id="33798" name="Group 11"/>
          <p:cNvGrpSpPr>
            <a:grpSpLocks/>
          </p:cNvGrpSpPr>
          <p:nvPr/>
        </p:nvGrpSpPr>
        <p:grpSpPr bwMode="auto">
          <a:xfrm>
            <a:off x="857250" y="1571625"/>
            <a:ext cx="4486275" cy="2159000"/>
            <a:chOff x="540" y="1076"/>
            <a:chExt cx="2826" cy="1360"/>
          </a:xfrm>
        </p:grpSpPr>
        <p:sp>
          <p:nvSpPr>
            <p:cNvPr id="33808" name="Text Box 12"/>
            <p:cNvSpPr txBox="1">
              <a:spLocks noChangeArrowheads="1"/>
            </p:cNvSpPr>
            <p:nvPr/>
          </p:nvSpPr>
          <p:spPr bwMode="auto">
            <a:xfrm>
              <a:off x="540" y="1076"/>
              <a:ext cx="2400" cy="252"/>
            </a:xfrm>
            <a:prstGeom prst="rect">
              <a:avLst/>
            </a:prstGeom>
            <a:noFill/>
            <a:ln w="9525">
              <a:noFill/>
              <a:miter lim="800000"/>
              <a:headEnd/>
              <a:tailEnd/>
            </a:ln>
          </p:spPr>
          <p:txBody>
            <a:bodyPr>
              <a:spAutoFit/>
            </a:bodyPr>
            <a:lstStyle/>
            <a:p>
              <a:pPr eaLnBrk="1" hangingPunct="1"/>
              <a:r>
                <a:rPr lang="en-US" sz="2000" dirty="0">
                  <a:solidFill>
                    <a:schemeClr val="tx1">
                      <a:lumMod val="75000"/>
                      <a:lumOff val="25000"/>
                    </a:schemeClr>
                  </a:solidFill>
                  <a:latin typeface="+mn-lt"/>
                </a:rPr>
                <a:t>Rollers for forces from beneath</a:t>
              </a:r>
            </a:p>
          </p:txBody>
        </p:sp>
        <p:sp>
          <p:nvSpPr>
            <p:cNvPr id="33809" name="Line 13"/>
            <p:cNvSpPr>
              <a:spLocks noChangeShapeType="1"/>
            </p:cNvSpPr>
            <p:nvPr/>
          </p:nvSpPr>
          <p:spPr bwMode="auto">
            <a:xfrm>
              <a:off x="2256" y="1392"/>
              <a:ext cx="1110" cy="1044"/>
            </a:xfrm>
            <a:prstGeom prst="line">
              <a:avLst/>
            </a:prstGeom>
            <a:noFill/>
            <a:ln w="6350">
              <a:solidFill>
                <a:schemeClr val="tx1"/>
              </a:solidFill>
              <a:round/>
              <a:headEnd/>
              <a:tailEnd type="oval" w="med" len="med"/>
            </a:ln>
          </p:spPr>
          <p:txBody>
            <a:bodyPr wrap="none" anchor="ctr"/>
            <a:lstStyle/>
            <a:p>
              <a:endParaRPr lang="de-DE"/>
            </a:p>
          </p:txBody>
        </p:sp>
      </p:grpSp>
      <p:grpSp>
        <p:nvGrpSpPr>
          <p:cNvPr id="33799" name="Group 14"/>
          <p:cNvGrpSpPr>
            <a:grpSpLocks/>
          </p:cNvGrpSpPr>
          <p:nvPr/>
        </p:nvGrpSpPr>
        <p:grpSpPr bwMode="auto">
          <a:xfrm>
            <a:off x="214313" y="2643189"/>
            <a:ext cx="4852988" cy="1344613"/>
            <a:chOff x="87" y="1751"/>
            <a:chExt cx="3057" cy="847"/>
          </a:xfrm>
        </p:grpSpPr>
        <p:sp>
          <p:nvSpPr>
            <p:cNvPr id="33806" name="Text Box 15"/>
            <p:cNvSpPr txBox="1">
              <a:spLocks noChangeArrowheads="1"/>
            </p:cNvSpPr>
            <p:nvPr/>
          </p:nvSpPr>
          <p:spPr bwMode="auto">
            <a:xfrm>
              <a:off x="87" y="1751"/>
              <a:ext cx="2112" cy="252"/>
            </a:xfrm>
            <a:prstGeom prst="rect">
              <a:avLst/>
            </a:prstGeom>
            <a:noFill/>
            <a:ln w="9525">
              <a:noFill/>
              <a:miter lim="800000"/>
              <a:headEnd/>
              <a:tailEnd/>
            </a:ln>
          </p:spPr>
          <p:txBody>
            <a:bodyPr>
              <a:spAutoFit/>
            </a:bodyPr>
            <a:lstStyle/>
            <a:p>
              <a:pPr eaLnBrk="1" hangingPunct="1"/>
              <a:r>
                <a:rPr lang="en-US" sz="2000" dirty="0">
                  <a:solidFill>
                    <a:schemeClr val="tx1">
                      <a:lumMod val="75000"/>
                      <a:lumOff val="25000"/>
                    </a:schemeClr>
                  </a:solidFill>
                  <a:latin typeface="+mn-lt"/>
                </a:rPr>
                <a:t>Rollers for forces from above</a:t>
              </a:r>
              <a:endParaRPr lang="de-DE" sz="2000" dirty="0">
                <a:solidFill>
                  <a:schemeClr val="tx1">
                    <a:lumMod val="75000"/>
                    <a:lumOff val="25000"/>
                  </a:schemeClr>
                </a:solidFill>
                <a:latin typeface="+mn-lt"/>
              </a:endParaRPr>
            </a:p>
          </p:txBody>
        </p:sp>
        <p:sp>
          <p:nvSpPr>
            <p:cNvPr id="33807" name="Line 16"/>
            <p:cNvSpPr>
              <a:spLocks noChangeShapeType="1"/>
            </p:cNvSpPr>
            <p:nvPr/>
          </p:nvSpPr>
          <p:spPr bwMode="auto">
            <a:xfrm>
              <a:off x="2016" y="2064"/>
              <a:ext cx="1128" cy="534"/>
            </a:xfrm>
            <a:prstGeom prst="line">
              <a:avLst/>
            </a:prstGeom>
            <a:noFill/>
            <a:ln w="6350">
              <a:solidFill>
                <a:schemeClr val="tx1"/>
              </a:solidFill>
              <a:round/>
              <a:headEnd/>
              <a:tailEnd type="oval" w="med" len="med"/>
            </a:ln>
          </p:spPr>
          <p:txBody>
            <a:bodyPr wrap="none" anchor="ctr"/>
            <a:lstStyle/>
            <a:p>
              <a:endParaRPr lang="de-DE"/>
            </a:p>
          </p:txBody>
        </p:sp>
      </p:grpSp>
      <p:grpSp>
        <p:nvGrpSpPr>
          <p:cNvPr id="33800" name="Group 17"/>
          <p:cNvGrpSpPr>
            <a:grpSpLocks/>
          </p:cNvGrpSpPr>
          <p:nvPr/>
        </p:nvGrpSpPr>
        <p:grpSpPr bwMode="auto">
          <a:xfrm>
            <a:off x="714376" y="3857628"/>
            <a:ext cx="3352800" cy="677863"/>
            <a:chOff x="402" y="2516"/>
            <a:chExt cx="2112" cy="427"/>
          </a:xfrm>
        </p:grpSpPr>
        <p:sp>
          <p:nvSpPr>
            <p:cNvPr id="33804" name="Text Box 18"/>
            <p:cNvSpPr txBox="1">
              <a:spLocks noChangeArrowheads="1"/>
            </p:cNvSpPr>
            <p:nvPr/>
          </p:nvSpPr>
          <p:spPr bwMode="auto">
            <a:xfrm>
              <a:off x="402" y="2516"/>
              <a:ext cx="2112" cy="427"/>
            </a:xfrm>
            <a:prstGeom prst="rect">
              <a:avLst/>
            </a:prstGeom>
            <a:noFill/>
            <a:ln w="9525">
              <a:noFill/>
              <a:miter lim="800000"/>
              <a:headEnd/>
              <a:tailEnd/>
            </a:ln>
          </p:spPr>
          <p:txBody>
            <a:bodyPr>
              <a:spAutoFit/>
            </a:bodyPr>
            <a:lstStyle/>
            <a:p>
              <a:pPr eaLnBrk="1" hangingPunct="1"/>
              <a:r>
                <a:rPr lang="de-DE" sz="2000" dirty="0">
                  <a:solidFill>
                    <a:schemeClr val="tx1">
                      <a:lumMod val="75000"/>
                      <a:lumOff val="25000"/>
                    </a:schemeClr>
                  </a:solidFill>
                  <a:latin typeface="+mn-lt"/>
                </a:rPr>
                <a:t>Belts </a:t>
              </a:r>
              <a:r>
                <a:rPr lang="de-DE" sz="2000" dirty="0" err="1">
                  <a:solidFill>
                    <a:schemeClr val="tx1">
                      <a:lumMod val="75000"/>
                      <a:lumOff val="25000"/>
                    </a:schemeClr>
                  </a:solidFill>
                  <a:latin typeface="+mn-lt"/>
                </a:rPr>
                <a:t>with</a:t>
              </a:r>
              <a:r>
                <a:rPr lang="de-DE" sz="2000" dirty="0">
                  <a:solidFill>
                    <a:schemeClr val="tx1">
                      <a:lumMod val="75000"/>
                      <a:lumOff val="25000"/>
                    </a:schemeClr>
                  </a:solidFill>
                  <a:latin typeface="+mn-lt"/>
                </a:rPr>
                <a:t> </a:t>
              </a:r>
              <a:r>
                <a:rPr lang="de-DE" sz="2000" dirty="0" err="1">
                  <a:solidFill>
                    <a:schemeClr val="tx1">
                      <a:lumMod val="75000"/>
                      <a:lumOff val="25000"/>
                    </a:schemeClr>
                  </a:solidFill>
                  <a:latin typeface="+mn-lt"/>
                </a:rPr>
                <a:t>steel</a:t>
              </a:r>
              <a:r>
                <a:rPr lang="de-DE" sz="2000" dirty="0">
                  <a:solidFill>
                    <a:schemeClr val="tx1">
                      <a:lumMod val="75000"/>
                      <a:lumOff val="25000"/>
                    </a:schemeClr>
                  </a:solidFill>
                  <a:latin typeface="+mn-lt"/>
                </a:rPr>
                <a:t> </a:t>
              </a:r>
              <a:r>
                <a:rPr lang="de-DE" sz="2000" dirty="0" err="1">
                  <a:solidFill>
                    <a:schemeClr val="tx1">
                      <a:lumMod val="75000"/>
                      <a:lumOff val="25000"/>
                    </a:schemeClr>
                  </a:solidFill>
                  <a:latin typeface="+mn-lt"/>
                </a:rPr>
                <a:t>cores</a:t>
              </a:r>
              <a:endParaRPr lang="de-DE" sz="2000" dirty="0">
                <a:solidFill>
                  <a:schemeClr val="tx1">
                    <a:lumMod val="75000"/>
                    <a:lumOff val="25000"/>
                  </a:schemeClr>
                </a:solidFill>
                <a:latin typeface="+mn-lt"/>
              </a:endParaRPr>
            </a:p>
            <a:p>
              <a:pPr eaLnBrk="1" hangingPunct="1"/>
              <a:endParaRPr lang="de-DE" dirty="0"/>
            </a:p>
          </p:txBody>
        </p:sp>
        <p:sp>
          <p:nvSpPr>
            <p:cNvPr id="33805" name="Line 19"/>
            <p:cNvSpPr>
              <a:spLocks noChangeShapeType="1"/>
            </p:cNvSpPr>
            <p:nvPr/>
          </p:nvSpPr>
          <p:spPr bwMode="auto">
            <a:xfrm>
              <a:off x="1824" y="2784"/>
              <a:ext cx="624" cy="48"/>
            </a:xfrm>
            <a:prstGeom prst="line">
              <a:avLst/>
            </a:prstGeom>
            <a:noFill/>
            <a:ln w="6350">
              <a:solidFill>
                <a:schemeClr val="tx1"/>
              </a:solidFill>
              <a:round/>
              <a:headEnd/>
              <a:tailEnd type="oval" w="med" len="med"/>
            </a:ln>
          </p:spPr>
          <p:txBody>
            <a:bodyPr wrap="none" anchor="ctr"/>
            <a:lstStyle/>
            <a:p>
              <a:endParaRPr lang="de-DE"/>
            </a:p>
          </p:txBody>
        </p:sp>
      </p:grpSp>
      <p:grpSp>
        <p:nvGrpSpPr>
          <p:cNvPr id="33801" name="Group 20"/>
          <p:cNvGrpSpPr>
            <a:grpSpLocks/>
          </p:cNvGrpSpPr>
          <p:nvPr/>
        </p:nvGrpSpPr>
        <p:grpSpPr bwMode="auto">
          <a:xfrm>
            <a:off x="642938" y="5072063"/>
            <a:ext cx="4462463" cy="708025"/>
            <a:chOff x="357" y="3281"/>
            <a:chExt cx="2811" cy="446"/>
          </a:xfrm>
        </p:grpSpPr>
        <p:sp>
          <p:nvSpPr>
            <p:cNvPr id="33802" name="Text Box 21"/>
            <p:cNvSpPr txBox="1">
              <a:spLocks noChangeArrowheads="1"/>
            </p:cNvSpPr>
            <p:nvPr/>
          </p:nvSpPr>
          <p:spPr bwMode="auto">
            <a:xfrm>
              <a:off x="357" y="3281"/>
              <a:ext cx="1857" cy="446"/>
            </a:xfrm>
            <a:prstGeom prst="rect">
              <a:avLst/>
            </a:prstGeom>
            <a:noFill/>
            <a:ln w="9525">
              <a:noFill/>
              <a:miter lim="800000"/>
              <a:headEnd/>
              <a:tailEnd/>
            </a:ln>
          </p:spPr>
          <p:txBody>
            <a:bodyPr>
              <a:spAutoFit/>
            </a:bodyPr>
            <a:lstStyle/>
            <a:p>
              <a:pPr eaLnBrk="1" hangingPunct="1"/>
              <a:r>
                <a:rPr lang="en-US" sz="2000" dirty="0">
                  <a:solidFill>
                    <a:schemeClr val="tx1">
                      <a:lumMod val="75000"/>
                      <a:lumOff val="25000"/>
                    </a:schemeClr>
                  </a:solidFill>
                  <a:latin typeface="+mn-lt"/>
                </a:rPr>
                <a:t>Six hardened precision steel strips</a:t>
              </a:r>
              <a:endParaRPr lang="de-DE" sz="2000" dirty="0">
                <a:solidFill>
                  <a:schemeClr val="tx1">
                    <a:lumMod val="75000"/>
                    <a:lumOff val="25000"/>
                  </a:schemeClr>
                </a:solidFill>
                <a:latin typeface="+mn-lt"/>
              </a:endParaRPr>
            </a:p>
          </p:txBody>
        </p:sp>
        <p:sp>
          <p:nvSpPr>
            <p:cNvPr id="33803" name="Line 22"/>
            <p:cNvSpPr>
              <a:spLocks noChangeShapeType="1"/>
            </p:cNvSpPr>
            <p:nvPr/>
          </p:nvSpPr>
          <p:spPr bwMode="auto">
            <a:xfrm>
              <a:off x="1728" y="3648"/>
              <a:ext cx="1440" cy="48"/>
            </a:xfrm>
            <a:prstGeom prst="line">
              <a:avLst/>
            </a:prstGeom>
            <a:noFill/>
            <a:ln w="6350">
              <a:solidFill>
                <a:schemeClr val="tx1"/>
              </a:solidFill>
              <a:round/>
              <a:headEnd/>
              <a:tailEnd type="oval" w="med" len="med"/>
            </a:ln>
          </p:spPr>
          <p:txBody>
            <a:bodyPr wrap="none" anchor="ctr"/>
            <a:lstStyle/>
            <a:p>
              <a:endParaRPr lang="de-DE"/>
            </a:p>
          </p:txBody>
        </p:sp>
      </p:grpSp>
      <p:sp>
        <p:nvSpPr>
          <p:cNvPr id="22" name="Foliennummernplatzhalter 21"/>
          <p:cNvSpPr>
            <a:spLocks noGrp="1"/>
          </p:cNvSpPr>
          <p:nvPr>
            <p:ph type="sldNum" sz="quarter" idx="4"/>
          </p:nvPr>
        </p:nvSpPr>
        <p:spPr/>
        <p:txBody>
          <a:bodyPr/>
          <a:lstStyle/>
          <a:p>
            <a:fld id="{67E460E2-A79B-FD4C-875F-CB1722C97EA1}" type="slidenum">
              <a:rPr lang="de-DE" smtClean="0"/>
              <a:pPr/>
              <a:t>23</a:t>
            </a:fld>
            <a:endParaRPr lang="de-DE"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el 2"/>
          <p:cNvSpPr>
            <a:spLocks noGrp="1"/>
          </p:cNvSpPr>
          <p:nvPr>
            <p:ph type="title"/>
          </p:nvPr>
        </p:nvSpPr>
        <p:spPr/>
        <p:txBody>
          <a:bodyPr/>
          <a:lstStyle/>
          <a:p>
            <a:r>
              <a:rPr lang="de-DE" dirty="0" err="1" smtClean="0"/>
              <a:t>Electric</a:t>
            </a:r>
            <a:r>
              <a:rPr lang="de-DE" dirty="0" smtClean="0"/>
              <a:t> </a:t>
            </a:r>
            <a:r>
              <a:rPr lang="de-DE" dirty="0" err="1" smtClean="0"/>
              <a:t>component</a:t>
            </a:r>
            <a:r>
              <a:rPr lang="de-DE" dirty="0" smtClean="0"/>
              <a:t/>
            </a:r>
            <a:br>
              <a:rPr lang="de-DE" dirty="0" smtClean="0"/>
            </a:br>
            <a:r>
              <a:rPr lang="de-DE" dirty="0" smtClean="0"/>
              <a:t>Spindle </a:t>
            </a:r>
            <a:r>
              <a:rPr lang="de-DE" dirty="0" err="1" smtClean="0"/>
              <a:t>driven</a:t>
            </a:r>
            <a:endParaRPr lang="de-DE" dirty="0" smtClean="0"/>
          </a:p>
        </p:txBody>
      </p:sp>
      <p:sp>
        <p:nvSpPr>
          <p:cNvPr id="5" name="Fußzeilenplatzhalter 4"/>
          <p:cNvSpPr>
            <a:spLocks noGrp="1"/>
          </p:cNvSpPr>
          <p:nvPr>
            <p:ph type="ftr" sz="quarter" idx="3"/>
          </p:nvPr>
        </p:nvSpPr>
        <p:spPr/>
        <p:txBody>
          <a:bodyPr/>
          <a:lstStyle/>
          <a:p>
            <a:pPr>
              <a:defRPr/>
            </a:pPr>
            <a:r>
              <a:rPr lang="en-US"/>
              <a:t>Linear modules basic training - Jakob Khoury</a:t>
            </a:r>
            <a:endParaRPr lang="de-DE" dirty="0"/>
          </a:p>
        </p:txBody>
      </p:sp>
      <p:sp>
        <p:nvSpPr>
          <p:cNvPr id="4" name="Textfeld 3"/>
          <p:cNvSpPr txBox="1"/>
          <p:nvPr/>
        </p:nvSpPr>
        <p:spPr>
          <a:xfrm>
            <a:off x="500034" y="1567656"/>
            <a:ext cx="8281988" cy="4647426"/>
          </a:xfrm>
          <a:prstGeom prst="rect">
            <a:avLst/>
          </a:prstGeom>
          <a:noFill/>
        </p:spPr>
        <p:txBody>
          <a:bodyPr>
            <a:spAutoFit/>
          </a:bodyPr>
          <a:lstStyle/>
          <a:p>
            <a:pPr>
              <a:spcBef>
                <a:spcPts val="600"/>
              </a:spcBef>
              <a:spcAft>
                <a:spcPts val="600"/>
              </a:spcAft>
              <a:defRPr/>
            </a:pPr>
            <a:r>
              <a:rPr lang="de-DE" sz="1600" dirty="0">
                <a:solidFill>
                  <a:schemeClr val="accent4"/>
                </a:solidFill>
                <a:latin typeface="+mn-lt"/>
                <a:cs typeface="Times New Roman" pitchFamily="18" charset="0"/>
              </a:rPr>
              <a:t> </a:t>
            </a:r>
            <a:endParaRPr lang="de-DE" dirty="0">
              <a:solidFill>
                <a:srgbClr val="163967"/>
              </a:solidFill>
              <a:latin typeface="Arial" charset="0"/>
            </a:endParaRPr>
          </a:p>
          <a:p>
            <a:pPr marL="358775" indent="-358775">
              <a:spcBef>
                <a:spcPts val="600"/>
              </a:spcBef>
              <a:buFontTx/>
              <a:buChar char="•"/>
              <a:defRPr/>
            </a:pPr>
            <a:r>
              <a:rPr lang="de-DE" sz="2000" dirty="0" err="1" smtClean="0">
                <a:solidFill>
                  <a:schemeClr val="tx1">
                    <a:lumMod val="75000"/>
                    <a:lumOff val="25000"/>
                  </a:schemeClr>
                </a:solidFill>
                <a:latin typeface="+mn-lt"/>
              </a:rPr>
              <a:t>profiled</a:t>
            </a:r>
            <a:r>
              <a:rPr lang="de-DE" sz="2000" dirty="0" smtClean="0">
                <a:solidFill>
                  <a:schemeClr val="tx1">
                    <a:lumMod val="75000"/>
                    <a:lumOff val="25000"/>
                  </a:schemeClr>
                </a:solidFill>
                <a:latin typeface="+mn-lt"/>
              </a:rPr>
              <a:t> </a:t>
            </a:r>
            <a:r>
              <a:rPr lang="de-DE" sz="2000" dirty="0" err="1" smtClean="0">
                <a:solidFill>
                  <a:schemeClr val="tx1">
                    <a:lumMod val="75000"/>
                    <a:lumOff val="25000"/>
                  </a:schemeClr>
                </a:solidFill>
                <a:latin typeface="+mn-lt"/>
              </a:rPr>
              <a:t>rail</a:t>
            </a:r>
            <a:r>
              <a:rPr lang="de-DE" sz="2000" dirty="0" smtClean="0">
                <a:solidFill>
                  <a:schemeClr val="tx1">
                    <a:lumMod val="75000"/>
                    <a:lumOff val="25000"/>
                  </a:schemeClr>
                </a:solidFill>
                <a:latin typeface="+mn-lt"/>
              </a:rPr>
              <a:t> </a:t>
            </a:r>
            <a:r>
              <a:rPr lang="de-DE" sz="2000" dirty="0" err="1" smtClean="0">
                <a:solidFill>
                  <a:schemeClr val="tx1">
                    <a:lumMod val="75000"/>
                    <a:lumOff val="25000"/>
                  </a:schemeClr>
                </a:solidFill>
                <a:latin typeface="+mn-lt"/>
              </a:rPr>
              <a:t>guide</a:t>
            </a:r>
            <a:endParaRPr lang="de-DE" sz="2000" dirty="0">
              <a:solidFill>
                <a:schemeClr val="tx1">
                  <a:lumMod val="75000"/>
                  <a:lumOff val="25000"/>
                </a:schemeClr>
              </a:solidFill>
              <a:latin typeface="+mn-lt"/>
            </a:endParaRPr>
          </a:p>
          <a:p>
            <a:pPr marL="358775" indent="-358775">
              <a:spcBef>
                <a:spcPts val="600"/>
              </a:spcBef>
              <a:buFontTx/>
              <a:buChar char="•"/>
              <a:defRPr/>
            </a:pPr>
            <a:r>
              <a:rPr lang="de-DE" sz="2000" dirty="0" err="1" smtClean="0">
                <a:solidFill>
                  <a:schemeClr val="tx1">
                    <a:lumMod val="75000"/>
                    <a:lumOff val="25000"/>
                  </a:schemeClr>
                </a:solidFill>
                <a:latin typeface="+mn-lt"/>
              </a:rPr>
              <a:t>compact</a:t>
            </a:r>
            <a:r>
              <a:rPr lang="de-DE" sz="2000" dirty="0" smtClean="0">
                <a:solidFill>
                  <a:schemeClr val="tx1">
                    <a:lumMod val="75000"/>
                    <a:lumOff val="25000"/>
                  </a:schemeClr>
                </a:solidFill>
                <a:latin typeface="+mn-lt"/>
              </a:rPr>
              <a:t> design</a:t>
            </a:r>
            <a:endParaRPr lang="de-DE" sz="2000" dirty="0">
              <a:solidFill>
                <a:schemeClr val="tx1">
                  <a:lumMod val="75000"/>
                  <a:lumOff val="25000"/>
                </a:schemeClr>
              </a:solidFill>
              <a:latin typeface="+mn-lt"/>
            </a:endParaRPr>
          </a:p>
          <a:p>
            <a:pPr marL="358775" indent="-358775" defTabSz="457200">
              <a:spcBef>
                <a:spcPts val="600"/>
              </a:spcBef>
              <a:buClr>
                <a:schemeClr val="tx1">
                  <a:lumMod val="75000"/>
                  <a:lumOff val="25000"/>
                </a:schemeClr>
              </a:buClr>
              <a:buFontTx/>
              <a:buChar char="•"/>
              <a:defRPr/>
            </a:pPr>
            <a:r>
              <a:rPr lang="de-DE" sz="2000" dirty="0" err="1">
                <a:solidFill>
                  <a:schemeClr val="tx1">
                    <a:lumMod val="75000"/>
                    <a:lumOff val="25000"/>
                  </a:schemeClr>
                </a:solidFill>
                <a:latin typeface="+mn-lt"/>
              </a:rPr>
              <a:t>c</a:t>
            </a:r>
            <a:r>
              <a:rPr lang="de-DE" sz="2000" dirty="0" err="1" smtClean="0">
                <a:solidFill>
                  <a:schemeClr val="tx1">
                    <a:lumMod val="75000"/>
                    <a:lumOff val="25000"/>
                  </a:schemeClr>
                </a:solidFill>
                <a:latin typeface="+mn-lt"/>
              </a:rPr>
              <a:t>an</a:t>
            </a:r>
            <a:r>
              <a:rPr lang="de-DE" sz="2000" dirty="0" smtClean="0">
                <a:solidFill>
                  <a:schemeClr val="tx1">
                    <a:lumMod val="75000"/>
                    <a:lumOff val="25000"/>
                  </a:schemeClr>
                </a:solidFill>
                <a:latin typeface="+mn-lt"/>
              </a:rPr>
              <a:t> </a:t>
            </a:r>
            <a:r>
              <a:rPr lang="de-DE" sz="2000" dirty="0" err="1">
                <a:solidFill>
                  <a:schemeClr val="tx1">
                    <a:lumMod val="75000"/>
                    <a:lumOff val="25000"/>
                  </a:schemeClr>
                </a:solidFill>
                <a:latin typeface="+mn-lt"/>
              </a:rPr>
              <a:t>be</a:t>
            </a:r>
            <a:r>
              <a:rPr lang="de-DE" sz="2000" dirty="0">
                <a:solidFill>
                  <a:schemeClr val="tx1">
                    <a:lumMod val="75000"/>
                    <a:lumOff val="25000"/>
                  </a:schemeClr>
                </a:solidFill>
                <a:latin typeface="+mn-lt"/>
              </a:rPr>
              <a:t> </a:t>
            </a:r>
            <a:r>
              <a:rPr lang="de-DE" sz="2000" dirty="0" err="1">
                <a:solidFill>
                  <a:schemeClr val="tx1">
                    <a:lumMod val="75000"/>
                    <a:lumOff val="25000"/>
                  </a:schemeClr>
                </a:solidFill>
                <a:latin typeface="+mn-lt"/>
              </a:rPr>
              <a:t>combined</a:t>
            </a:r>
            <a:r>
              <a:rPr lang="de-DE" sz="2000" dirty="0">
                <a:solidFill>
                  <a:schemeClr val="tx1">
                    <a:lumMod val="75000"/>
                    <a:lumOff val="25000"/>
                  </a:schemeClr>
                </a:solidFill>
                <a:latin typeface="+mn-lt"/>
              </a:rPr>
              <a:t> </a:t>
            </a:r>
            <a:r>
              <a:rPr lang="de-DE" sz="2000" dirty="0" err="1">
                <a:solidFill>
                  <a:schemeClr val="tx1">
                    <a:lumMod val="75000"/>
                    <a:lumOff val="25000"/>
                  </a:schemeClr>
                </a:solidFill>
                <a:latin typeface="+mn-lt"/>
              </a:rPr>
              <a:t>with</a:t>
            </a:r>
            <a:r>
              <a:rPr lang="de-DE" sz="2000" dirty="0">
                <a:solidFill>
                  <a:schemeClr val="tx1">
                    <a:lumMod val="75000"/>
                    <a:lumOff val="25000"/>
                  </a:schemeClr>
                </a:solidFill>
                <a:latin typeface="+mn-lt"/>
              </a:rPr>
              <a:t> </a:t>
            </a:r>
            <a:r>
              <a:rPr lang="de-DE" sz="2000" dirty="0" err="1">
                <a:solidFill>
                  <a:schemeClr val="tx1">
                    <a:lumMod val="75000"/>
                    <a:lumOff val="25000"/>
                  </a:schemeClr>
                </a:solidFill>
                <a:latin typeface="+mn-lt"/>
              </a:rPr>
              <a:t>pneumatic</a:t>
            </a:r>
            <a:r>
              <a:rPr lang="de-DE" sz="2000" dirty="0">
                <a:solidFill>
                  <a:schemeClr val="tx1">
                    <a:lumMod val="75000"/>
                    <a:lumOff val="25000"/>
                  </a:schemeClr>
                </a:solidFill>
                <a:latin typeface="+mn-lt"/>
              </a:rPr>
              <a:t> linear </a:t>
            </a:r>
            <a:r>
              <a:rPr lang="de-DE" sz="2000" dirty="0" err="1">
                <a:solidFill>
                  <a:schemeClr val="tx1">
                    <a:lumMod val="75000"/>
                    <a:lumOff val="25000"/>
                  </a:schemeClr>
                </a:solidFill>
                <a:latin typeface="+mn-lt"/>
              </a:rPr>
              <a:t>modules</a:t>
            </a:r>
            <a:r>
              <a:rPr lang="de-DE" sz="2000" dirty="0">
                <a:solidFill>
                  <a:schemeClr val="tx1">
                    <a:lumMod val="75000"/>
                    <a:lumOff val="25000"/>
                  </a:schemeClr>
                </a:solidFill>
                <a:latin typeface="+mn-lt"/>
              </a:rPr>
              <a:t> </a:t>
            </a:r>
            <a:r>
              <a:rPr lang="de-DE" sz="2000" dirty="0" err="1">
                <a:solidFill>
                  <a:schemeClr val="tx1">
                    <a:lumMod val="75000"/>
                    <a:lumOff val="25000"/>
                  </a:schemeClr>
                </a:solidFill>
                <a:latin typeface="+mn-lt"/>
              </a:rPr>
              <a:t>and</a:t>
            </a:r>
            <a:r>
              <a:rPr lang="de-DE" sz="2000" dirty="0">
                <a:solidFill>
                  <a:schemeClr val="tx1">
                    <a:lumMod val="75000"/>
                    <a:lumOff val="25000"/>
                  </a:schemeClr>
                </a:solidFill>
                <a:latin typeface="+mn-lt"/>
              </a:rPr>
              <a:t>/</a:t>
            </a:r>
            <a:r>
              <a:rPr lang="de-DE" sz="2000" dirty="0" err="1">
                <a:solidFill>
                  <a:schemeClr val="tx1">
                    <a:lumMod val="75000"/>
                    <a:lumOff val="25000"/>
                  </a:schemeClr>
                </a:solidFill>
                <a:latin typeface="+mn-lt"/>
              </a:rPr>
              <a:t>or</a:t>
            </a:r>
            <a:r>
              <a:rPr lang="de-DE" sz="2000" dirty="0">
                <a:solidFill>
                  <a:schemeClr val="tx1">
                    <a:lumMod val="75000"/>
                    <a:lumOff val="25000"/>
                  </a:schemeClr>
                </a:solidFill>
                <a:latin typeface="+mn-lt"/>
              </a:rPr>
              <a:t> linear </a:t>
            </a:r>
            <a:r>
              <a:rPr lang="de-DE" sz="2000" dirty="0" err="1">
                <a:solidFill>
                  <a:schemeClr val="tx1">
                    <a:lumMod val="75000"/>
                    <a:lumOff val="25000"/>
                  </a:schemeClr>
                </a:solidFill>
                <a:latin typeface="+mn-lt"/>
              </a:rPr>
              <a:t>motors</a:t>
            </a:r>
            <a:r>
              <a:rPr lang="de-DE" sz="2000" dirty="0">
                <a:solidFill>
                  <a:schemeClr val="tx1">
                    <a:lumMod val="75000"/>
                    <a:lumOff val="25000"/>
                  </a:schemeClr>
                </a:solidFill>
                <a:latin typeface="+mn-lt"/>
              </a:rPr>
              <a:t> </a:t>
            </a:r>
            <a:r>
              <a:rPr lang="de-DE" sz="2000" dirty="0" err="1">
                <a:solidFill>
                  <a:schemeClr val="tx1">
                    <a:lumMod val="75000"/>
                    <a:lumOff val="25000"/>
                  </a:schemeClr>
                </a:solidFill>
                <a:latin typeface="+mn-lt"/>
              </a:rPr>
              <a:t>as</a:t>
            </a:r>
            <a:r>
              <a:rPr lang="de-DE" sz="2000" dirty="0">
                <a:solidFill>
                  <a:schemeClr val="tx1">
                    <a:lumMod val="75000"/>
                    <a:lumOff val="25000"/>
                  </a:schemeClr>
                </a:solidFill>
                <a:latin typeface="+mn-lt"/>
              </a:rPr>
              <a:t> </a:t>
            </a:r>
            <a:r>
              <a:rPr lang="de-DE" sz="2000" dirty="0" err="1">
                <a:solidFill>
                  <a:schemeClr val="tx1">
                    <a:lumMod val="75000"/>
                    <a:lumOff val="25000"/>
                  </a:schemeClr>
                </a:solidFill>
                <a:latin typeface="+mn-lt"/>
              </a:rPr>
              <a:t>standard</a:t>
            </a:r>
            <a:endParaRPr lang="de-DE" sz="2000" dirty="0">
              <a:solidFill>
                <a:schemeClr val="tx1">
                  <a:lumMod val="75000"/>
                  <a:lumOff val="25000"/>
                </a:schemeClr>
              </a:solidFill>
              <a:latin typeface="+mn-lt"/>
            </a:endParaRPr>
          </a:p>
          <a:p>
            <a:pPr marL="358775" indent="-358775" defTabSz="457200">
              <a:spcBef>
                <a:spcPts val="600"/>
              </a:spcBef>
              <a:buClr>
                <a:schemeClr val="tx1">
                  <a:lumMod val="75000"/>
                  <a:lumOff val="25000"/>
                </a:schemeClr>
              </a:buClr>
              <a:buFontTx/>
              <a:buChar char="•"/>
              <a:defRPr/>
            </a:pPr>
            <a:r>
              <a:rPr lang="de-DE" sz="2000" dirty="0" smtClean="0">
                <a:solidFill>
                  <a:schemeClr val="tx1">
                    <a:lumMod val="75000"/>
                    <a:lumOff val="25000"/>
                  </a:schemeClr>
                </a:solidFill>
                <a:latin typeface="+mn-lt"/>
              </a:rPr>
              <a:t> </a:t>
            </a:r>
            <a:r>
              <a:rPr lang="de-DE" sz="2000" dirty="0" err="1">
                <a:solidFill>
                  <a:schemeClr val="tx1">
                    <a:lumMod val="75000"/>
                    <a:lumOff val="25000"/>
                  </a:schemeClr>
                </a:solidFill>
                <a:latin typeface="+mn-lt"/>
              </a:rPr>
              <a:t>d</a:t>
            </a:r>
            <a:r>
              <a:rPr lang="de-DE" sz="2000" dirty="0" err="1" smtClean="0">
                <a:solidFill>
                  <a:schemeClr val="tx1">
                    <a:lumMod val="75000"/>
                    <a:lumOff val="25000"/>
                  </a:schemeClr>
                </a:solidFill>
                <a:latin typeface="+mn-lt"/>
              </a:rPr>
              <a:t>riven</a:t>
            </a:r>
            <a:r>
              <a:rPr lang="de-DE" sz="2000" dirty="0" smtClean="0">
                <a:solidFill>
                  <a:schemeClr val="tx1">
                    <a:lumMod val="75000"/>
                    <a:lumOff val="25000"/>
                  </a:schemeClr>
                </a:solidFill>
                <a:latin typeface="+mn-lt"/>
              </a:rPr>
              <a:t> </a:t>
            </a:r>
            <a:r>
              <a:rPr lang="de-DE" sz="2000" dirty="0" err="1">
                <a:solidFill>
                  <a:schemeClr val="tx1">
                    <a:lumMod val="75000"/>
                    <a:lumOff val="25000"/>
                  </a:schemeClr>
                </a:solidFill>
                <a:latin typeface="+mn-lt"/>
              </a:rPr>
              <a:t>by</a:t>
            </a:r>
            <a:r>
              <a:rPr lang="de-DE" sz="2000" dirty="0">
                <a:solidFill>
                  <a:schemeClr val="tx1">
                    <a:lumMod val="75000"/>
                    <a:lumOff val="25000"/>
                  </a:schemeClr>
                </a:solidFill>
                <a:latin typeface="+mn-lt"/>
              </a:rPr>
              <a:t> </a:t>
            </a:r>
            <a:r>
              <a:rPr lang="de-DE" sz="2000" dirty="0" err="1">
                <a:solidFill>
                  <a:schemeClr val="tx1">
                    <a:lumMod val="75000"/>
                    <a:lumOff val="25000"/>
                  </a:schemeClr>
                </a:solidFill>
                <a:latin typeface="+mn-lt"/>
              </a:rPr>
              <a:t>external</a:t>
            </a:r>
            <a:r>
              <a:rPr lang="de-DE" sz="2000" dirty="0">
                <a:solidFill>
                  <a:schemeClr val="tx1">
                    <a:lumMod val="75000"/>
                    <a:lumOff val="25000"/>
                  </a:schemeClr>
                </a:solidFill>
                <a:latin typeface="+mn-lt"/>
              </a:rPr>
              <a:t> </a:t>
            </a:r>
            <a:r>
              <a:rPr lang="de-DE" sz="2000" dirty="0" err="1">
                <a:solidFill>
                  <a:schemeClr val="tx1">
                    <a:lumMod val="75000"/>
                    <a:lumOff val="25000"/>
                  </a:schemeClr>
                </a:solidFill>
                <a:latin typeface="+mn-lt"/>
              </a:rPr>
              <a:t>motor</a:t>
            </a:r>
            <a:r>
              <a:rPr lang="de-DE" sz="2000" dirty="0">
                <a:solidFill>
                  <a:schemeClr val="tx1">
                    <a:lumMod val="75000"/>
                    <a:lumOff val="25000"/>
                  </a:schemeClr>
                </a:solidFill>
                <a:latin typeface="+mn-lt"/>
              </a:rPr>
              <a:t>: Standard: BoschRexroth MSM, </a:t>
            </a:r>
            <a:r>
              <a:rPr lang="de-DE" sz="2000" dirty="0" err="1">
                <a:solidFill>
                  <a:schemeClr val="tx1">
                    <a:lumMod val="75000"/>
                    <a:lumOff val="25000"/>
                  </a:schemeClr>
                </a:solidFill>
                <a:latin typeface="+mn-lt"/>
              </a:rPr>
              <a:t>other</a:t>
            </a:r>
            <a:r>
              <a:rPr lang="de-DE" sz="2000" dirty="0">
                <a:solidFill>
                  <a:schemeClr val="tx1">
                    <a:lumMod val="75000"/>
                    <a:lumOff val="25000"/>
                  </a:schemeClr>
                </a:solidFill>
                <a:latin typeface="+mn-lt"/>
              </a:rPr>
              <a:t> </a:t>
            </a:r>
            <a:r>
              <a:rPr lang="de-DE" sz="2000" dirty="0" err="1">
                <a:solidFill>
                  <a:schemeClr val="tx1">
                    <a:lumMod val="75000"/>
                    <a:lumOff val="25000"/>
                  </a:schemeClr>
                </a:solidFill>
                <a:latin typeface="+mn-lt"/>
              </a:rPr>
              <a:t>drives</a:t>
            </a:r>
            <a:r>
              <a:rPr lang="de-DE" sz="2000" dirty="0">
                <a:solidFill>
                  <a:schemeClr val="tx1">
                    <a:lumMod val="75000"/>
                    <a:lumOff val="25000"/>
                  </a:schemeClr>
                </a:solidFill>
                <a:latin typeface="+mn-lt"/>
              </a:rPr>
              <a:t> also </a:t>
            </a:r>
            <a:r>
              <a:rPr lang="de-DE" sz="2000" dirty="0" err="1">
                <a:solidFill>
                  <a:schemeClr val="tx1">
                    <a:lumMod val="75000"/>
                    <a:lumOff val="25000"/>
                  </a:schemeClr>
                </a:solidFill>
                <a:latin typeface="+mn-lt"/>
              </a:rPr>
              <a:t>possible</a:t>
            </a:r>
            <a:endParaRPr lang="de-DE" sz="2000" dirty="0">
              <a:solidFill>
                <a:schemeClr val="tx1">
                  <a:lumMod val="75000"/>
                  <a:lumOff val="25000"/>
                </a:schemeClr>
              </a:solidFill>
              <a:latin typeface="+mn-lt"/>
            </a:endParaRPr>
          </a:p>
          <a:p>
            <a:pPr marL="358775" indent="-358775" defTabSz="457200">
              <a:spcBef>
                <a:spcPts val="600"/>
              </a:spcBef>
              <a:buClr>
                <a:schemeClr val="tx1">
                  <a:lumMod val="75000"/>
                  <a:lumOff val="25000"/>
                </a:schemeClr>
              </a:buClr>
              <a:buFontTx/>
              <a:buChar char="•"/>
              <a:defRPr/>
            </a:pPr>
            <a:r>
              <a:rPr lang="de-DE" sz="2000" dirty="0" err="1">
                <a:solidFill>
                  <a:schemeClr val="tx1">
                    <a:lumMod val="75000"/>
                    <a:lumOff val="25000"/>
                  </a:schemeClr>
                </a:solidFill>
                <a:latin typeface="+mn-lt"/>
              </a:rPr>
              <a:t>t</a:t>
            </a:r>
            <a:r>
              <a:rPr lang="de-DE" sz="2000" dirty="0" err="1" smtClean="0">
                <a:solidFill>
                  <a:schemeClr val="tx1">
                    <a:lumMod val="75000"/>
                    <a:lumOff val="25000"/>
                  </a:schemeClr>
                </a:solidFill>
                <a:latin typeface="+mn-lt"/>
              </a:rPr>
              <a:t>elescopic</a:t>
            </a:r>
            <a:r>
              <a:rPr lang="de-DE" sz="2000" dirty="0" smtClean="0">
                <a:solidFill>
                  <a:schemeClr val="tx1">
                    <a:lumMod val="75000"/>
                    <a:lumOff val="25000"/>
                  </a:schemeClr>
                </a:solidFill>
                <a:latin typeface="+mn-lt"/>
              </a:rPr>
              <a:t> </a:t>
            </a:r>
            <a:r>
              <a:rPr lang="de-DE" sz="2000" dirty="0" err="1">
                <a:solidFill>
                  <a:schemeClr val="tx1">
                    <a:lumMod val="75000"/>
                    <a:lumOff val="25000"/>
                  </a:schemeClr>
                </a:solidFill>
                <a:latin typeface="+mn-lt"/>
              </a:rPr>
              <a:t>extension</a:t>
            </a:r>
            <a:r>
              <a:rPr lang="de-DE" sz="2000" dirty="0">
                <a:solidFill>
                  <a:schemeClr val="tx1">
                    <a:lumMod val="75000"/>
                    <a:lumOff val="25000"/>
                  </a:schemeClr>
                </a:solidFill>
                <a:latin typeface="+mn-lt"/>
              </a:rPr>
              <a:t> </a:t>
            </a:r>
            <a:r>
              <a:rPr lang="de-DE" sz="2000" dirty="0" err="1">
                <a:solidFill>
                  <a:schemeClr val="tx1">
                    <a:lumMod val="75000"/>
                    <a:lumOff val="25000"/>
                  </a:schemeClr>
                </a:solidFill>
                <a:latin typeface="+mn-lt"/>
              </a:rPr>
              <a:t>of</a:t>
            </a:r>
            <a:r>
              <a:rPr lang="de-DE" sz="2000" dirty="0">
                <a:solidFill>
                  <a:schemeClr val="tx1">
                    <a:lumMod val="75000"/>
                    <a:lumOff val="25000"/>
                  </a:schemeClr>
                </a:solidFill>
                <a:latin typeface="+mn-lt"/>
              </a:rPr>
              <a:t> </a:t>
            </a:r>
            <a:r>
              <a:rPr lang="de-DE" sz="2000" dirty="0" err="1">
                <a:solidFill>
                  <a:schemeClr val="tx1">
                    <a:lumMod val="75000"/>
                    <a:lumOff val="25000"/>
                  </a:schemeClr>
                </a:solidFill>
                <a:latin typeface="+mn-lt"/>
              </a:rPr>
              <a:t>the</a:t>
            </a:r>
            <a:r>
              <a:rPr lang="de-DE" sz="2000" dirty="0">
                <a:solidFill>
                  <a:schemeClr val="tx1">
                    <a:lumMod val="75000"/>
                    <a:lumOff val="25000"/>
                  </a:schemeClr>
                </a:solidFill>
                <a:latin typeface="+mn-lt"/>
              </a:rPr>
              <a:t> </a:t>
            </a:r>
            <a:r>
              <a:rPr lang="de-DE" sz="2000" dirty="0" err="1">
                <a:solidFill>
                  <a:schemeClr val="tx1">
                    <a:lumMod val="75000"/>
                    <a:lumOff val="25000"/>
                  </a:schemeClr>
                </a:solidFill>
                <a:latin typeface="+mn-lt"/>
              </a:rPr>
              <a:t>slide</a:t>
            </a:r>
            <a:r>
              <a:rPr lang="de-DE" sz="2000" dirty="0">
                <a:solidFill>
                  <a:schemeClr val="tx1">
                    <a:lumMod val="75000"/>
                    <a:lumOff val="25000"/>
                  </a:schemeClr>
                </a:solidFill>
                <a:latin typeface="+mn-lt"/>
              </a:rPr>
              <a:t> </a:t>
            </a:r>
            <a:r>
              <a:rPr lang="de-DE" sz="2000" dirty="0" err="1">
                <a:solidFill>
                  <a:schemeClr val="tx1">
                    <a:lumMod val="75000"/>
                    <a:lumOff val="25000"/>
                  </a:schemeClr>
                </a:solidFill>
                <a:latin typeface="+mn-lt"/>
              </a:rPr>
              <a:t>results</a:t>
            </a:r>
            <a:r>
              <a:rPr lang="de-DE" sz="2000" dirty="0">
                <a:solidFill>
                  <a:schemeClr val="tx1">
                    <a:lumMod val="75000"/>
                    <a:lumOff val="25000"/>
                  </a:schemeClr>
                </a:solidFill>
                <a:latin typeface="+mn-lt"/>
              </a:rPr>
              <a:t> in </a:t>
            </a:r>
            <a:r>
              <a:rPr lang="de-DE" sz="2000" dirty="0" err="1">
                <a:solidFill>
                  <a:schemeClr val="tx1">
                    <a:lumMod val="75000"/>
                    <a:lumOff val="25000"/>
                  </a:schemeClr>
                </a:solidFill>
                <a:latin typeface="+mn-lt"/>
              </a:rPr>
              <a:t>smaller</a:t>
            </a:r>
            <a:r>
              <a:rPr lang="de-DE" sz="2000" dirty="0">
                <a:solidFill>
                  <a:schemeClr val="tx1">
                    <a:lumMod val="75000"/>
                    <a:lumOff val="25000"/>
                  </a:schemeClr>
                </a:solidFill>
                <a:latin typeface="+mn-lt"/>
              </a:rPr>
              <a:t> </a:t>
            </a:r>
            <a:r>
              <a:rPr lang="de-DE" sz="2000" dirty="0" err="1">
                <a:solidFill>
                  <a:schemeClr val="tx1">
                    <a:lumMod val="75000"/>
                    <a:lumOff val="25000"/>
                  </a:schemeClr>
                </a:solidFill>
                <a:latin typeface="+mn-lt"/>
              </a:rPr>
              <a:t>space</a:t>
            </a:r>
            <a:r>
              <a:rPr lang="de-DE" sz="2000" dirty="0">
                <a:solidFill>
                  <a:schemeClr val="tx1">
                    <a:lumMod val="75000"/>
                    <a:lumOff val="25000"/>
                  </a:schemeClr>
                </a:solidFill>
                <a:latin typeface="+mn-lt"/>
              </a:rPr>
              <a:t> </a:t>
            </a:r>
            <a:r>
              <a:rPr lang="de-DE" sz="2000" dirty="0" err="1">
                <a:solidFill>
                  <a:schemeClr val="tx1">
                    <a:lumMod val="75000"/>
                    <a:lumOff val="25000"/>
                  </a:schemeClr>
                </a:solidFill>
                <a:latin typeface="+mn-lt"/>
              </a:rPr>
              <a:t>requirements</a:t>
            </a:r>
            <a:endParaRPr lang="de-DE" sz="2000" dirty="0">
              <a:solidFill>
                <a:schemeClr val="tx1">
                  <a:lumMod val="75000"/>
                  <a:lumOff val="25000"/>
                </a:schemeClr>
              </a:solidFill>
              <a:latin typeface="+mn-lt"/>
            </a:endParaRPr>
          </a:p>
          <a:p>
            <a:pPr marL="358775" indent="-358775" defTabSz="457200">
              <a:spcBef>
                <a:spcPts val="600"/>
              </a:spcBef>
              <a:buClr>
                <a:schemeClr val="tx1">
                  <a:lumMod val="75000"/>
                  <a:lumOff val="25000"/>
                </a:schemeClr>
              </a:buClr>
              <a:buFontTx/>
              <a:buChar char="•"/>
              <a:defRPr/>
            </a:pPr>
            <a:r>
              <a:rPr lang="de-DE" sz="2000" dirty="0" err="1">
                <a:solidFill>
                  <a:schemeClr val="tx1">
                    <a:lumMod val="75000"/>
                    <a:lumOff val="25000"/>
                  </a:schemeClr>
                </a:solidFill>
                <a:latin typeface="+mn-lt"/>
              </a:rPr>
              <a:t>m</a:t>
            </a:r>
            <a:r>
              <a:rPr lang="de-DE" sz="2000" dirty="0" err="1" smtClean="0">
                <a:solidFill>
                  <a:schemeClr val="tx1">
                    <a:lumMod val="75000"/>
                    <a:lumOff val="25000"/>
                  </a:schemeClr>
                </a:solidFill>
                <a:latin typeface="+mn-lt"/>
              </a:rPr>
              <a:t>otor</a:t>
            </a:r>
            <a:r>
              <a:rPr lang="de-DE" sz="2000" dirty="0" smtClean="0">
                <a:solidFill>
                  <a:schemeClr val="tx1">
                    <a:lumMod val="75000"/>
                    <a:lumOff val="25000"/>
                  </a:schemeClr>
                </a:solidFill>
                <a:latin typeface="+mn-lt"/>
              </a:rPr>
              <a:t> </a:t>
            </a:r>
            <a:r>
              <a:rPr lang="de-DE" sz="2000" dirty="0" err="1">
                <a:solidFill>
                  <a:schemeClr val="tx1">
                    <a:lumMod val="75000"/>
                    <a:lumOff val="25000"/>
                  </a:schemeClr>
                </a:solidFill>
                <a:latin typeface="+mn-lt"/>
              </a:rPr>
              <a:t>is</a:t>
            </a:r>
            <a:r>
              <a:rPr lang="de-DE" sz="2000" dirty="0">
                <a:solidFill>
                  <a:schemeClr val="tx1">
                    <a:lumMod val="75000"/>
                    <a:lumOff val="25000"/>
                  </a:schemeClr>
                </a:solidFill>
                <a:latin typeface="+mn-lt"/>
              </a:rPr>
              <a:t> </a:t>
            </a:r>
            <a:r>
              <a:rPr lang="de-DE" sz="2000" dirty="0" err="1">
                <a:solidFill>
                  <a:schemeClr val="tx1">
                    <a:lumMod val="75000"/>
                    <a:lumOff val="25000"/>
                  </a:schemeClr>
                </a:solidFill>
                <a:latin typeface="+mn-lt"/>
              </a:rPr>
              <a:t>always</a:t>
            </a:r>
            <a:r>
              <a:rPr lang="de-DE" sz="2000" dirty="0">
                <a:solidFill>
                  <a:schemeClr val="tx1">
                    <a:lumMod val="75000"/>
                    <a:lumOff val="25000"/>
                  </a:schemeClr>
                </a:solidFill>
                <a:latin typeface="+mn-lt"/>
              </a:rPr>
              <a:t> </a:t>
            </a:r>
            <a:r>
              <a:rPr lang="de-DE" sz="2000" dirty="0" err="1">
                <a:solidFill>
                  <a:schemeClr val="tx1">
                    <a:lumMod val="75000"/>
                    <a:lumOff val="25000"/>
                  </a:schemeClr>
                </a:solidFill>
                <a:latin typeface="+mn-lt"/>
              </a:rPr>
              <a:t>fixed</a:t>
            </a:r>
            <a:r>
              <a:rPr lang="de-DE" sz="2000" dirty="0">
                <a:solidFill>
                  <a:schemeClr val="tx1">
                    <a:lumMod val="75000"/>
                    <a:lumOff val="25000"/>
                  </a:schemeClr>
                </a:solidFill>
                <a:latin typeface="+mn-lt"/>
              </a:rPr>
              <a:t>, </a:t>
            </a:r>
            <a:r>
              <a:rPr lang="de-DE" sz="2000" dirty="0" err="1">
                <a:solidFill>
                  <a:schemeClr val="tx1">
                    <a:lumMod val="75000"/>
                    <a:lumOff val="25000"/>
                  </a:schemeClr>
                </a:solidFill>
                <a:latin typeface="+mn-lt"/>
              </a:rPr>
              <a:t>only</a:t>
            </a:r>
            <a:r>
              <a:rPr lang="de-DE" sz="2000" dirty="0">
                <a:solidFill>
                  <a:schemeClr val="tx1">
                    <a:lumMod val="75000"/>
                    <a:lumOff val="25000"/>
                  </a:schemeClr>
                </a:solidFill>
                <a:latin typeface="+mn-lt"/>
              </a:rPr>
              <a:t> </a:t>
            </a:r>
            <a:r>
              <a:rPr lang="de-DE" sz="2000" dirty="0" err="1">
                <a:solidFill>
                  <a:schemeClr val="tx1">
                    <a:lumMod val="75000"/>
                    <a:lumOff val="25000"/>
                  </a:schemeClr>
                </a:solidFill>
                <a:latin typeface="+mn-lt"/>
              </a:rPr>
              <a:t>slide</a:t>
            </a:r>
            <a:r>
              <a:rPr lang="de-DE" sz="2000" dirty="0">
                <a:solidFill>
                  <a:schemeClr val="tx1">
                    <a:lumMod val="75000"/>
                    <a:lumOff val="25000"/>
                  </a:schemeClr>
                </a:solidFill>
                <a:latin typeface="+mn-lt"/>
              </a:rPr>
              <a:t> </a:t>
            </a:r>
            <a:r>
              <a:rPr lang="de-DE" sz="2000" dirty="0" err="1">
                <a:solidFill>
                  <a:schemeClr val="tx1">
                    <a:lumMod val="75000"/>
                    <a:lumOff val="25000"/>
                  </a:schemeClr>
                </a:solidFill>
                <a:latin typeface="+mn-lt"/>
              </a:rPr>
              <a:t>moves</a:t>
            </a:r>
            <a:r>
              <a:rPr lang="de-DE" sz="2000" dirty="0">
                <a:solidFill>
                  <a:schemeClr val="tx1">
                    <a:lumMod val="75000"/>
                    <a:lumOff val="25000"/>
                  </a:schemeClr>
                </a:solidFill>
                <a:latin typeface="+mn-lt"/>
              </a:rPr>
              <a:t>. Low </a:t>
            </a:r>
            <a:r>
              <a:rPr lang="de-DE" sz="2000" dirty="0" err="1">
                <a:solidFill>
                  <a:schemeClr val="tx1">
                    <a:lumMod val="75000"/>
                    <a:lumOff val="25000"/>
                  </a:schemeClr>
                </a:solidFill>
                <a:latin typeface="+mn-lt"/>
              </a:rPr>
              <a:t>moving</a:t>
            </a:r>
            <a:r>
              <a:rPr lang="de-DE" sz="2000" dirty="0">
                <a:solidFill>
                  <a:schemeClr val="tx1">
                    <a:lumMod val="75000"/>
                    <a:lumOff val="25000"/>
                  </a:schemeClr>
                </a:solidFill>
                <a:latin typeface="+mn-lt"/>
              </a:rPr>
              <a:t> </a:t>
            </a:r>
            <a:r>
              <a:rPr lang="de-DE" sz="2000" dirty="0" err="1">
                <a:solidFill>
                  <a:schemeClr val="tx1">
                    <a:lumMod val="75000"/>
                    <a:lumOff val="25000"/>
                  </a:schemeClr>
                </a:solidFill>
                <a:latin typeface="+mn-lt"/>
              </a:rPr>
              <a:t>mass</a:t>
            </a:r>
            <a:r>
              <a:rPr lang="de-DE" sz="2000" dirty="0">
                <a:solidFill>
                  <a:schemeClr val="tx1">
                    <a:lumMod val="75000"/>
                    <a:lumOff val="25000"/>
                  </a:schemeClr>
                </a:solidFill>
                <a:latin typeface="+mn-lt"/>
              </a:rPr>
              <a:t> (</a:t>
            </a:r>
            <a:r>
              <a:rPr lang="de-DE" sz="2000" dirty="0" err="1">
                <a:solidFill>
                  <a:schemeClr val="tx1">
                    <a:lumMod val="75000"/>
                    <a:lumOff val="25000"/>
                  </a:schemeClr>
                </a:solidFill>
                <a:latin typeface="+mn-lt"/>
              </a:rPr>
              <a:t>compared</a:t>
            </a:r>
            <a:r>
              <a:rPr lang="de-DE" sz="2000" dirty="0">
                <a:solidFill>
                  <a:schemeClr val="tx1">
                    <a:lumMod val="75000"/>
                    <a:lumOff val="25000"/>
                  </a:schemeClr>
                </a:solidFill>
                <a:latin typeface="+mn-lt"/>
              </a:rPr>
              <a:t> </a:t>
            </a:r>
            <a:r>
              <a:rPr lang="de-DE" sz="2000" dirty="0" err="1">
                <a:solidFill>
                  <a:schemeClr val="tx1">
                    <a:lumMod val="75000"/>
                    <a:lumOff val="25000"/>
                  </a:schemeClr>
                </a:solidFill>
                <a:latin typeface="+mn-lt"/>
              </a:rPr>
              <a:t>to</a:t>
            </a:r>
            <a:r>
              <a:rPr lang="de-DE" sz="2000" dirty="0">
                <a:solidFill>
                  <a:schemeClr val="tx1">
                    <a:lumMod val="75000"/>
                    <a:lumOff val="25000"/>
                  </a:schemeClr>
                </a:solidFill>
                <a:latin typeface="+mn-lt"/>
              </a:rPr>
              <a:t> </a:t>
            </a:r>
            <a:r>
              <a:rPr lang="de-DE" sz="2000" dirty="0" err="1">
                <a:solidFill>
                  <a:schemeClr val="tx1">
                    <a:lumMod val="75000"/>
                    <a:lumOff val="25000"/>
                  </a:schemeClr>
                </a:solidFill>
                <a:latin typeface="+mn-lt"/>
              </a:rPr>
              <a:t>conventional</a:t>
            </a:r>
            <a:r>
              <a:rPr lang="de-DE" sz="2000" dirty="0">
                <a:solidFill>
                  <a:schemeClr val="tx1">
                    <a:lumMod val="75000"/>
                    <a:lumOff val="25000"/>
                  </a:schemeClr>
                </a:solidFill>
                <a:latin typeface="+mn-lt"/>
              </a:rPr>
              <a:t> spindle </a:t>
            </a:r>
            <a:r>
              <a:rPr lang="de-DE" sz="2000" dirty="0" err="1">
                <a:solidFill>
                  <a:schemeClr val="tx1">
                    <a:lumMod val="75000"/>
                    <a:lumOff val="25000"/>
                  </a:schemeClr>
                </a:solidFill>
                <a:latin typeface="+mn-lt"/>
              </a:rPr>
              <a:t>axes</a:t>
            </a:r>
            <a:r>
              <a:rPr lang="de-DE" sz="2000" dirty="0">
                <a:solidFill>
                  <a:schemeClr val="tx1">
                    <a:lumMod val="75000"/>
                    <a:lumOff val="25000"/>
                  </a:schemeClr>
                </a:solidFill>
                <a:latin typeface="+mn-lt"/>
              </a:rPr>
              <a:t>, e.g. HSB) </a:t>
            </a:r>
            <a:r>
              <a:rPr lang="de-DE" sz="2000" dirty="0">
                <a:solidFill>
                  <a:schemeClr val="tx1">
                    <a:lumMod val="75000"/>
                    <a:lumOff val="25000"/>
                  </a:schemeClr>
                </a:solidFill>
                <a:latin typeface="+mn-lt"/>
                <a:sym typeface="Wingdings"/>
              </a:rPr>
              <a:t></a:t>
            </a:r>
            <a:r>
              <a:rPr lang="de-DE" sz="2000" dirty="0">
                <a:solidFill>
                  <a:schemeClr val="tx1">
                    <a:lumMod val="75000"/>
                    <a:lumOff val="25000"/>
                  </a:schemeClr>
                </a:solidFill>
                <a:latin typeface="+mn-lt"/>
              </a:rPr>
              <a:t> </a:t>
            </a:r>
            <a:r>
              <a:rPr lang="de-DE" sz="2000" dirty="0" err="1">
                <a:solidFill>
                  <a:schemeClr val="tx1">
                    <a:lumMod val="75000"/>
                    <a:lumOff val="25000"/>
                  </a:schemeClr>
                </a:solidFill>
                <a:latin typeface="+mn-lt"/>
              </a:rPr>
              <a:t>smaller</a:t>
            </a:r>
            <a:r>
              <a:rPr lang="de-DE" sz="2000" dirty="0">
                <a:solidFill>
                  <a:schemeClr val="tx1">
                    <a:lumMod val="75000"/>
                    <a:lumOff val="25000"/>
                  </a:schemeClr>
                </a:solidFill>
                <a:latin typeface="+mn-lt"/>
              </a:rPr>
              <a:t> </a:t>
            </a:r>
            <a:r>
              <a:rPr lang="de-DE" sz="2000" dirty="0" err="1">
                <a:solidFill>
                  <a:schemeClr val="tx1">
                    <a:lumMod val="75000"/>
                    <a:lumOff val="25000"/>
                  </a:schemeClr>
                </a:solidFill>
                <a:latin typeface="+mn-lt"/>
              </a:rPr>
              <a:t>drives</a:t>
            </a:r>
            <a:r>
              <a:rPr lang="de-DE" sz="2000" dirty="0">
                <a:solidFill>
                  <a:schemeClr val="tx1">
                    <a:lumMod val="75000"/>
                    <a:lumOff val="25000"/>
                  </a:schemeClr>
                </a:solidFill>
                <a:latin typeface="+mn-lt"/>
              </a:rPr>
              <a:t> </a:t>
            </a:r>
            <a:r>
              <a:rPr lang="de-DE" sz="2000" dirty="0" err="1">
                <a:solidFill>
                  <a:schemeClr val="tx1">
                    <a:lumMod val="75000"/>
                    <a:lumOff val="25000"/>
                  </a:schemeClr>
                </a:solidFill>
                <a:latin typeface="+mn-lt"/>
              </a:rPr>
              <a:t>can</a:t>
            </a:r>
            <a:r>
              <a:rPr lang="de-DE" sz="2000" dirty="0">
                <a:solidFill>
                  <a:schemeClr val="tx1">
                    <a:lumMod val="75000"/>
                    <a:lumOff val="25000"/>
                  </a:schemeClr>
                </a:solidFill>
                <a:latin typeface="+mn-lt"/>
              </a:rPr>
              <a:t> </a:t>
            </a:r>
            <a:r>
              <a:rPr lang="de-DE" sz="2000" dirty="0" err="1">
                <a:solidFill>
                  <a:schemeClr val="tx1">
                    <a:lumMod val="75000"/>
                    <a:lumOff val="25000"/>
                  </a:schemeClr>
                </a:solidFill>
                <a:latin typeface="+mn-lt"/>
              </a:rPr>
              <a:t>be</a:t>
            </a:r>
            <a:r>
              <a:rPr lang="de-DE" sz="2000" dirty="0">
                <a:solidFill>
                  <a:schemeClr val="tx1">
                    <a:lumMod val="75000"/>
                    <a:lumOff val="25000"/>
                  </a:schemeClr>
                </a:solidFill>
                <a:latin typeface="+mn-lt"/>
              </a:rPr>
              <a:t> </a:t>
            </a:r>
            <a:r>
              <a:rPr lang="de-DE" sz="2000" dirty="0" err="1">
                <a:solidFill>
                  <a:schemeClr val="tx1">
                    <a:lumMod val="75000"/>
                    <a:lumOff val="25000"/>
                  </a:schemeClr>
                </a:solidFill>
                <a:latin typeface="+mn-lt"/>
              </a:rPr>
              <a:t>used</a:t>
            </a:r>
          </a:p>
          <a:p>
            <a:pPr marL="358775" indent="-358775" defTabSz="457200">
              <a:spcBef>
                <a:spcPts val="600"/>
              </a:spcBef>
              <a:buClr>
                <a:schemeClr val="tx1">
                  <a:lumMod val="75000"/>
                  <a:lumOff val="25000"/>
                </a:schemeClr>
              </a:buClr>
              <a:buFontTx/>
              <a:buChar char="•"/>
              <a:defRPr/>
            </a:pPr>
            <a:r>
              <a:rPr lang="de-DE" sz="2000" dirty="0" err="1">
                <a:solidFill>
                  <a:schemeClr val="tx1">
                    <a:lumMod val="75000"/>
                    <a:lumOff val="25000"/>
                  </a:schemeClr>
                </a:solidFill>
                <a:latin typeface="+mn-lt"/>
              </a:rPr>
              <a:t>t</a:t>
            </a:r>
            <a:r>
              <a:rPr lang="de-DE" sz="2000" dirty="0" err="1" smtClean="0">
                <a:solidFill>
                  <a:schemeClr val="tx1">
                    <a:lumMod val="75000"/>
                    <a:lumOff val="25000"/>
                  </a:schemeClr>
                </a:solidFill>
                <a:latin typeface="+mn-lt"/>
              </a:rPr>
              <a:t>hread</a:t>
            </a:r>
            <a:r>
              <a:rPr lang="de-DE" sz="2000" dirty="0" smtClean="0">
                <a:solidFill>
                  <a:schemeClr val="tx1">
                    <a:lumMod val="75000"/>
                    <a:lumOff val="25000"/>
                  </a:schemeClr>
                </a:solidFill>
                <a:latin typeface="+mn-lt"/>
              </a:rPr>
              <a:t> </a:t>
            </a:r>
            <a:r>
              <a:rPr lang="de-DE" sz="2000" dirty="0" err="1">
                <a:solidFill>
                  <a:schemeClr val="tx1">
                    <a:lumMod val="75000"/>
                    <a:lumOff val="25000"/>
                  </a:schemeClr>
                </a:solidFill>
                <a:latin typeface="+mn-lt"/>
              </a:rPr>
              <a:t>and</a:t>
            </a:r>
            <a:r>
              <a:rPr lang="de-DE" sz="2000" dirty="0">
                <a:solidFill>
                  <a:schemeClr val="tx1">
                    <a:lumMod val="75000"/>
                    <a:lumOff val="25000"/>
                  </a:schemeClr>
                </a:solidFill>
                <a:latin typeface="+mn-lt"/>
              </a:rPr>
              <a:t> </a:t>
            </a:r>
            <a:r>
              <a:rPr lang="de-DE" sz="2000" dirty="0" err="1">
                <a:solidFill>
                  <a:schemeClr val="tx1">
                    <a:lumMod val="75000"/>
                    <a:lumOff val="25000"/>
                  </a:schemeClr>
                </a:solidFill>
                <a:latin typeface="+mn-lt"/>
              </a:rPr>
              <a:t>centering</a:t>
            </a:r>
            <a:r>
              <a:rPr lang="de-DE" sz="2000" dirty="0">
                <a:solidFill>
                  <a:schemeClr val="tx1">
                    <a:lumMod val="75000"/>
                    <a:lumOff val="25000"/>
                  </a:schemeClr>
                </a:solidFill>
                <a:latin typeface="+mn-lt"/>
              </a:rPr>
              <a:t> </a:t>
            </a:r>
            <a:r>
              <a:rPr lang="de-DE" sz="2000" dirty="0" err="1">
                <a:solidFill>
                  <a:schemeClr val="tx1">
                    <a:lumMod val="75000"/>
                    <a:lumOff val="25000"/>
                  </a:schemeClr>
                </a:solidFill>
                <a:latin typeface="+mn-lt"/>
              </a:rPr>
              <a:t>holes</a:t>
            </a:r>
            <a:r>
              <a:rPr lang="de-DE" sz="2000" dirty="0">
                <a:solidFill>
                  <a:schemeClr val="tx1">
                    <a:lumMod val="75000"/>
                    <a:lumOff val="25000"/>
                  </a:schemeClr>
                </a:solidFill>
                <a:latin typeface="+mn-lt"/>
              </a:rPr>
              <a:t> </a:t>
            </a:r>
            <a:r>
              <a:rPr lang="de-DE" sz="2000" dirty="0" err="1">
                <a:solidFill>
                  <a:schemeClr val="tx1">
                    <a:lumMod val="75000"/>
                    <a:lumOff val="25000"/>
                  </a:schemeClr>
                </a:solidFill>
                <a:latin typeface="+mn-lt"/>
              </a:rPr>
              <a:t>used</a:t>
            </a:r>
            <a:r>
              <a:rPr lang="de-DE" sz="2000" dirty="0">
                <a:solidFill>
                  <a:schemeClr val="tx1">
                    <a:lumMod val="75000"/>
                    <a:lumOff val="25000"/>
                  </a:schemeClr>
                </a:solidFill>
                <a:latin typeface="+mn-lt"/>
              </a:rPr>
              <a:t> </a:t>
            </a:r>
            <a:r>
              <a:rPr lang="de-DE" sz="2000" dirty="0" err="1">
                <a:solidFill>
                  <a:schemeClr val="tx1">
                    <a:lumMod val="75000"/>
                    <a:lumOff val="25000"/>
                  </a:schemeClr>
                </a:solidFill>
                <a:latin typeface="+mn-lt"/>
              </a:rPr>
              <a:t>for</a:t>
            </a:r>
            <a:r>
              <a:rPr lang="de-DE" sz="2000" dirty="0">
                <a:solidFill>
                  <a:schemeClr val="tx1">
                    <a:lumMod val="75000"/>
                    <a:lumOff val="25000"/>
                  </a:schemeClr>
                </a:solidFill>
                <a:latin typeface="+mn-lt"/>
              </a:rPr>
              <a:t> </a:t>
            </a:r>
            <a:r>
              <a:rPr lang="de-DE" sz="2000" dirty="0" err="1">
                <a:solidFill>
                  <a:schemeClr val="tx1">
                    <a:lumMod val="75000"/>
                    <a:lumOff val="25000"/>
                  </a:schemeClr>
                </a:solidFill>
                <a:latin typeface="+mn-lt"/>
              </a:rPr>
              <a:t>mounting</a:t>
            </a:r>
            <a:r>
              <a:rPr lang="de-DE" sz="2000" dirty="0">
                <a:solidFill>
                  <a:schemeClr val="tx1">
                    <a:lumMod val="75000"/>
                    <a:lumOff val="25000"/>
                  </a:schemeClr>
                </a:solidFill>
                <a:latin typeface="+mn-lt"/>
              </a:rPr>
              <a:t> </a:t>
            </a:r>
            <a:r>
              <a:rPr lang="de-DE" sz="2000" dirty="0" err="1">
                <a:solidFill>
                  <a:schemeClr val="tx1">
                    <a:lumMod val="75000"/>
                    <a:lumOff val="25000"/>
                  </a:schemeClr>
                </a:solidFill>
                <a:latin typeface="+mn-lt"/>
              </a:rPr>
              <a:t>instead</a:t>
            </a:r>
            <a:r>
              <a:rPr lang="de-DE" sz="2000" dirty="0">
                <a:solidFill>
                  <a:schemeClr val="tx1">
                    <a:lumMod val="75000"/>
                    <a:lumOff val="25000"/>
                  </a:schemeClr>
                </a:solidFill>
                <a:latin typeface="+mn-lt"/>
              </a:rPr>
              <a:t> </a:t>
            </a:r>
            <a:r>
              <a:rPr lang="de-DE" sz="2000" dirty="0" err="1">
                <a:solidFill>
                  <a:schemeClr val="tx1">
                    <a:lumMod val="75000"/>
                    <a:lumOff val="25000"/>
                  </a:schemeClr>
                </a:solidFill>
                <a:latin typeface="+mn-lt"/>
              </a:rPr>
              <a:t>of</a:t>
            </a:r>
            <a:r>
              <a:rPr lang="de-DE" sz="2000" dirty="0">
                <a:solidFill>
                  <a:schemeClr val="tx1">
                    <a:lumMod val="75000"/>
                    <a:lumOff val="25000"/>
                  </a:schemeClr>
                </a:solidFill>
                <a:latin typeface="+mn-lt"/>
              </a:rPr>
              <a:t> T-</a:t>
            </a:r>
            <a:r>
              <a:rPr lang="de-DE" sz="2000" dirty="0" err="1">
                <a:solidFill>
                  <a:schemeClr val="tx1">
                    <a:lumMod val="75000"/>
                    <a:lumOff val="25000"/>
                  </a:schemeClr>
                </a:solidFill>
                <a:latin typeface="+mn-lt"/>
              </a:rPr>
              <a:t>nuts</a:t>
            </a:r>
            <a:r>
              <a:rPr lang="de-DE" sz="2000" dirty="0">
                <a:solidFill>
                  <a:schemeClr val="tx1">
                    <a:lumMod val="75000"/>
                    <a:lumOff val="25000"/>
                  </a:schemeClr>
                </a:solidFill>
                <a:latin typeface="+mn-lt"/>
              </a:rPr>
              <a:t>. </a:t>
            </a:r>
            <a:r>
              <a:rPr lang="de-DE" sz="2000" dirty="0" err="1">
                <a:solidFill>
                  <a:schemeClr val="tx1">
                    <a:lumMod val="75000"/>
                    <a:lumOff val="25000"/>
                  </a:schemeClr>
                </a:solidFill>
                <a:latin typeface="+mn-lt"/>
              </a:rPr>
              <a:t>This</a:t>
            </a:r>
            <a:r>
              <a:rPr lang="de-DE" sz="2000" dirty="0">
                <a:solidFill>
                  <a:schemeClr val="tx1">
                    <a:lumMod val="75000"/>
                    <a:lumOff val="25000"/>
                  </a:schemeClr>
                </a:solidFill>
                <a:latin typeface="+mn-lt"/>
              </a:rPr>
              <a:t> </a:t>
            </a:r>
            <a:r>
              <a:rPr lang="de-DE" sz="2000" dirty="0" err="1">
                <a:solidFill>
                  <a:schemeClr val="tx1">
                    <a:lumMod val="75000"/>
                    <a:lumOff val="25000"/>
                  </a:schemeClr>
                </a:solidFill>
                <a:latin typeface="+mn-lt"/>
              </a:rPr>
              <a:t>makes</a:t>
            </a:r>
            <a:r>
              <a:rPr lang="de-DE" sz="2000" dirty="0">
                <a:solidFill>
                  <a:schemeClr val="tx1">
                    <a:lumMod val="75000"/>
                    <a:lumOff val="25000"/>
                  </a:schemeClr>
                </a:solidFill>
                <a:latin typeface="+mn-lt"/>
              </a:rPr>
              <a:t> </a:t>
            </a:r>
            <a:r>
              <a:rPr lang="de-DE" sz="2000" dirty="0" err="1">
                <a:solidFill>
                  <a:schemeClr val="tx1">
                    <a:lumMod val="75000"/>
                    <a:lumOff val="25000"/>
                  </a:schemeClr>
                </a:solidFill>
                <a:latin typeface="+mn-lt"/>
              </a:rPr>
              <a:t>for</a:t>
            </a:r>
            <a:r>
              <a:rPr lang="de-DE" sz="2000" dirty="0">
                <a:solidFill>
                  <a:schemeClr val="tx1">
                    <a:lumMod val="75000"/>
                    <a:lumOff val="25000"/>
                  </a:schemeClr>
                </a:solidFill>
                <a:latin typeface="+mn-lt"/>
              </a:rPr>
              <a:t> </a:t>
            </a:r>
            <a:r>
              <a:rPr lang="de-DE" sz="2000" dirty="0" err="1">
                <a:solidFill>
                  <a:schemeClr val="tx1">
                    <a:lumMod val="75000"/>
                    <a:lumOff val="25000"/>
                  </a:schemeClr>
                </a:solidFill>
                <a:latin typeface="+mn-lt"/>
              </a:rPr>
              <a:t>easier</a:t>
            </a:r>
            <a:r>
              <a:rPr lang="de-DE" sz="2000" dirty="0">
                <a:solidFill>
                  <a:schemeClr val="tx1">
                    <a:lumMod val="75000"/>
                    <a:lumOff val="25000"/>
                  </a:schemeClr>
                </a:solidFill>
                <a:latin typeface="+mn-lt"/>
              </a:rPr>
              <a:t> </a:t>
            </a:r>
            <a:r>
              <a:rPr lang="de-DE" sz="2000" dirty="0" err="1">
                <a:solidFill>
                  <a:schemeClr val="tx1">
                    <a:lumMod val="75000"/>
                    <a:lumOff val="25000"/>
                  </a:schemeClr>
                </a:solidFill>
                <a:latin typeface="+mn-lt"/>
              </a:rPr>
              <a:t>assembly</a:t>
            </a:r>
            <a:r>
              <a:rPr lang="de-DE" sz="2000" dirty="0">
                <a:solidFill>
                  <a:schemeClr val="tx1">
                    <a:lumMod val="75000"/>
                    <a:lumOff val="25000"/>
                  </a:schemeClr>
                </a:solidFill>
                <a:latin typeface="+mn-lt"/>
              </a:rPr>
              <a:t> </a:t>
            </a:r>
            <a:r>
              <a:rPr lang="de-DE" sz="2000" dirty="0" err="1">
                <a:solidFill>
                  <a:schemeClr val="tx1">
                    <a:lumMod val="75000"/>
                    <a:lumOff val="25000"/>
                  </a:schemeClr>
                </a:solidFill>
                <a:latin typeface="+mn-lt"/>
              </a:rPr>
              <a:t>and</a:t>
            </a:r>
            <a:r>
              <a:rPr lang="de-DE" sz="2000" dirty="0">
                <a:solidFill>
                  <a:schemeClr val="tx1">
                    <a:lumMod val="75000"/>
                    <a:lumOff val="25000"/>
                  </a:schemeClr>
                </a:solidFill>
                <a:latin typeface="+mn-lt"/>
              </a:rPr>
              <a:t> simple </a:t>
            </a:r>
            <a:r>
              <a:rPr lang="de-DE" sz="2000" dirty="0" err="1">
                <a:solidFill>
                  <a:schemeClr val="tx1">
                    <a:lumMod val="75000"/>
                    <a:lumOff val="25000"/>
                  </a:schemeClr>
                </a:solidFill>
                <a:latin typeface="+mn-lt"/>
              </a:rPr>
              <a:t>alignment</a:t>
            </a:r>
            <a:r>
              <a:rPr lang="de-DE" sz="2000" dirty="0">
                <a:solidFill>
                  <a:schemeClr val="tx1">
                    <a:lumMod val="75000"/>
                    <a:lumOff val="25000"/>
                  </a:schemeClr>
                </a:solidFill>
                <a:latin typeface="+mn-lt"/>
              </a:rPr>
              <a:t> </a:t>
            </a:r>
            <a:r>
              <a:rPr lang="de-DE" sz="2000" dirty="0" err="1">
                <a:solidFill>
                  <a:schemeClr val="tx1">
                    <a:lumMod val="75000"/>
                    <a:lumOff val="25000"/>
                  </a:schemeClr>
                </a:solidFill>
                <a:latin typeface="+mn-lt"/>
              </a:rPr>
              <a:t>of</a:t>
            </a:r>
            <a:r>
              <a:rPr lang="de-DE" sz="2000" dirty="0">
                <a:solidFill>
                  <a:schemeClr val="tx1">
                    <a:lumMod val="75000"/>
                    <a:lumOff val="25000"/>
                  </a:schemeClr>
                </a:solidFill>
                <a:latin typeface="+mn-lt"/>
              </a:rPr>
              <a:t> </a:t>
            </a:r>
            <a:r>
              <a:rPr lang="de-DE" sz="2000" dirty="0" err="1">
                <a:solidFill>
                  <a:schemeClr val="tx1">
                    <a:lumMod val="75000"/>
                    <a:lumOff val="25000"/>
                  </a:schemeClr>
                </a:solidFill>
                <a:latin typeface="+mn-lt"/>
              </a:rPr>
              <a:t>the</a:t>
            </a:r>
            <a:r>
              <a:rPr lang="de-DE" sz="2000" dirty="0">
                <a:solidFill>
                  <a:schemeClr val="tx1">
                    <a:lumMod val="75000"/>
                    <a:lumOff val="25000"/>
                  </a:schemeClr>
                </a:solidFill>
                <a:latin typeface="+mn-lt"/>
              </a:rPr>
              <a:t> </a:t>
            </a:r>
            <a:r>
              <a:rPr lang="de-DE" sz="2000" dirty="0" err="1">
                <a:solidFill>
                  <a:schemeClr val="tx1">
                    <a:lumMod val="75000"/>
                    <a:lumOff val="25000"/>
                  </a:schemeClr>
                </a:solidFill>
                <a:latin typeface="+mn-lt"/>
              </a:rPr>
              <a:t>axis</a:t>
            </a:r>
            <a:r>
              <a:rPr lang="de-DE" sz="2000" dirty="0">
                <a:solidFill>
                  <a:schemeClr val="tx1">
                    <a:lumMod val="75000"/>
                    <a:lumOff val="25000"/>
                  </a:schemeClr>
                </a:solidFill>
                <a:latin typeface="+mn-lt"/>
              </a:rPr>
              <a:t> </a:t>
            </a:r>
            <a:r>
              <a:rPr lang="de-DE" sz="2000" dirty="0" err="1">
                <a:solidFill>
                  <a:schemeClr val="tx1">
                    <a:lumMod val="75000"/>
                    <a:lumOff val="25000"/>
                  </a:schemeClr>
                </a:solidFill>
                <a:latin typeface="+mn-lt"/>
              </a:rPr>
              <a:t>or</a:t>
            </a:r>
            <a:r>
              <a:rPr lang="de-DE" sz="2000" dirty="0">
                <a:solidFill>
                  <a:schemeClr val="tx1">
                    <a:lumMod val="75000"/>
                    <a:lumOff val="25000"/>
                  </a:schemeClr>
                </a:solidFill>
                <a:latin typeface="+mn-lt"/>
              </a:rPr>
              <a:t> </a:t>
            </a:r>
            <a:r>
              <a:rPr lang="de-DE" sz="2000" dirty="0" err="1">
                <a:solidFill>
                  <a:schemeClr val="tx1">
                    <a:lumMod val="75000"/>
                    <a:lumOff val="25000"/>
                  </a:schemeClr>
                </a:solidFill>
                <a:latin typeface="+mn-lt"/>
              </a:rPr>
              <a:t>gripper</a:t>
            </a:r>
            <a:r>
              <a:rPr lang="de-DE" sz="2000" dirty="0">
                <a:solidFill>
                  <a:schemeClr val="tx1">
                    <a:lumMod val="75000"/>
                    <a:lumOff val="25000"/>
                  </a:schemeClr>
                </a:solidFill>
                <a:latin typeface="+mn-lt"/>
              </a:rPr>
              <a:t> </a:t>
            </a:r>
            <a:r>
              <a:rPr lang="de-DE" sz="2000" dirty="0">
                <a:solidFill>
                  <a:schemeClr val="tx1">
                    <a:lumMod val="75000"/>
                    <a:lumOff val="25000"/>
                  </a:schemeClr>
                </a:solidFill>
                <a:latin typeface="+mn-lt"/>
                <a:sym typeface="Wingdings"/>
              </a:rPr>
              <a:t></a:t>
            </a:r>
            <a:r>
              <a:rPr lang="de-DE" sz="2000" dirty="0">
                <a:solidFill>
                  <a:schemeClr val="tx1">
                    <a:lumMod val="75000"/>
                    <a:lumOff val="25000"/>
                  </a:schemeClr>
                </a:solidFill>
                <a:latin typeface="+mn-lt"/>
              </a:rPr>
              <a:t> time </a:t>
            </a:r>
            <a:r>
              <a:rPr lang="de-DE" sz="2000" dirty="0" err="1">
                <a:solidFill>
                  <a:schemeClr val="tx1">
                    <a:lumMod val="75000"/>
                    <a:lumOff val="25000"/>
                  </a:schemeClr>
                </a:solidFill>
                <a:latin typeface="+mn-lt"/>
              </a:rPr>
              <a:t>savings</a:t>
            </a:r>
            <a:endParaRPr lang="de-DE" sz="2000" dirty="0">
              <a:solidFill>
                <a:schemeClr val="tx1">
                  <a:lumMod val="75000"/>
                  <a:lumOff val="25000"/>
                </a:schemeClr>
              </a:solidFill>
              <a:latin typeface="+mn-lt"/>
            </a:endParaRPr>
          </a:p>
        </p:txBody>
      </p:sp>
      <p:sp>
        <p:nvSpPr>
          <p:cNvPr id="34821" name="Text Box 2"/>
          <p:cNvSpPr txBox="1">
            <a:spLocks noChangeArrowheads="1"/>
          </p:cNvSpPr>
          <p:nvPr/>
        </p:nvSpPr>
        <p:spPr bwMode="auto">
          <a:xfrm>
            <a:off x="538151" y="1341438"/>
            <a:ext cx="2462213" cy="525401"/>
          </a:xfrm>
          <a:prstGeom prst="rect">
            <a:avLst/>
          </a:prstGeom>
          <a:noFill/>
          <a:ln w="9525">
            <a:noFill/>
            <a:miter lim="800000"/>
            <a:headEnd/>
            <a:tailEnd/>
          </a:ln>
        </p:spPr>
        <p:txBody>
          <a:bodyPr lIns="90000" tIns="46800" rIns="90000" bIns="46800">
            <a:spAutoFit/>
          </a:bodyPr>
          <a:lstStyle/>
          <a:p>
            <a:pPr>
              <a:spcBef>
                <a:spcPct val="50000"/>
              </a:spcBef>
            </a:pPr>
            <a:r>
              <a:rPr lang="de-DE" sz="2800" dirty="0">
                <a:solidFill>
                  <a:srgbClr val="163967"/>
                </a:solidFill>
                <a:latin typeface="+mn-lt"/>
              </a:rPr>
              <a:t>ELS 23, 37</a:t>
            </a:r>
          </a:p>
        </p:txBody>
      </p:sp>
      <p:pic>
        <p:nvPicPr>
          <p:cNvPr id="34822" name="Picture 8" descr="K:\DATEN\Allg\Koop_Entw_Vertrieb\Highlights_2011_nicht_freigegeben\Schnittbilder\Gesendet_an_Team_3\els_schnittbild_freigestellt_mit_legende.jpg"/>
          <p:cNvPicPr>
            <a:picLocks noChangeAspect="1" noChangeArrowheads="1"/>
          </p:cNvPicPr>
          <p:nvPr/>
        </p:nvPicPr>
        <p:blipFill>
          <a:blip r:embed="rId2" cstate="print"/>
          <a:srcRect l="8839" t="24193" r="9320" b="20509"/>
          <a:stretch>
            <a:fillRect/>
          </a:stretch>
        </p:blipFill>
        <p:spPr bwMode="auto">
          <a:xfrm>
            <a:off x="3470275" y="912807"/>
            <a:ext cx="3694113" cy="1801813"/>
          </a:xfrm>
          <a:prstGeom prst="rect">
            <a:avLst/>
          </a:prstGeom>
          <a:noFill/>
          <a:ln w="9525">
            <a:noFill/>
            <a:miter lim="800000"/>
            <a:headEnd/>
            <a:tailEnd/>
          </a:ln>
        </p:spPr>
      </p:pic>
      <p:grpSp>
        <p:nvGrpSpPr>
          <p:cNvPr id="34823" name="Gruppieren 40"/>
          <p:cNvGrpSpPr>
            <a:grpSpLocks/>
          </p:cNvGrpSpPr>
          <p:nvPr/>
        </p:nvGrpSpPr>
        <p:grpSpPr bwMode="auto">
          <a:xfrm>
            <a:off x="7308849" y="1412865"/>
            <a:ext cx="1835151" cy="1341910"/>
            <a:chOff x="7215176" y="2916621"/>
            <a:chExt cx="1834910" cy="1340999"/>
          </a:xfrm>
        </p:grpSpPr>
        <p:grpSp>
          <p:nvGrpSpPr>
            <p:cNvPr id="34824" name="Gruppieren 26"/>
            <p:cNvGrpSpPr>
              <a:grpSpLocks/>
            </p:cNvGrpSpPr>
            <p:nvPr/>
          </p:nvGrpSpPr>
          <p:grpSpPr bwMode="auto">
            <a:xfrm>
              <a:off x="7215176" y="3133320"/>
              <a:ext cx="1596774" cy="257129"/>
              <a:chOff x="6500401" y="3457464"/>
              <a:chExt cx="1597173" cy="256991"/>
            </a:xfrm>
          </p:grpSpPr>
          <p:grpSp>
            <p:nvGrpSpPr>
              <p:cNvPr id="34850" name="Gruppieren 12"/>
              <p:cNvGrpSpPr>
                <a:grpSpLocks/>
              </p:cNvGrpSpPr>
              <p:nvPr/>
            </p:nvGrpSpPr>
            <p:grpSpPr bwMode="auto">
              <a:xfrm>
                <a:off x="6500401" y="3457464"/>
                <a:ext cx="180045" cy="179902"/>
                <a:chOff x="7352816" y="3260792"/>
                <a:chExt cx="300671" cy="311536"/>
              </a:xfrm>
            </p:grpSpPr>
            <p:sp>
              <p:nvSpPr>
                <p:cNvPr id="34852" name="Ellipse 13"/>
                <p:cNvSpPr>
                  <a:spLocks noChangeArrowheads="1"/>
                </p:cNvSpPr>
                <p:nvPr/>
              </p:nvSpPr>
              <p:spPr bwMode="auto">
                <a:xfrm>
                  <a:off x="7392929" y="3344116"/>
                  <a:ext cx="210470" cy="218076"/>
                </a:xfrm>
                <a:prstGeom prst="ellipse">
                  <a:avLst/>
                </a:prstGeom>
                <a:solidFill>
                  <a:schemeClr val="tx1"/>
                </a:solidFill>
                <a:ln w="6350" algn="ctr">
                  <a:solidFill>
                    <a:schemeClr val="tx1"/>
                  </a:solidFill>
                  <a:round/>
                  <a:headEnd/>
                  <a:tailEnd/>
                </a:ln>
              </p:spPr>
              <p:txBody>
                <a:bodyPr/>
                <a:lstStyle/>
                <a:p>
                  <a:pPr algn="ctr"/>
                  <a:endParaRPr lang="de-DE" sz="800" b="1"/>
                </a:p>
              </p:txBody>
            </p:sp>
            <p:sp>
              <p:nvSpPr>
                <p:cNvPr id="34853" name="Textfeld 14"/>
                <p:cNvSpPr txBox="1">
                  <a:spLocks noChangeArrowheads="1"/>
                </p:cNvSpPr>
                <p:nvPr/>
              </p:nvSpPr>
              <p:spPr bwMode="auto">
                <a:xfrm>
                  <a:off x="7352816" y="3260792"/>
                  <a:ext cx="300671" cy="311536"/>
                </a:xfrm>
                <a:prstGeom prst="rect">
                  <a:avLst/>
                </a:prstGeom>
                <a:noFill/>
                <a:ln w="9525">
                  <a:noFill/>
                  <a:miter lim="800000"/>
                  <a:headEnd/>
                  <a:tailEnd/>
                </a:ln>
              </p:spPr>
              <p:txBody>
                <a:bodyPr>
                  <a:spAutoFit/>
                </a:bodyPr>
                <a:lstStyle/>
                <a:p>
                  <a:pPr algn="ctr"/>
                  <a:r>
                    <a:rPr lang="de-DE" sz="800" b="1">
                      <a:solidFill>
                        <a:schemeClr val="bg1"/>
                      </a:solidFill>
                    </a:rPr>
                    <a:t>2</a:t>
                  </a:r>
                </a:p>
              </p:txBody>
            </p:sp>
          </p:grpSp>
          <p:sp>
            <p:nvSpPr>
              <p:cNvPr id="34851" name="Textfeld 22"/>
              <p:cNvSpPr txBox="1">
                <a:spLocks noChangeArrowheads="1"/>
              </p:cNvSpPr>
              <p:nvPr/>
            </p:nvSpPr>
            <p:spPr bwMode="auto">
              <a:xfrm>
                <a:off x="6643702" y="3468533"/>
                <a:ext cx="1453872" cy="245922"/>
              </a:xfrm>
              <a:prstGeom prst="rect">
                <a:avLst/>
              </a:prstGeom>
              <a:noFill/>
              <a:ln w="9525">
                <a:noFill/>
                <a:miter lim="800000"/>
                <a:headEnd/>
                <a:tailEnd/>
              </a:ln>
            </p:spPr>
            <p:txBody>
              <a:bodyPr>
                <a:spAutoFit/>
              </a:bodyPr>
              <a:lstStyle/>
              <a:p>
                <a:r>
                  <a:rPr lang="de-DE" sz="1000" b="1" dirty="0" smtClean="0">
                    <a:solidFill>
                      <a:schemeClr val="tx1">
                        <a:lumMod val="75000"/>
                        <a:lumOff val="25000"/>
                      </a:schemeClr>
                    </a:solidFill>
                    <a:latin typeface="+mn-lt"/>
                  </a:rPr>
                  <a:t>Drive</a:t>
                </a:r>
                <a:endParaRPr lang="de-DE" sz="1000" b="1" dirty="0">
                  <a:solidFill>
                    <a:schemeClr val="tx1">
                      <a:lumMod val="75000"/>
                      <a:lumOff val="25000"/>
                    </a:schemeClr>
                  </a:solidFill>
                  <a:latin typeface="+mn-lt"/>
                </a:endParaRPr>
              </a:p>
            </p:txBody>
          </p:sp>
        </p:grpSp>
        <p:grpSp>
          <p:nvGrpSpPr>
            <p:cNvPr id="34825" name="Gruppieren 26"/>
            <p:cNvGrpSpPr>
              <a:grpSpLocks/>
            </p:cNvGrpSpPr>
            <p:nvPr/>
          </p:nvGrpSpPr>
          <p:grpSpPr bwMode="auto">
            <a:xfrm>
              <a:off x="7215188" y="3350161"/>
              <a:ext cx="1834898" cy="257120"/>
              <a:chOff x="6500401" y="3457465"/>
              <a:chExt cx="1835357" cy="256981"/>
            </a:xfrm>
          </p:grpSpPr>
          <p:grpSp>
            <p:nvGrpSpPr>
              <p:cNvPr id="34846" name="Gruppieren 12"/>
              <p:cNvGrpSpPr>
                <a:grpSpLocks/>
              </p:cNvGrpSpPr>
              <p:nvPr/>
            </p:nvGrpSpPr>
            <p:grpSpPr bwMode="auto">
              <a:xfrm>
                <a:off x="6500401" y="3457465"/>
                <a:ext cx="180045" cy="215328"/>
                <a:chOff x="7352816" y="3260792"/>
                <a:chExt cx="300671" cy="372883"/>
              </a:xfrm>
            </p:grpSpPr>
            <p:sp>
              <p:nvSpPr>
                <p:cNvPr id="34848" name="Ellipse 13"/>
                <p:cNvSpPr>
                  <a:spLocks noChangeArrowheads="1"/>
                </p:cNvSpPr>
                <p:nvPr/>
              </p:nvSpPr>
              <p:spPr bwMode="auto">
                <a:xfrm>
                  <a:off x="7392929" y="3344116"/>
                  <a:ext cx="210470" cy="218076"/>
                </a:xfrm>
                <a:prstGeom prst="ellipse">
                  <a:avLst/>
                </a:prstGeom>
                <a:solidFill>
                  <a:schemeClr val="tx1"/>
                </a:solidFill>
                <a:ln w="6350" algn="ctr">
                  <a:solidFill>
                    <a:schemeClr val="tx1"/>
                  </a:solidFill>
                  <a:round/>
                  <a:headEnd/>
                  <a:tailEnd/>
                </a:ln>
              </p:spPr>
              <p:txBody>
                <a:bodyPr/>
                <a:lstStyle/>
                <a:p>
                  <a:pPr algn="ctr"/>
                  <a:endParaRPr lang="de-DE" sz="800" b="1"/>
                </a:p>
              </p:txBody>
            </p:sp>
            <p:sp>
              <p:nvSpPr>
                <p:cNvPr id="34849" name="Textfeld 14"/>
                <p:cNvSpPr txBox="1">
                  <a:spLocks noChangeArrowheads="1"/>
                </p:cNvSpPr>
                <p:nvPr/>
              </p:nvSpPr>
              <p:spPr bwMode="auto">
                <a:xfrm>
                  <a:off x="7352816" y="3260792"/>
                  <a:ext cx="300671" cy="372883"/>
                </a:xfrm>
                <a:prstGeom prst="rect">
                  <a:avLst/>
                </a:prstGeom>
                <a:noFill/>
                <a:ln w="9525">
                  <a:noFill/>
                  <a:miter lim="800000"/>
                  <a:headEnd/>
                  <a:tailEnd/>
                </a:ln>
              </p:spPr>
              <p:txBody>
                <a:bodyPr>
                  <a:spAutoFit/>
                </a:bodyPr>
                <a:lstStyle/>
                <a:p>
                  <a:pPr algn="ctr"/>
                  <a:r>
                    <a:rPr lang="de-DE" sz="800" b="1">
                      <a:solidFill>
                        <a:schemeClr val="bg1"/>
                      </a:solidFill>
                    </a:rPr>
                    <a:t>3</a:t>
                  </a:r>
                </a:p>
              </p:txBody>
            </p:sp>
          </p:grpSp>
          <p:sp>
            <p:nvSpPr>
              <p:cNvPr id="34847" name="Textfeld 22"/>
              <p:cNvSpPr txBox="1">
                <a:spLocks noChangeArrowheads="1"/>
              </p:cNvSpPr>
              <p:nvPr/>
            </p:nvSpPr>
            <p:spPr bwMode="auto">
              <a:xfrm>
                <a:off x="6643705" y="3468525"/>
                <a:ext cx="1692053" cy="245921"/>
              </a:xfrm>
              <a:prstGeom prst="rect">
                <a:avLst/>
              </a:prstGeom>
              <a:noFill/>
              <a:ln w="9525">
                <a:noFill/>
                <a:miter lim="800000"/>
                <a:headEnd/>
                <a:tailEnd/>
              </a:ln>
            </p:spPr>
            <p:txBody>
              <a:bodyPr wrap="square">
                <a:spAutoFit/>
              </a:bodyPr>
              <a:lstStyle/>
              <a:p>
                <a:pPr marL="228600" indent="-228600" defTabSz="457200"/>
                <a:r>
                  <a:rPr lang="de-DE" sz="1000" i="0" dirty="0" smtClean="0">
                    <a:solidFill>
                      <a:schemeClr val="tx1">
                        <a:lumMod val="75000"/>
                        <a:lumOff val="25000"/>
                      </a:schemeClr>
                    </a:solidFill>
                    <a:latin typeface="+mn-lt"/>
                    <a:ea typeface="+mn-ea"/>
                    <a:cs typeface="+mn-cs"/>
                  </a:rPr>
                  <a:t>Modular design hole </a:t>
                </a:r>
                <a:r>
                  <a:rPr lang="de-DE" sz="1000" i="0" dirty="0" err="1" smtClean="0">
                    <a:solidFill>
                      <a:schemeClr val="tx1">
                        <a:lumMod val="75000"/>
                        <a:lumOff val="25000"/>
                      </a:schemeClr>
                    </a:solidFill>
                    <a:latin typeface="+mn-lt"/>
                    <a:ea typeface="+mn-ea"/>
                    <a:cs typeface="+mn-cs"/>
                  </a:rPr>
                  <a:t>pattern</a:t>
                </a:r>
                <a:endParaRPr lang="de-DE" sz="1000" dirty="0" smtClean="0">
                  <a:solidFill>
                    <a:schemeClr val="tx1">
                      <a:lumMod val="75000"/>
                      <a:lumOff val="25000"/>
                    </a:schemeClr>
                  </a:solidFill>
                  <a:latin typeface="+mn-lt"/>
                </a:endParaRPr>
              </a:p>
            </p:txBody>
          </p:sp>
        </p:grpSp>
        <p:grpSp>
          <p:nvGrpSpPr>
            <p:cNvPr id="34826" name="Gruppieren 26"/>
            <p:cNvGrpSpPr>
              <a:grpSpLocks/>
            </p:cNvGrpSpPr>
            <p:nvPr/>
          </p:nvGrpSpPr>
          <p:grpSpPr bwMode="auto">
            <a:xfrm>
              <a:off x="7215190" y="3566973"/>
              <a:ext cx="1596775" cy="257132"/>
              <a:chOff x="6500401" y="3457465"/>
              <a:chExt cx="1597174" cy="256994"/>
            </a:xfrm>
          </p:grpSpPr>
          <p:grpSp>
            <p:nvGrpSpPr>
              <p:cNvPr id="34842" name="Gruppieren 12"/>
              <p:cNvGrpSpPr>
                <a:grpSpLocks/>
              </p:cNvGrpSpPr>
              <p:nvPr/>
            </p:nvGrpSpPr>
            <p:grpSpPr bwMode="auto">
              <a:xfrm>
                <a:off x="6500401" y="3457465"/>
                <a:ext cx="180045" cy="215328"/>
                <a:chOff x="7352816" y="3260792"/>
                <a:chExt cx="300671" cy="372883"/>
              </a:xfrm>
            </p:grpSpPr>
            <p:sp>
              <p:nvSpPr>
                <p:cNvPr id="34844" name="Ellipse 13"/>
                <p:cNvSpPr>
                  <a:spLocks noChangeArrowheads="1"/>
                </p:cNvSpPr>
                <p:nvPr/>
              </p:nvSpPr>
              <p:spPr bwMode="auto">
                <a:xfrm>
                  <a:off x="7392929" y="3344116"/>
                  <a:ext cx="210470" cy="218076"/>
                </a:xfrm>
                <a:prstGeom prst="ellipse">
                  <a:avLst/>
                </a:prstGeom>
                <a:solidFill>
                  <a:schemeClr val="tx1"/>
                </a:solidFill>
                <a:ln w="6350" algn="ctr">
                  <a:solidFill>
                    <a:schemeClr val="tx1"/>
                  </a:solidFill>
                  <a:round/>
                  <a:headEnd/>
                  <a:tailEnd/>
                </a:ln>
              </p:spPr>
              <p:txBody>
                <a:bodyPr/>
                <a:lstStyle/>
                <a:p>
                  <a:pPr algn="ctr"/>
                  <a:endParaRPr lang="de-DE" sz="800" b="1"/>
                </a:p>
              </p:txBody>
            </p:sp>
            <p:sp>
              <p:nvSpPr>
                <p:cNvPr id="34845" name="Textfeld 14"/>
                <p:cNvSpPr txBox="1">
                  <a:spLocks noChangeArrowheads="1"/>
                </p:cNvSpPr>
                <p:nvPr/>
              </p:nvSpPr>
              <p:spPr bwMode="auto">
                <a:xfrm>
                  <a:off x="7352816" y="3260792"/>
                  <a:ext cx="300671" cy="372883"/>
                </a:xfrm>
                <a:prstGeom prst="rect">
                  <a:avLst/>
                </a:prstGeom>
                <a:noFill/>
                <a:ln w="9525">
                  <a:noFill/>
                  <a:miter lim="800000"/>
                  <a:headEnd/>
                  <a:tailEnd/>
                </a:ln>
              </p:spPr>
              <p:txBody>
                <a:bodyPr>
                  <a:spAutoFit/>
                </a:bodyPr>
                <a:lstStyle/>
                <a:p>
                  <a:pPr algn="ctr"/>
                  <a:r>
                    <a:rPr lang="de-DE" sz="800" b="1">
                      <a:solidFill>
                        <a:schemeClr val="bg1"/>
                      </a:solidFill>
                    </a:rPr>
                    <a:t>4</a:t>
                  </a:r>
                </a:p>
              </p:txBody>
            </p:sp>
          </p:grpSp>
          <p:sp>
            <p:nvSpPr>
              <p:cNvPr id="34843" name="Textfeld 22"/>
              <p:cNvSpPr txBox="1">
                <a:spLocks noChangeArrowheads="1"/>
              </p:cNvSpPr>
              <p:nvPr/>
            </p:nvSpPr>
            <p:spPr bwMode="auto">
              <a:xfrm>
                <a:off x="6643703" y="3468537"/>
                <a:ext cx="1453872" cy="245922"/>
              </a:xfrm>
              <a:prstGeom prst="rect">
                <a:avLst/>
              </a:prstGeom>
              <a:noFill/>
              <a:ln w="9525">
                <a:noFill/>
                <a:miter lim="800000"/>
                <a:headEnd/>
                <a:tailEnd/>
              </a:ln>
            </p:spPr>
            <p:txBody>
              <a:bodyPr>
                <a:spAutoFit/>
              </a:bodyPr>
              <a:lstStyle/>
              <a:p>
                <a:r>
                  <a:rPr lang="de-DE" sz="1000" b="1" dirty="0" smtClean="0">
                    <a:solidFill>
                      <a:schemeClr val="tx1">
                        <a:lumMod val="75000"/>
                        <a:lumOff val="25000"/>
                      </a:schemeClr>
                    </a:solidFill>
                    <a:latin typeface="+mn-lt"/>
                  </a:rPr>
                  <a:t>Ball </a:t>
                </a:r>
                <a:r>
                  <a:rPr lang="de-DE" sz="1000" b="1" dirty="0" err="1" smtClean="0">
                    <a:solidFill>
                      <a:schemeClr val="tx1">
                        <a:lumMod val="75000"/>
                        <a:lumOff val="25000"/>
                      </a:schemeClr>
                    </a:solidFill>
                    <a:latin typeface="+mn-lt"/>
                  </a:rPr>
                  <a:t>screw</a:t>
                </a:r>
                <a:r>
                  <a:rPr lang="de-DE" sz="1000" b="1" dirty="0" smtClean="0">
                    <a:solidFill>
                      <a:schemeClr val="tx1">
                        <a:lumMod val="75000"/>
                        <a:lumOff val="25000"/>
                      </a:schemeClr>
                    </a:solidFill>
                    <a:latin typeface="+mn-lt"/>
                  </a:rPr>
                  <a:t> </a:t>
                </a:r>
                <a:r>
                  <a:rPr lang="de-DE" sz="1000" b="1" dirty="0" err="1" smtClean="0">
                    <a:solidFill>
                      <a:schemeClr val="tx1">
                        <a:lumMod val="75000"/>
                        <a:lumOff val="25000"/>
                      </a:schemeClr>
                    </a:solidFill>
                    <a:latin typeface="+mn-lt"/>
                  </a:rPr>
                  <a:t>nut</a:t>
                </a:r>
                <a:endParaRPr lang="de-DE" sz="1000" b="1" dirty="0">
                  <a:solidFill>
                    <a:schemeClr val="tx1">
                      <a:lumMod val="75000"/>
                      <a:lumOff val="25000"/>
                    </a:schemeClr>
                  </a:solidFill>
                  <a:latin typeface="+mn-lt"/>
                </a:endParaRPr>
              </a:p>
            </p:txBody>
          </p:sp>
        </p:grpSp>
        <p:grpSp>
          <p:nvGrpSpPr>
            <p:cNvPr id="34827" name="Gruppieren 26"/>
            <p:cNvGrpSpPr>
              <a:grpSpLocks/>
            </p:cNvGrpSpPr>
            <p:nvPr/>
          </p:nvGrpSpPr>
          <p:grpSpPr bwMode="auto">
            <a:xfrm>
              <a:off x="7215190" y="2916621"/>
              <a:ext cx="1596774" cy="257116"/>
              <a:chOff x="6500401" y="3457478"/>
              <a:chExt cx="1597173" cy="256978"/>
            </a:xfrm>
          </p:grpSpPr>
          <p:grpSp>
            <p:nvGrpSpPr>
              <p:cNvPr id="34838" name="Gruppieren 12"/>
              <p:cNvGrpSpPr>
                <a:grpSpLocks/>
              </p:cNvGrpSpPr>
              <p:nvPr/>
            </p:nvGrpSpPr>
            <p:grpSpPr bwMode="auto">
              <a:xfrm>
                <a:off x="6500401" y="3457478"/>
                <a:ext cx="180045" cy="215329"/>
                <a:chOff x="7352816" y="3260809"/>
                <a:chExt cx="300671" cy="372884"/>
              </a:xfrm>
            </p:grpSpPr>
            <p:sp>
              <p:nvSpPr>
                <p:cNvPr id="34840" name="Ellipse 13"/>
                <p:cNvSpPr>
                  <a:spLocks noChangeArrowheads="1"/>
                </p:cNvSpPr>
                <p:nvPr/>
              </p:nvSpPr>
              <p:spPr bwMode="auto">
                <a:xfrm>
                  <a:off x="7392929" y="3344116"/>
                  <a:ext cx="210470" cy="218076"/>
                </a:xfrm>
                <a:prstGeom prst="ellipse">
                  <a:avLst/>
                </a:prstGeom>
                <a:solidFill>
                  <a:schemeClr val="tx1"/>
                </a:solidFill>
                <a:ln w="6350" algn="ctr">
                  <a:solidFill>
                    <a:schemeClr val="tx1"/>
                  </a:solidFill>
                  <a:round/>
                  <a:headEnd/>
                  <a:tailEnd/>
                </a:ln>
              </p:spPr>
              <p:txBody>
                <a:bodyPr/>
                <a:lstStyle/>
                <a:p>
                  <a:pPr algn="ctr"/>
                  <a:endParaRPr lang="de-DE" sz="800" b="1"/>
                </a:p>
              </p:txBody>
            </p:sp>
            <p:sp>
              <p:nvSpPr>
                <p:cNvPr id="34841" name="Textfeld 14"/>
                <p:cNvSpPr txBox="1">
                  <a:spLocks noChangeArrowheads="1"/>
                </p:cNvSpPr>
                <p:nvPr/>
              </p:nvSpPr>
              <p:spPr bwMode="auto">
                <a:xfrm>
                  <a:off x="7352816" y="3260809"/>
                  <a:ext cx="300671" cy="372884"/>
                </a:xfrm>
                <a:prstGeom prst="rect">
                  <a:avLst/>
                </a:prstGeom>
                <a:noFill/>
                <a:ln w="9525">
                  <a:noFill/>
                  <a:miter lim="800000"/>
                  <a:headEnd/>
                  <a:tailEnd/>
                </a:ln>
              </p:spPr>
              <p:txBody>
                <a:bodyPr>
                  <a:spAutoFit/>
                </a:bodyPr>
                <a:lstStyle/>
                <a:p>
                  <a:pPr algn="ctr"/>
                  <a:r>
                    <a:rPr lang="de-DE" sz="800" b="1">
                      <a:solidFill>
                        <a:schemeClr val="bg1"/>
                      </a:solidFill>
                    </a:rPr>
                    <a:t>1</a:t>
                  </a:r>
                </a:p>
              </p:txBody>
            </p:sp>
          </p:grpSp>
          <p:sp>
            <p:nvSpPr>
              <p:cNvPr id="34839" name="Textfeld 22"/>
              <p:cNvSpPr txBox="1">
                <a:spLocks noChangeArrowheads="1"/>
              </p:cNvSpPr>
              <p:nvPr/>
            </p:nvSpPr>
            <p:spPr bwMode="auto">
              <a:xfrm>
                <a:off x="6643702" y="3468534"/>
                <a:ext cx="1453872" cy="245922"/>
              </a:xfrm>
              <a:prstGeom prst="rect">
                <a:avLst/>
              </a:prstGeom>
              <a:noFill/>
              <a:ln w="9525">
                <a:noFill/>
                <a:miter lim="800000"/>
                <a:headEnd/>
                <a:tailEnd/>
              </a:ln>
            </p:spPr>
            <p:txBody>
              <a:bodyPr>
                <a:spAutoFit/>
              </a:bodyPr>
              <a:lstStyle/>
              <a:p>
                <a:pPr marL="228600" indent="-228600" defTabSz="457200"/>
                <a:r>
                  <a:rPr lang="de-DE" sz="1000" b="1" i="0" dirty="0" smtClean="0">
                    <a:solidFill>
                      <a:schemeClr val="tx1">
                        <a:lumMod val="75000"/>
                        <a:lumOff val="25000"/>
                      </a:schemeClr>
                    </a:solidFill>
                    <a:latin typeface="Calibri"/>
                    <a:ea typeface="+mn-ea"/>
                    <a:cs typeface="+mn-cs"/>
                  </a:rPr>
                  <a:t>Profiled </a:t>
                </a:r>
                <a:r>
                  <a:rPr lang="de-DE" sz="1000" b="1" i="0" dirty="0" err="1" smtClean="0">
                    <a:solidFill>
                      <a:schemeClr val="tx1">
                        <a:lumMod val="75000"/>
                        <a:lumOff val="25000"/>
                      </a:schemeClr>
                    </a:solidFill>
                    <a:latin typeface="Calibri"/>
                    <a:ea typeface="+mn-ea"/>
                    <a:cs typeface="+mn-cs"/>
                  </a:rPr>
                  <a:t>rail</a:t>
                </a:r>
                <a:r>
                  <a:rPr lang="de-DE" sz="1000" b="1" i="0" dirty="0" smtClean="0">
                    <a:solidFill>
                      <a:schemeClr val="tx1">
                        <a:lumMod val="75000"/>
                        <a:lumOff val="25000"/>
                      </a:schemeClr>
                    </a:solidFill>
                    <a:latin typeface="Calibri"/>
                    <a:ea typeface="+mn-ea"/>
                    <a:cs typeface="+mn-cs"/>
                  </a:rPr>
                  <a:t> </a:t>
                </a:r>
                <a:r>
                  <a:rPr lang="de-DE" sz="1000" b="1" i="0" dirty="0" err="1" smtClean="0">
                    <a:solidFill>
                      <a:schemeClr val="tx1">
                        <a:lumMod val="75000"/>
                        <a:lumOff val="25000"/>
                      </a:schemeClr>
                    </a:solidFill>
                    <a:latin typeface="Calibri"/>
                    <a:ea typeface="+mn-ea"/>
                    <a:cs typeface="+mn-cs"/>
                  </a:rPr>
                  <a:t>guide</a:t>
                </a:r>
                <a:endParaRPr lang="de-DE" sz="1000" dirty="0" smtClean="0">
                  <a:solidFill>
                    <a:schemeClr val="tx1">
                      <a:lumMod val="75000"/>
                      <a:lumOff val="25000"/>
                    </a:schemeClr>
                  </a:solidFill>
                </a:endParaRPr>
              </a:p>
            </p:txBody>
          </p:sp>
        </p:grpSp>
        <p:grpSp>
          <p:nvGrpSpPr>
            <p:cNvPr id="34828" name="Gruppieren 26"/>
            <p:cNvGrpSpPr>
              <a:grpSpLocks/>
            </p:cNvGrpSpPr>
            <p:nvPr/>
          </p:nvGrpSpPr>
          <p:grpSpPr bwMode="auto">
            <a:xfrm>
              <a:off x="7215210" y="3783798"/>
              <a:ext cx="1596782" cy="257125"/>
              <a:chOff x="6500401" y="3457465"/>
              <a:chExt cx="1597181" cy="256987"/>
            </a:xfrm>
          </p:grpSpPr>
          <p:grpSp>
            <p:nvGrpSpPr>
              <p:cNvPr id="34834" name="Gruppieren 51"/>
              <p:cNvGrpSpPr>
                <a:grpSpLocks/>
              </p:cNvGrpSpPr>
              <p:nvPr/>
            </p:nvGrpSpPr>
            <p:grpSpPr bwMode="auto">
              <a:xfrm>
                <a:off x="6500401" y="3457465"/>
                <a:ext cx="180045" cy="215328"/>
                <a:chOff x="7352816" y="3260792"/>
                <a:chExt cx="300671" cy="372883"/>
              </a:xfrm>
            </p:grpSpPr>
            <p:sp>
              <p:nvSpPr>
                <p:cNvPr id="34836" name="Ellipse 13"/>
                <p:cNvSpPr>
                  <a:spLocks noChangeArrowheads="1"/>
                </p:cNvSpPr>
                <p:nvPr/>
              </p:nvSpPr>
              <p:spPr bwMode="auto">
                <a:xfrm>
                  <a:off x="7392929" y="3344116"/>
                  <a:ext cx="210470" cy="218076"/>
                </a:xfrm>
                <a:prstGeom prst="ellipse">
                  <a:avLst/>
                </a:prstGeom>
                <a:solidFill>
                  <a:schemeClr val="tx1"/>
                </a:solidFill>
                <a:ln w="6350" algn="ctr">
                  <a:solidFill>
                    <a:schemeClr val="tx1"/>
                  </a:solidFill>
                  <a:round/>
                  <a:headEnd/>
                  <a:tailEnd/>
                </a:ln>
              </p:spPr>
              <p:txBody>
                <a:bodyPr/>
                <a:lstStyle/>
                <a:p>
                  <a:pPr algn="ctr"/>
                  <a:endParaRPr lang="de-DE" sz="800" b="1"/>
                </a:p>
              </p:txBody>
            </p:sp>
            <p:sp>
              <p:nvSpPr>
                <p:cNvPr id="34837" name="Textfeld 14"/>
                <p:cNvSpPr txBox="1">
                  <a:spLocks noChangeArrowheads="1"/>
                </p:cNvSpPr>
                <p:nvPr/>
              </p:nvSpPr>
              <p:spPr bwMode="auto">
                <a:xfrm>
                  <a:off x="7352816" y="3260792"/>
                  <a:ext cx="300671" cy="372883"/>
                </a:xfrm>
                <a:prstGeom prst="rect">
                  <a:avLst/>
                </a:prstGeom>
                <a:noFill/>
                <a:ln w="9525">
                  <a:noFill/>
                  <a:miter lim="800000"/>
                  <a:headEnd/>
                  <a:tailEnd/>
                </a:ln>
              </p:spPr>
              <p:txBody>
                <a:bodyPr>
                  <a:spAutoFit/>
                </a:bodyPr>
                <a:lstStyle/>
                <a:p>
                  <a:pPr algn="ctr"/>
                  <a:r>
                    <a:rPr lang="de-DE" sz="800" b="1">
                      <a:solidFill>
                        <a:schemeClr val="bg1"/>
                      </a:solidFill>
                    </a:rPr>
                    <a:t>5</a:t>
                  </a:r>
                </a:p>
              </p:txBody>
            </p:sp>
          </p:grpSp>
          <p:sp>
            <p:nvSpPr>
              <p:cNvPr id="34835" name="Textfeld 22"/>
              <p:cNvSpPr txBox="1">
                <a:spLocks noChangeArrowheads="1"/>
              </p:cNvSpPr>
              <p:nvPr/>
            </p:nvSpPr>
            <p:spPr bwMode="auto">
              <a:xfrm>
                <a:off x="6643708" y="3468530"/>
                <a:ext cx="1453874" cy="245922"/>
              </a:xfrm>
              <a:prstGeom prst="rect">
                <a:avLst/>
              </a:prstGeom>
              <a:noFill/>
              <a:ln w="9525">
                <a:noFill/>
                <a:miter lim="800000"/>
                <a:headEnd/>
                <a:tailEnd/>
              </a:ln>
            </p:spPr>
            <p:txBody>
              <a:bodyPr>
                <a:spAutoFit/>
              </a:bodyPr>
              <a:lstStyle/>
              <a:p>
                <a:r>
                  <a:rPr lang="de-DE" sz="1000" b="1" dirty="0" smtClean="0">
                    <a:solidFill>
                      <a:schemeClr val="tx1">
                        <a:lumMod val="75000"/>
                        <a:lumOff val="25000"/>
                      </a:schemeClr>
                    </a:solidFill>
                    <a:latin typeface="+mn-lt"/>
                  </a:rPr>
                  <a:t>Spindle</a:t>
                </a:r>
                <a:endParaRPr lang="de-DE" sz="1000" b="1" dirty="0">
                  <a:solidFill>
                    <a:schemeClr val="tx1">
                      <a:lumMod val="75000"/>
                      <a:lumOff val="25000"/>
                    </a:schemeClr>
                  </a:solidFill>
                  <a:latin typeface="+mn-lt"/>
                </a:endParaRPr>
              </a:p>
            </p:txBody>
          </p:sp>
        </p:grpSp>
        <p:grpSp>
          <p:nvGrpSpPr>
            <p:cNvPr id="34829" name="Gruppieren 26"/>
            <p:cNvGrpSpPr>
              <a:grpSpLocks/>
            </p:cNvGrpSpPr>
            <p:nvPr/>
          </p:nvGrpSpPr>
          <p:grpSpPr bwMode="auto">
            <a:xfrm>
              <a:off x="7215206" y="4000497"/>
              <a:ext cx="1596775" cy="257123"/>
              <a:chOff x="6500401" y="3457465"/>
              <a:chExt cx="1597174" cy="256985"/>
            </a:xfrm>
          </p:grpSpPr>
          <p:grpSp>
            <p:nvGrpSpPr>
              <p:cNvPr id="34830" name="Gruppieren 12"/>
              <p:cNvGrpSpPr>
                <a:grpSpLocks/>
              </p:cNvGrpSpPr>
              <p:nvPr/>
            </p:nvGrpSpPr>
            <p:grpSpPr bwMode="auto">
              <a:xfrm>
                <a:off x="6500401" y="3457465"/>
                <a:ext cx="180045" cy="215328"/>
                <a:chOff x="7352816" y="3260792"/>
                <a:chExt cx="300671" cy="372883"/>
              </a:xfrm>
            </p:grpSpPr>
            <p:sp>
              <p:nvSpPr>
                <p:cNvPr id="34832" name="Ellipse 13"/>
                <p:cNvSpPr>
                  <a:spLocks noChangeArrowheads="1"/>
                </p:cNvSpPr>
                <p:nvPr/>
              </p:nvSpPr>
              <p:spPr bwMode="auto">
                <a:xfrm>
                  <a:off x="7392929" y="3344116"/>
                  <a:ext cx="210470" cy="218076"/>
                </a:xfrm>
                <a:prstGeom prst="ellipse">
                  <a:avLst/>
                </a:prstGeom>
                <a:solidFill>
                  <a:schemeClr val="tx1"/>
                </a:solidFill>
                <a:ln w="6350" algn="ctr">
                  <a:solidFill>
                    <a:schemeClr val="tx1"/>
                  </a:solidFill>
                  <a:round/>
                  <a:headEnd/>
                  <a:tailEnd/>
                </a:ln>
              </p:spPr>
              <p:txBody>
                <a:bodyPr/>
                <a:lstStyle/>
                <a:p>
                  <a:pPr algn="ctr"/>
                  <a:endParaRPr lang="de-DE" sz="800" b="1"/>
                </a:p>
              </p:txBody>
            </p:sp>
            <p:sp>
              <p:nvSpPr>
                <p:cNvPr id="34833" name="Textfeld 14"/>
                <p:cNvSpPr txBox="1">
                  <a:spLocks noChangeArrowheads="1"/>
                </p:cNvSpPr>
                <p:nvPr/>
              </p:nvSpPr>
              <p:spPr bwMode="auto">
                <a:xfrm>
                  <a:off x="7352816" y="3260792"/>
                  <a:ext cx="300671" cy="372883"/>
                </a:xfrm>
                <a:prstGeom prst="rect">
                  <a:avLst/>
                </a:prstGeom>
                <a:noFill/>
                <a:ln w="9525">
                  <a:noFill/>
                  <a:miter lim="800000"/>
                  <a:headEnd/>
                  <a:tailEnd/>
                </a:ln>
              </p:spPr>
              <p:txBody>
                <a:bodyPr>
                  <a:spAutoFit/>
                </a:bodyPr>
                <a:lstStyle/>
                <a:p>
                  <a:pPr algn="ctr"/>
                  <a:r>
                    <a:rPr lang="de-DE" sz="800" b="1">
                      <a:solidFill>
                        <a:schemeClr val="bg1"/>
                      </a:solidFill>
                    </a:rPr>
                    <a:t>6</a:t>
                  </a:r>
                </a:p>
              </p:txBody>
            </p:sp>
          </p:grpSp>
          <p:sp>
            <p:nvSpPr>
              <p:cNvPr id="34831" name="Textfeld 22"/>
              <p:cNvSpPr txBox="1">
                <a:spLocks noChangeArrowheads="1"/>
              </p:cNvSpPr>
              <p:nvPr/>
            </p:nvSpPr>
            <p:spPr bwMode="auto">
              <a:xfrm>
                <a:off x="6643703" y="3468528"/>
                <a:ext cx="1453872" cy="245922"/>
              </a:xfrm>
              <a:prstGeom prst="rect">
                <a:avLst/>
              </a:prstGeom>
              <a:noFill/>
              <a:ln w="9525">
                <a:noFill/>
                <a:miter lim="800000"/>
                <a:headEnd/>
                <a:tailEnd/>
              </a:ln>
            </p:spPr>
            <p:txBody>
              <a:bodyPr>
                <a:spAutoFit/>
              </a:bodyPr>
              <a:lstStyle/>
              <a:p>
                <a:r>
                  <a:rPr lang="de-DE" sz="1000" b="1" dirty="0" smtClean="0">
                    <a:solidFill>
                      <a:schemeClr val="tx1">
                        <a:lumMod val="75000"/>
                        <a:lumOff val="25000"/>
                      </a:schemeClr>
                    </a:solidFill>
                    <a:latin typeface="+mn-lt"/>
                  </a:rPr>
                  <a:t>Cover </a:t>
                </a:r>
                <a:r>
                  <a:rPr lang="de-DE" sz="1000" b="1" dirty="0" err="1" smtClean="0">
                    <a:solidFill>
                      <a:schemeClr val="tx1">
                        <a:lumMod val="75000"/>
                        <a:lumOff val="25000"/>
                      </a:schemeClr>
                    </a:solidFill>
                    <a:latin typeface="+mn-lt"/>
                  </a:rPr>
                  <a:t>tube</a:t>
                </a:r>
                <a:endParaRPr lang="de-DE" sz="1000" b="1" dirty="0">
                  <a:solidFill>
                    <a:schemeClr val="tx1">
                      <a:lumMod val="75000"/>
                      <a:lumOff val="25000"/>
                    </a:schemeClr>
                  </a:solidFill>
                  <a:latin typeface="+mn-lt"/>
                </a:endParaRPr>
              </a:p>
            </p:txBody>
          </p:sp>
        </p:grpSp>
      </p:grpSp>
      <p:sp>
        <p:nvSpPr>
          <p:cNvPr id="39" name="Foliennummernplatzhalter 38"/>
          <p:cNvSpPr>
            <a:spLocks noGrp="1"/>
          </p:cNvSpPr>
          <p:nvPr>
            <p:ph type="sldNum" sz="quarter" idx="4"/>
          </p:nvPr>
        </p:nvSpPr>
        <p:spPr/>
        <p:txBody>
          <a:bodyPr/>
          <a:lstStyle/>
          <a:p>
            <a:fld id="{67E460E2-A79B-FD4C-875F-CB1722C97EA1}" type="slidenum">
              <a:rPr lang="de-DE" smtClean="0"/>
              <a:pPr/>
              <a:t>24</a:t>
            </a:fld>
            <a:endParaRPr lang="de-DE"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Titel 2"/>
          <p:cNvSpPr>
            <a:spLocks noGrp="1"/>
          </p:cNvSpPr>
          <p:nvPr>
            <p:ph type="title"/>
          </p:nvPr>
        </p:nvSpPr>
        <p:spPr/>
        <p:txBody>
          <a:bodyPr/>
          <a:lstStyle/>
          <a:p>
            <a:r>
              <a:rPr lang="de-DE" dirty="0" err="1" smtClean="0"/>
              <a:t>Electric</a:t>
            </a:r>
            <a:r>
              <a:rPr lang="de-DE" dirty="0" smtClean="0"/>
              <a:t> </a:t>
            </a:r>
            <a:r>
              <a:rPr lang="de-DE" dirty="0" err="1" smtClean="0"/>
              <a:t>component</a:t>
            </a:r>
            <a:r>
              <a:rPr lang="de-DE" dirty="0" smtClean="0"/>
              <a:t/>
            </a:r>
            <a:br>
              <a:rPr lang="de-DE" dirty="0" smtClean="0"/>
            </a:br>
            <a:r>
              <a:rPr lang="de-DE" dirty="0" smtClean="0"/>
              <a:t>Spindle </a:t>
            </a:r>
            <a:r>
              <a:rPr lang="de-DE" dirty="0" err="1" smtClean="0"/>
              <a:t>driven</a:t>
            </a:r>
            <a:endParaRPr lang="de-DE" dirty="0" smtClean="0">
              <a:solidFill>
                <a:schemeClr val="accent2"/>
              </a:solidFill>
            </a:endParaRPr>
          </a:p>
        </p:txBody>
      </p:sp>
      <p:sp>
        <p:nvSpPr>
          <p:cNvPr id="5" name="Fußzeilenplatzhalter 4"/>
          <p:cNvSpPr>
            <a:spLocks noGrp="1"/>
          </p:cNvSpPr>
          <p:nvPr>
            <p:ph type="ftr" sz="quarter" idx="3"/>
          </p:nvPr>
        </p:nvSpPr>
        <p:spPr/>
        <p:txBody>
          <a:bodyPr/>
          <a:lstStyle/>
          <a:p>
            <a:pPr>
              <a:defRPr/>
            </a:pPr>
            <a:r>
              <a:rPr lang="en-US"/>
              <a:t>Linear modules basic training - Jakob Khoury</a:t>
            </a:r>
            <a:endParaRPr lang="de-DE" dirty="0"/>
          </a:p>
        </p:txBody>
      </p:sp>
      <p:sp>
        <p:nvSpPr>
          <p:cNvPr id="20" name="Rectangle 8"/>
          <p:cNvSpPr txBox="1">
            <a:spLocks noChangeArrowheads="1"/>
          </p:cNvSpPr>
          <p:nvPr/>
        </p:nvSpPr>
        <p:spPr bwMode="auto">
          <a:xfrm>
            <a:off x="395288" y="2276475"/>
            <a:ext cx="5689600" cy="4105275"/>
          </a:xfrm>
          <a:prstGeom prst="rect">
            <a:avLst/>
          </a:prstGeom>
          <a:noFill/>
          <a:ln w="9525">
            <a:noFill/>
            <a:miter lim="800000"/>
            <a:headEnd/>
            <a:tailEnd/>
          </a:ln>
        </p:spPr>
        <p:txBody>
          <a:bodyPr/>
          <a:lstStyle/>
          <a:p>
            <a:pPr marL="358775" indent="-358775">
              <a:lnSpc>
                <a:spcPct val="90000"/>
              </a:lnSpc>
              <a:spcBef>
                <a:spcPct val="50000"/>
              </a:spcBef>
              <a:buFont typeface="Arial" pitchFamily="34" charset="0"/>
              <a:buChar char="•"/>
              <a:defRPr/>
            </a:pPr>
            <a:r>
              <a:rPr lang="de-DE" dirty="0">
                <a:latin typeface="Arial" charset="0"/>
              </a:rPr>
              <a:t>12 </a:t>
            </a:r>
            <a:r>
              <a:rPr lang="de-DE" dirty="0" err="1" smtClean="0">
                <a:latin typeface="Arial" charset="0"/>
              </a:rPr>
              <a:t>profile</a:t>
            </a:r>
            <a:r>
              <a:rPr lang="de-DE" dirty="0" smtClean="0">
                <a:latin typeface="Arial" charset="0"/>
              </a:rPr>
              <a:t> </a:t>
            </a:r>
            <a:r>
              <a:rPr lang="de-DE" dirty="0" err="1" smtClean="0">
                <a:latin typeface="Arial" charset="0"/>
              </a:rPr>
              <a:t>sizes</a:t>
            </a:r>
            <a:endParaRPr lang="de-DE" dirty="0">
              <a:latin typeface="Arial" charset="0"/>
            </a:endParaRPr>
          </a:p>
          <a:p>
            <a:pPr marL="358775" indent="-358775">
              <a:lnSpc>
                <a:spcPct val="90000"/>
              </a:lnSpc>
              <a:spcBef>
                <a:spcPct val="50000"/>
              </a:spcBef>
              <a:buFontTx/>
              <a:buChar char="•"/>
              <a:defRPr/>
            </a:pPr>
            <a:r>
              <a:rPr lang="de-DE" dirty="0" err="1" smtClean="0">
                <a:latin typeface="Arial" charset="0"/>
              </a:rPr>
              <a:t>Rigidity</a:t>
            </a:r>
            <a:r>
              <a:rPr lang="de-DE" dirty="0" smtClean="0">
                <a:latin typeface="Arial" charset="0"/>
              </a:rPr>
              <a:t> </a:t>
            </a:r>
            <a:r>
              <a:rPr lang="de-DE" dirty="0" err="1" smtClean="0">
                <a:latin typeface="Arial" charset="0"/>
              </a:rPr>
              <a:t>hollow</a:t>
            </a:r>
            <a:r>
              <a:rPr lang="de-DE" dirty="0" smtClean="0">
                <a:latin typeface="Arial" charset="0"/>
              </a:rPr>
              <a:t> </a:t>
            </a:r>
            <a:r>
              <a:rPr lang="de-DE" dirty="0" err="1" smtClean="0">
                <a:latin typeface="Arial" charset="0"/>
              </a:rPr>
              <a:t>board</a:t>
            </a:r>
            <a:r>
              <a:rPr lang="de-DE" dirty="0" smtClean="0">
                <a:latin typeface="Arial" charset="0"/>
              </a:rPr>
              <a:t> </a:t>
            </a:r>
            <a:r>
              <a:rPr lang="de-DE" dirty="0" err="1" smtClean="0">
                <a:latin typeface="Arial" charset="0"/>
              </a:rPr>
              <a:t>profile</a:t>
            </a:r>
            <a:endParaRPr lang="de-DE" dirty="0">
              <a:latin typeface="Arial" charset="0"/>
            </a:endParaRPr>
          </a:p>
          <a:p>
            <a:pPr marL="358775" indent="-358775">
              <a:lnSpc>
                <a:spcPct val="90000"/>
              </a:lnSpc>
              <a:spcBef>
                <a:spcPct val="50000"/>
              </a:spcBef>
              <a:buFontTx/>
              <a:buChar char="•"/>
              <a:defRPr/>
            </a:pPr>
            <a:r>
              <a:rPr lang="de-DE" dirty="0">
                <a:latin typeface="Arial" charset="0"/>
              </a:rPr>
              <a:t>M</a:t>
            </a:r>
            <a:r>
              <a:rPr lang="de-DE" dirty="0" smtClean="0">
                <a:latin typeface="Arial" charset="0"/>
              </a:rPr>
              <a:t>ax</a:t>
            </a:r>
            <a:r>
              <a:rPr lang="de-DE" dirty="0">
                <a:latin typeface="Arial" charset="0"/>
              </a:rPr>
              <a:t>. </a:t>
            </a:r>
            <a:r>
              <a:rPr lang="de-DE" dirty="0" err="1" smtClean="0">
                <a:latin typeface="Arial" charset="0"/>
              </a:rPr>
              <a:t>stroke</a:t>
            </a:r>
            <a:r>
              <a:rPr lang="de-DE" dirty="0" smtClean="0">
                <a:latin typeface="Arial" charset="0"/>
              </a:rPr>
              <a:t> 7,640 </a:t>
            </a:r>
            <a:r>
              <a:rPr lang="de-DE" dirty="0">
                <a:latin typeface="Arial" charset="0"/>
              </a:rPr>
              <a:t>mm</a:t>
            </a:r>
          </a:p>
          <a:p>
            <a:pPr marL="358775" indent="-358775">
              <a:lnSpc>
                <a:spcPct val="90000"/>
              </a:lnSpc>
              <a:spcBef>
                <a:spcPct val="50000"/>
              </a:spcBef>
              <a:buFontTx/>
              <a:buChar char="•"/>
              <a:defRPr/>
            </a:pPr>
            <a:r>
              <a:rPr lang="de-DE" dirty="0" err="1" smtClean="0">
                <a:latin typeface="Arial" charset="0"/>
              </a:rPr>
              <a:t>Driven</a:t>
            </a:r>
            <a:r>
              <a:rPr lang="de-DE" dirty="0" smtClean="0">
                <a:latin typeface="Arial" charset="0"/>
              </a:rPr>
              <a:t> </a:t>
            </a:r>
            <a:r>
              <a:rPr lang="de-DE" dirty="0" err="1" smtClean="0">
                <a:latin typeface="Arial" charset="0"/>
              </a:rPr>
              <a:t>by</a:t>
            </a:r>
            <a:r>
              <a:rPr lang="de-DE" dirty="0" smtClean="0">
                <a:latin typeface="Arial" charset="0"/>
              </a:rPr>
              <a:t> </a:t>
            </a:r>
            <a:r>
              <a:rPr lang="de-DE" dirty="0" err="1" smtClean="0">
                <a:latin typeface="Arial" charset="0"/>
              </a:rPr>
              <a:t>drive</a:t>
            </a:r>
            <a:r>
              <a:rPr lang="de-DE" dirty="0" smtClean="0">
                <a:latin typeface="Arial" charset="0"/>
              </a:rPr>
              <a:t> </a:t>
            </a:r>
            <a:r>
              <a:rPr lang="de-DE" dirty="0" err="1" smtClean="0">
                <a:latin typeface="Arial" charset="0"/>
              </a:rPr>
              <a:t>belt</a:t>
            </a:r>
            <a:r>
              <a:rPr lang="de-DE" dirty="0" smtClean="0">
                <a:latin typeface="Arial" charset="0"/>
              </a:rPr>
              <a:t> </a:t>
            </a:r>
            <a:r>
              <a:rPr lang="de-DE" dirty="0" err="1" smtClean="0">
                <a:latin typeface="Arial" charset="0"/>
              </a:rPr>
              <a:t>or</a:t>
            </a:r>
            <a:r>
              <a:rPr lang="de-DE" dirty="0" smtClean="0">
                <a:latin typeface="Arial" charset="0"/>
              </a:rPr>
              <a:t> spindle</a:t>
            </a:r>
            <a:endParaRPr lang="de-DE" dirty="0">
              <a:latin typeface="Arial" charset="0"/>
            </a:endParaRPr>
          </a:p>
          <a:p>
            <a:pPr marL="358775" indent="-358775">
              <a:lnSpc>
                <a:spcPct val="90000"/>
              </a:lnSpc>
              <a:spcBef>
                <a:spcPct val="50000"/>
              </a:spcBef>
              <a:buFontTx/>
              <a:buChar char="•"/>
              <a:defRPr/>
            </a:pPr>
            <a:r>
              <a:rPr lang="de-DE" dirty="0" err="1" smtClean="0">
                <a:latin typeface="Arial" charset="0"/>
              </a:rPr>
              <a:t>Optionally</a:t>
            </a:r>
            <a:r>
              <a:rPr lang="de-DE" dirty="0" smtClean="0">
                <a:latin typeface="Arial" charset="0"/>
              </a:rPr>
              <a:t> </a:t>
            </a:r>
            <a:r>
              <a:rPr lang="de-DE" dirty="0" err="1" smtClean="0">
                <a:latin typeface="Arial" charset="0"/>
              </a:rPr>
              <a:t>profile</a:t>
            </a:r>
            <a:r>
              <a:rPr lang="de-DE" dirty="0" smtClean="0">
                <a:latin typeface="Arial" charset="0"/>
              </a:rPr>
              <a:t> </a:t>
            </a:r>
            <a:r>
              <a:rPr lang="de-DE" dirty="0" err="1" smtClean="0">
                <a:latin typeface="Arial" charset="0"/>
              </a:rPr>
              <a:t>rail</a:t>
            </a:r>
            <a:r>
              <a:rPr lang="de-DE" dirty="0" smtClean="0">
                <a:latin typeface="Arial" charset="0"/>
              </a:rPr>
              <a:t> </a:t>
            </a:r>
            <a:r>
              <a:rPr lang="de-DE" dirty="0" err="1" smtClean="0">
                <a:latin typeface="Arial" charset="0"/>
              </a:rPr>
              <a:t>guides</a:t>
            </a:r>
            <a:r>
              <a:rPr lang="de-DE" dirty="0" smtClean="0">
                <a:latin typeface="Arial" charset="0"/>
              </a:rPr>
              <a:t> </a:t>
            </a:r>
            <a:r>
              <a:rPr lang="de-DE" dirty="0" err="1" smtClean="0">
                <a:latin typeface="Arial" charset="0"/>
              </a:rPr>
              <a:t>or</a:t>
            </a:r>
            <a:r>
              <a:rPr lang="de-DE" dirty="0" smtClean="0">
                <a:latin typeface="Arial" charset="0"/>
              </a:rPr>
              <a:t> roller </a:t>
            </a:r>
            <a:r>
              <a:rPr lang="de-DE" dirty="0" err="1" smtClean="0">
                <a:latin typeface="Arial" charset="0"/>
              </a:rPr>
              <a:t>guides</a:t>
            </a:r>
            <a:r>
              <a:rPr lang="de-DE" dirty="0" smtClean="0">
                <a:latin typeface="Arial" charset="0"/>
              </a:rPr>
              <a:t> </a:t>
            </a:r>
            <a:endParaRPr lang="de-DE" dirty="0">
              <a:latin typeface="Arial" charset="0"/>
            </a:endParaRPr>
          </a:p>
          <a:p>
            <a:pPr marL="358775" indent="-358775">
              <a:lnSpc>
                <a:spcPct val="90000"/>
              </a:lnSpc>
              <a:spcBef>
                <a:spcPct val="50000"/>
              </a:spcBef>
              <a:buFontTx/>
              <a:buChar char="•"/>
              <a:defRPr/>
            </a:pPr>
            <a:r>
              <a:rPr lang="de-DE" dirty="0" smtClean="0">
                <a:latin typeface="Arial" charset="0"/>
              </a:rPr>
              <a:t>Spindle </a:t>
            </a:r>
            <a:r>
              <a:rPr lang="de-DE" dirty="0" err="1" smtClean="0">
                <a:latin typeface="Arial" charset="0"/>
              </a:rPr>
              <a:t>supports</a:t>
            </a:r>
            <a:r>
              <a:rPr lang="de-DE" dirty="0" smtClean="0">
                <a:latin typeface="Arial" charset="0"/>
              </a:rPr>
              <a:t> </a:t>
            </a:r>
            <a:r>
              <a:rPr lang="de-DE" dirty="0" err="1" smtClean="0">
                <a:latin typeface="Arial" charset="0"/>
              </a:rPr>
              <a:t>can</a:t>
            </a:r>
            <a:r>
              <a:rPr lang="de-DE" dirty="0" smtClean="0">
                <a:latin typeface="Arial" charset="0"/>
              </a:rPr>
              <a:t> </a:t>
            </a:r>
            <a:r>
              <a:rPr lang="de-DE" dirty="0" err="1" smtClean="0">
                <a:latin typeface="Arial" charset="0"/>
              </a:rPr>
              <a:t>be</a:t>
            </a:r>
            <a:r>
              <a:rPr lang="de-DE" dirty="0" smtClean="0">
                <a:latin typeface="Arial" charset="0"/>
              </a:rPr>
              <a:t> </a:t>
            </a:r>
            <a:r>
              <a:rPr lang="de-DE" dirty="0" err="1" smtClean="0">
                <a:latin typeface="Arial" charset="0"/>
              </a:rPr>
              <a:t>added</a:t>
            </a:r>
            <a:r>
              <a:rPr lang="de-DE" dirty="0" smtClean="0">
                <a:latin typeface="Arial" charset="0"/>
              </a:rPr>
              <a:t> </a:t>
            </a:r>
            <a:r>
              <a:rPr lang="de-DE" dirty="0" err="1" smtClean="0">
                <a:latin typeface="Arial" charset="0"/>
              </a:rPr>
              <a:t>for</a:t>
            </a:r>
            <a:r>
              <a:rPr lang="de-DE" dirty="0" smtClean="0">
                <a:latin typeface="Arial" charset="0"/>
              </a:rPr>
              <a:t> </a:t>
            </a:r>
            <a:r>
              <a:rPr lang="de-DE" dirty="0" err="1" smtClean="0">
                <a:latin typeface="Arial" charset="0"/>
              </a:rPr>
              <a:t>high</a:t>
            </a:r>
            <a:r>
              <a:rPr lang="de-DE" dirty="0" smtClean="0">
                <a:latin typeface="Arial" charset="0"/>
              </a:rPr>
              <a:t> </a:t>
            </a:r>
            <a:r>
              <a:rPr lang="de-DE" dirty="0" err="1" smtClean="0">
                <a:latin typeface="Arial" charset="0"/>
              </a:rPr>
              <a:t>speed</a:t>
            </a:r>
            <a:r>
              <a:rPr lang="de-DE" dirty="0" smtClean="0">
                <a:latin typeface="Arial" charset="0"/>
              </a:rPr>
              <a:t> (</a:t>
            </a:r>
            <a:r>
              <a:rPr lang="de-DE" dirty="0" err="1" smtClean="0">
                <a:latin typeface="Arial" charset="0"/>
              </a:rPr>
              <a:t>only</a:t>
            </a:r>
            <a:r>
              <a:rPr lang="de-DE" dirty="0" smtClean="0">
                <a:latin typeface="Arial" charset="0"/>
              </a:rPr>
              <a:t> </a:t>
            </a:r>
            <a:r>
              <a:rPr lang="de-DE" dirty="0" err="1" smtClean="0">
                <a:latin typeface="Arial" charset="0"/>
              </a:rPr>
              <a:t>for</a:t>
            </a:r>
            <a:r>
              <a:rPr lang="de-DE" dirty="0" smtClean="0">
                <a:latin typeface="Arial" charset="0"/>
              </a:rPr>
              <a:t> a spindle </a:t>
            </a:r>
            <a:r>
              <a:rPr lang="de-DE" dirty="0" err="1" smtClean="0">
                <a:latin typeface="Arial" charset="0"/>
              </a:rPr>
              <a:t>axis</a:t>
            </a:r>
            <a:r>
              <a:rPr lang="de-DE" dirty="0" smtClean="0">
                <a:latin typeface="Arial" charset="0"/>
              </a:rPr>
              <a:t>)</a:t>
            </a:r>
            <a:endParaRPr lang="de-DE" dirty="0">
              <a:latin typeface="Arial" charset="0"/>
            </a:endParaRPr>
          </a:p>
          <a:p>
            <a:pPr marL="358775" indent="-358775">
              <a:lnSpc>
                <a:spcPct val="90000"/>
              </a:lnSpc>
              <a:spcBef>
                <a:spcPct val="50000"/>
              </a:spcBef>
              <a:buFontTx/>
              <a:buChar char="•"/>
              <a:defRPr/>
            </a:pPr>
            <a:r>
              <a:rPr lang="de-DE" dirty="0" err="1" smtClean="0">
                <a:latin typeface="Arial" charset="0"/>
              </a:rPr>
              <a:t>Completely</a:t>
            </a:r>
            <a:r>
              <a:rPr lang="de-DE" dirty="0" smtClean="0">
                <a:latin typeface="Arial" charset="0"/>
              </a:rPr>
              <a:t> </a:t>
            </a:r>
            <a:r>
              <a:rPr lang="de-DE" dirty="0" err="1" smtClean="0">
                <a:latin typeface="Arial" charset="0"/>
              </a:rPr>
              <a:t>covered</a:t>
            </a:r>
            <a:r>
              <a:rPr lang="de-DE" dirty="0" smtClean="0">
                <a:latin typeface="Arial" charset="0"/>
              </a:rPr>
              <a:t> </a:t>
            </a:r>
            <a:r>
              <a:rPr lang="de-DE" dirty="0" err="1" smtClean="0">
                <a:latin typeface="Arial" charset="0"/>
              </a:rPr>
              <a:t>by</a:t>
            </a:r>
            <a:r>
              <a:rPr lang="de-DE" dirty="0" smtClean="0">
                <a:latin typeface="Arial" charset="0"/>
              </a:rPr>
              <a:t> a </a:t>
            </a:r>
            <a:r>
              <a:rPr lang="de-DE" dirty="0" err="1" smtClean="0">
                <a:latin typeface="Arial" charset="0"/>
              </a:rPr>
              <a:t>plastic</a:t>
            </a:r>
            <a:r>
              <a:rPr lang="de-DE" dirty="0" smtClean="0">
                <a:latin typeface="Arial" charset="0"/>
              </a:rPr>
              <a:t> band</a:t>
            </a:r>
            <a:endParaRPr lang="de-DE" dirty="0">
              <a:latin typeface="Arial" charset="0"/>
            </a:endParaRPr>
          </a:p>
          <a:p>
            <a:pPr marL="358775" indent="-358775">
              <a:lnSpc>
                <a:spcPct val="90000"/>
              </a:lnSpc>
              <a:spcBef>
                <a:spcPct val="50000"/>
              </a:spcBef>
              <a:buFontTx/>
              <a:buChar char="•"/>
              <a:defRPr/>
            </a:pPr>
            <a:r>
              <a:rPr lang="de-DE" dirty="0" smtClean="0">
                <a:latin typeface="Arial" charset="0"/>
              </a:rPr>
              <a:t>Can </a:t>
            </a:r>
            <a:r>
              <a:rPr lang="de-DE" dirty="0" err="1" smtClean="0">
                <a:latin typeface="Arial" charset="0"/>
              </a:rPr>
              <a:t>be</a:t>
            </a:r>
            <a:r>
              <a:rPr lang="de-DE" dirty="0" smtClean="0">
                <a:latin typeface="Arial" charset="0"/>
              </a:rPr>
              <a:t> </a:t>
            </a:r>
            <a:r>
              <a:rPr lang="de-DE" dirty="0" err="1" smtClean="0">
                <a:latin typeface="Arial" charset="0"/>
              </a:rPr>
              <a:t>mounted</a:t>
            </a:r>
            <a:r>
              <a:rPr lang="de-DE" dirty="0" smtClean="0">
                <a:latin typeface="Arial" charset="0"/>
              </a:rPr>
              <a:t> via </a:t>
            </a:r>
            <a:r>
              <a:rPr lang="de-DE" dirty="0" smtClean="0"/>
              <a:t>T-</a:t>
            </a:r>
            <a:r>
              <a:rPr lang="de-DE" dirty="0" err="1" smtClean="0"/>
              <a:t>nuts</a:t>
            </a:r>
            <a:r>
              <a:rPr lang="de-DE" dirty="0" smtClean="0">
                <a:latin typeface="Arial" charset="0"/>
              </a:rPr>
              <a:t> </a:t>
            </a:r>
            <a:r>
              <a:rPr lang="de-DE" dirty="0" err="1" smtClean="0">
                <a:latin typeface="Arial" charset="0"/>
              </a:rPr>
              <a:t>or</a:t>
            </a:r>
            <a:r>
              <a:rPr lang="de-DE" dirty="0" smtClean="0">
                <a:latin typeface="Arial" charset="0"/>
              </a:rPr>
              <a:t> </a:t>
            </a:r>
            <a:r>
              <a:rPr lang="de-DE" dirty="0" err="1" smtClean="0">
                <a:latin typeface="Arial" charset="0"/>
              </a:rPr>
              <a:t>mounting</a:t>
            </a:r>
            <a:r>
              <a:rPr lang="de-DE" dirty="0" smtClean="0">
                <a:latin typeface="Arial" charset="0"/>
              </a:rPr>
              <a:t> </a:t>
            </a:r>
            <a:r>
              <a:rPr lang="de-DE" dirty="0" err="1" smtClean="0">
                <a:latin typeface="Arial" charset="0"/>
              </a:rPr>
              <a:t>blocks</a:t>
            </a:r>
            <a:endParaRPr lang="de-DE" dirty="0">
              <a:latin typeface="+mn-lt"/>
            </a:endParaRPr>
          </a:p>
        </p:txBody>
      </p:sp>
      <p:sp>
        <p:nvSpPr>
          <p:cNvPr id="1031" name="Text Box 2"/>
          <p:cNvSpPr txBox="1">
            <a:spLocks noChangeArrowheads="1"/>
          </p:cNvSpPr>
          <p:nvPr/>
        </p:nvSpPr>
        <p:spPr bwMode="auto">
          <a:xfrm>
            <a:off x="539552" y="1268760"/>
            <a:ext cx="4860925" cy="894733"/>
          </a:xfrm>
          <a:prstGeom prst="rect">
            <a:avLst/>
          </a:prstGeom>
          <a:noFill/>
          <a:ln w="9525">
            <a:noFill/>
            <a:miter lim="800000"/>
            <a:headEnd/>
            <a:tailEnd/>
          </a:ln>
        </p:spPr>
        <p:txBody>
          <a:bodyPr lIns="90000" tIns="46800" rIns="90000" bIns="46800">
            <a:spAutoFit/>
          </a:bodyPr>
          <a:lstStyle/>
          <a:p>
            <a:pPr>
              <a:spcBef>
                <a:spcPct val="50000"/>
              </a:spcBef>
            </a:pPr>
            <a:r>
              <a:rPr lang="de-DE" sz="2800" dirty="0">
                <a:solidFill>
                  <a:srgbClr val="003D6A"/>
                </a:solidFill>
                <a:latin typeface="+mn-lt"/>
              </a:rPr>
              <a:t>Beta</a:t>
            </a:r>
            <a:r>
              <a:rPr lang="de-DE" sz="2400" dirty="0">
                <a:solidFill>
                  <a:srgbClr val="003D6A"/>
                </a:solidFill>
              </a:rPr>
              <a:t> 40, 50C, 60, 70C, 80, 100D, 110, 140, 140C, 165, 180, 180C</a:t>
            </a:r>
          </a:p>
        </p:txBody>
      </p:sp>
      <p:grpSp>
        <p:nvGrpSpPr>
          <p:cNvPr id="1032" name="Gruppieren 29"/>
          <p:cNvGrpSpPr>
            <a:grpSpLocks/>
          </p:cNvGrpSpPr>
          <p:nvPr/>
        </p:nvGrpSpPr>
        <p:grpSpPr bwMode="auto">
          <a:xfrm>
            <a:off x="6228184" y="1268760"/>
            <a:ext cx="2663825" cy="4824412"/>
            <a:chOff x="6156176" y="1484784"/>
            <a:chExt cx="2736304" cy="4896544"/>
          </a:xfrm>
        </p:grpSpPr>
        <p:grpSp>
          <p:nvGrpSpPr>
            <p:cNvPr id="1034" name="Gruppieren 20"/>
            <p:cNvGrpSpPr>
              <a:grpSpLocks/>
            </p:cNvGrpSpPr>
            <p:nvPr/>
          </p:nvGrpSpPr>
          <p:grpSpPr bwMode="auto">
            <a:xfrm>
              <a:off x="6300192" y="1621235"/>
              <a:ext cx="2421483" cy="4712890"/>
              <a:chOff x="6687592" y="1621235"/>
              <a:chExt cx="2421483" cy="4712890"/>
            </a:xfrm>
          </p:grpSpPr>
          <p:pic>
            <p:nvPicPr>
              <p:cNvPr id="1036" name="Picture 1052"/>
              <p:cNvPicPr>
                <a:picLocks noChangeAspect="1" noChangeArrowheads="1"/>
              </p:cNvPicPr>
              <p:nvPr/>
            </p:nvPicPr>
            <p:blipFill>
              <a:blip r:embed="rId3" cstate="print"/>
              <a:srcRect/>
              <a:stretch>
                <a:fillRect/>
              </a:stretch>
            </p:blipFill>
            <p:spPr bwMode="auto">
              <a:xfrm>
                <a:off x="6804248" y="1628800"/>
                <a:ext cx="352425" cy="414338"/>
              </a:xfrm>
              <a:prstGeom prst="rect">
                <a:avLst/>
              </a:prstGeom>
              <a:noFill/>
              <a:ln w="9525">
                <a:noFill/>
                <a:miter lim="800000"/>
                <a:headEnd/>
                <a:tailEnd/>
              </a:ln>
            </p:spPr>
          </p:pic>
          <p:pic>
            <p:nvPicPr>
              <p:cNvPr id="1037" name="Picture 1053"/>
              <p:cNvPicPr>
                <a:picLocks noChangeAspect="1" noChangeArrowheads="1"/>
              </p:cNvPicPr>
              <p:nvPr/>
            </p:nvPicPr>
            <p:blipFill>
              <a:blip r:embed="rId4" cstate="print"/>
              <a:srcRect/>
              <a:stretch>
                <a:fillRect/>
              </a:stretch>
            </p:blipFill>
            <p:spPr bwMode="auto">
              <a:xfrm>
                <a:off x="6759987" y="2276872"/>
                <a:ext cx="404301" cy="432048"/>
              </a:xfrm>
              <a:prstGeom prst="rect">
                <a:avLst/>
              </a:prstGeom>
              <a:noFill/>
              <a:ln w="9525">
                <a:noFill/>
                <a:miter lim="800000"/>
                <a:headEnd/>
                <a:tailEnd/>
              </a:ln>
            </p:spPr>
          </p:pic>
          <p:graphicFrame>
            <p:nvGraphicFramePr>
              <p:cNvPr id="1026" name="Object 1054"/>
              <p:cNvGraphicFramePr>
                <a:graphicFrameLocks noChangeAspect="1"/>
              </p:cNvGraphicFramePr>
              <p:nvPr/>
            </p:nvGraphicFramePr>
            <p:xfrm>
              <a:off x="6732240" y="2852936"/>
              <a:ext cx="517525" cy="552450"/>
            </p:xfrm>
            <a:graphic>
              <a:graphicData uri="http://schemas.openxmlformats.org/presentationml/2006/ole">
                <p:oleObj spid="_x0000_s1026" name="Picture" r:id="rId5" imgW="1370880" imgH="1463040" progId="Word.Picture.8">
                  <p:embed/>
                </p:oleObj>
              </a:graphicData>
            </a:graphic>
          </p:graphicFrame>
          <p:pic>
            <p:nvPicPr>
              <p:cNvPr id="1038" name="Picture 1055"/>
              <p:cNvPicPr>
                <a:picLocks noChangeAspect="1" noChangeArrowheads="1"/>
              </p:cNvPicPr>
              <p:nvPr/>
            </p:nvPicPr>
            <p:blipFill>
              <a:blip r:embed="rId6" cstate="print"/>
              <a:srcRect/>
              <a:stretch>
                <a:fillRect/>
              </a:stretch>
            </p:blipFill>
            <p:spPr bwMode="auto">
              <a:xfrm>
                <a:off x="6732240" y="3573016"/>
                <a:ext cx="569913" cy="585788"/>
              </a:xfrm>
              <a:prstGeom prst="rect">
                <a:avLst/>
              </a:prstGeom>
              <a:noFill/>
              <a:ln w="9525">
                <a:noFill/>
                <a:miter lim="800000"/>
                <a:headEnd/>
                <a:tailEnd/>
              </a:ln>
            </p:spPr>
          </p:pic>
          <p:pic>
            <p:nvPicPr>
              <p:cNvPr id="1039" name="Picture 1056"/>
              <p:cNvPicPr>
                <a:picLocks noChangeAspect="1" noChangeArrowheads="1"/>
              </p:cNvPicPr>
              <p:nvPr/>
            </p:nvPicPr>
            <p:blipFill>
              <a:blip r:embed="rId7" cstate="print"/>
              <a:srcRect/>
              <a:stretch>
                <a:fillRect/>
              </a:stretch>
            </p:blipFill>
            <p:spPr bwMode="auto">
              <a:xfrm>
                <a:off x="6732240" y="4293096"/>
                <a:ext cx="571500" cy="585788"/>
              </a:xfrm>
              <a:prstGeom prst="rect">
                <a:avLst/>
              </a:prstGeom>
              <a:noFill/>
              <a:ln w="9525">
                <a:noFill/>
                <a:miter lim="800000"/>
                <a:headEnd/>
                <a:tailEnd/>
              </a:ln>
            </p:spPr>
          </p:pic>
          <p:pic>
            <p:nvPicPr>
              <p:cNvPr id="1040" name="Picture 1058"/>
              <p:cNvPicPr>
                <a:picLocks noChangeAspect="1" noChangeArrowheads="1"/>
              </p:cNvPicPr>
              <p:nvPr/>
            </p:nvPicPr>
            <p:blipFill>
              <a:blip r:embed="rId8" cstate="print"/>
              <a:srcRect/>
              <a:stretch>
                <a:fillRect/>
              </a:stretch>
            </p:blipFill>
            <p:spPr bwMode="auto">
              <a:xfrm>
                <a:off x="6732240" y="5013176"/>
                <a:ext cx="555625" cy="588963"/>
              </a:xfrm>
              <a:prstGeom prst="rect">
                <a:avLst/>
              </a:prstGeom>
              <a:noFill/>
              <a:ln w="9525">
                <a:noFill/>
                <a:miter lim="800000"/>
                <a:headEnd/>
                <a:tailEnd/>
              </a:ln>
            </p:spPr>
          </p:pic>
          <p:pic>
            <p:nvPicPr>
              <p:cNvPr id="1041" name="Picture 1059"/>
              <p:cNvPicPr>
                <a:picLocks noChangeAspect="1" noChangeArrowheads="1"/>
              </p:cNvPicPr>
              <p:nvPr/>
            </p:nvPicPr>
            <p:blipFill>
              <a:blip r:embed="rId9" cstate="print"/>
              <a:srcRect/>
              <a:stretch>
                <a:fillRect/>
              </a:stretch>
            </p:blipFill>
            <p:spPr bwMode="auto">
              <a:xfrm>
                <a:off x="6687592" y="5766395"/>
                <a:ext cx="620712" cy="542925"/>
              </a:xfrm>
              <a:prstGeom prst="rect">
                <a:avLst/>
              </a:prstGeom>
              <a:noFill/>
              <a:ln w="9525">
                <a:noFill/>
                <a:miter lim="800000"/>
                <a:headEnd/>
                <a:tailEnd/>
              </a:ln>
            </p:spPr>
          </p:pic>
          <p:pic>
            <p:nvPicPr>
              <p:cNvPr id="1042" name="Picture 1061"/>
              <p:cNvPicPr>
                <a:picLocks noChangeAspect="1" noChangeArrowheads="1"/>
              </p:cNvPicPr>
              <p:nvPr/>
            </p:nvPicPr>
            <p:blipFill>
              <a:blip r:embed="rId10" cstate="print"/>
              <a:srcRect/>
              <a:stretch>
                <a:fillRect/>
              </a:stretch>
            </p:blipFill>
            <p:spPr bwMode="auto">
              <a:xfrm>
                <a:off x="7974211" y="1621235"/>
                <a:ext cx="630237" cy="655637"/>
              </a:xfrm>
              <a:prstGeom prst="rect">
                <a:avLst/>
              </a:prstGeom>
              <a:noFill/>
              <a:ln w="9525">
                <a:noFill/>
                <a:miter lim="800000"/>
                <a:headEnd/>
                <a:tailEnd/>
              </a:ln>
            </p:spPr>
          </p:pic>
          <p:graphicFrame>
            <p:nvGraphicFramePr>
              <p:cNvPr id="1027" name="Object 1062"/>
              <p:cNvGraphicFramePr>
                <a:graphicFrameLocks noChangeAspect="1"/>
              </p:cNvGraphicFramePr>
              <p:nvPr/>
            </p:nvGraphicFramePr>
            <p:xfrm>
              <a:off x="7938268" y="2435547"/>
              <a:ext cx="738188" cy="633413"/>
            </p:xfrm>
            <a:graphic>
              <a:graphicData uri="http://schemas.openxmlformats.org/presentationml/2006/ole">
                <p:oleObj spid="_x0000_s1027" name="Dokument" r:id="rId11" imgW="1956600" imgH="1677600" progId="Word.Document.8">
                  <p:embed/>
                </p:oleObj>
              </a:graphicData>
            </a:graphic>
          </p:graphicFrame>
          <p:pic>
            <p:nvPicPr>
              <p:cNvPr id="1043" name="Picture 1063"/>
              <p:cNvPicPr>
                <a:picLocks noChangeAspect="1" noChangeArrowheads="1"/>
              </p:cNvPicPr>
              <p:nvPr/>
            </p:nvPicPr>
            <p:blipFill>
              <a:blip r:embed="rId12" cstate="print"/>
              <a:srcRect/>
              <a:stretch>
                <a:fillRect/>
              </a:stretch>
            </p:blipFill>
            <p:spPr bwMode="auto">
              <a:xfrm>
                <a:off x="7849939" y="3212976"/>
                <a:ext cx="898525" cy="619125"/>
              </a:xfrm>
              <a:prstGeom prst="rect">
                <a:avLst/>
              </a:prstGeom>
              <a:noFill/>
              <a:ln w="9525">
                <a:noFill/>
                <a:miter lim="800000"/>
                <a:headEnd/>
                <a:tailEnd/>
              </a:ln>
            </p:spPr>
          </p:pic>
          <p:pic>
            <p:nvPicPr>
              <p:cNvPr id="1044" name="Picture 1064"/>
              <p:cNvPicPr>
                <a:picLocks noChangeAspect="1" noChangeArrowheads="1"/>
              </p:cNvPicPr>
              <p:nvPr/>
            </p:nvPicPr>
            <p:blipFill>
              <a:blip r:embed="rId13" cstate="print"/>
              <a:srcRect/>
              <a:stretch>
                <a:fillRect/>
              </a:stretch>
            </p:blipFill>
            <p:spPr bwMode="auto">
              <a:xfrm>
                <a:off x="7740352" y="4005064"/>
                <a:ext cx="1084876" cy="1108646"/>
              </a:xfrm>
              <a:prstGeom prst="rect">
                <a:avLst/>
              </a:prstGeom>
              <a:noFill/>
              <a:ln w="9525">
                <a:noFill/>
                <a:miter lim="800000"/>
                <a:headEnd/>
                <a:tailEnd/>
              </a:ln>
            </p:spPr>
          </p:pic>
          <p:pic>
            <p:nvPicPr>
              <p:cNvPr id="1045" name="Picture 1065"/>
              <p:cNvPicPr>
                <a:picLocks noChangeAspect="1" noChangeArrowheads="1"/>
              </p:cNvPicPr>
              <p:nvPr/>
            </p:nvPicPr>
            <p:blipFill>
              <a:blip r:embed="rId14" cstate="print"/>
              <a:srcRect/>
              <a:stretch>
                <a:fillRect/>
              </a:stretch>
            </p:blipFill>
            <p:spPr bwMode="auto">
              <a:xfrm>
                <a:off x="7508875" y="5181600"/>
                <a:ext cx="1600200" cy="1152525"/>
              </a:xfrm>
              <a:prstGeom prst="rect">
                <a:avLst/>
              </a:prstGeom>
              <a:noFill/>
              <a:ln w="9525">
                <a:noFill/>
                <a:miter lim="800000"/>
                <a:headEnd/>
                <a:tailEnd/>
              </a:ln>
            </p:spPr>
          </p:pic>
        </p:grpSp>
        <p:sp>
          <p:nvSpPr>
            <p:cNvPr id="28" name="Rechteck 27"/>
            <p:cNvSpPr/>
            <p:nvPr/>
          </p:nvSpPr>
          <p:spPr>
            <a:xfrm>
              <a:off x="6156176" y="1484784"/>
              <a:ext cx="2736304" cy="489654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grpSp>
      <p:sp>
        <p:nvSpPr>
          <p:cNvPr id="1033" name="Text Box 2"/>
          <p:cNvSpPr txBox="1">
            <a:spLocks noChangeArrowheads="1"/>
          </p:cNvSpPr>
          <p:nvPr/>
        </p:nvSpPr>
        <p:spPr bwMode="auto">
          <a:xfrm>
            <a:off x="6588224" y="764704"/>
            <a:ext cx="2016125" cy="371513"/>
          </a:xfrm>
          <a:prstGeom prst="rect">
            <a:avLst/>
          </a:prstGeom>
          <a:noFill/>
          <a:ln w="9525">
            <a:noFill/>
            <a:miter lim="800000"/>
            <a:headEnd/>
            <a:tailEnd/>
          </a:ln>
        </p:spPr>
        <p:txBody>
          <a:bodyPr lIns="90000" tIns="46800" rIns="90000" bIns="46800">
            <a:spAutoFit/>
          </a:bodyPr>
          <a:lstStyle/>
          <a:p>
            <a:pPr>
              <a:spcBef>
                <a:spcPct val="50000"/>
              </a:spcBef>
            </a:pPr>
            <a:r>
              <a:rPr lang="de-DE" dirty="0" smtClean="0">
                <a:solidFill>
                  <a:srgbClr val="163967"/>
                </a:solidFill>
              </a:rPr>
              <a:t>Profile </a:t>
            </a:r>
            <a:r>
              <a:rPr lang="de-DE" dirty="0" err="1" smtClean="0">
                <a:solidFill>
                  <a:srgbClr val="163967"/>
                </a:solidFill>
              </a:rPr>
              <a:t>Overview</a:t>
            </a:r>
            <a:r>
              <a:rPr lang="de-DE" dirty="0" smtClean="0">
                <a:solidFill>
                  <a:srgbClr val="163967"/>
                </a:solidFill>
              </a:rPr>
              <a:t> </a:t>
            </a:r>
            <a:endParaRPr lang="de-DE" dirty="0">
              <a:solidFill>
                <a:srgbClr val="163967"/>
              </a:solidFill>
            </a:endParaRPr>
          </a:p>
        </p:txBody>
      </p:sp>
      <p:sp>
        <p:nvSpPr>
          <p:cNvPr id="23" name="Foliennummernplatzhalter 22"/>
          <p:cNvSpPr>
            <a:spLocks noGrp="1"/>
          </p:cNvSpPr>
          <p:nvPr>
            <p:ph type="sldNum" sz="quarter" idx="4"/>
          </p:nvPr>
        </p:nvSpPr>
        <p:spPr/>
        <p:txBody>
          <a:bodyPr/>
          <a:lstStyle/>
          <a:p>
            <a:fld id="{67E460E2-A79B-FD4C-875F-CB1722C97EA1}" type="slidenum">
              <a:rPr lang="de-DE" smtClean="0"/>
              <a:pPr/>
              <a:t>25</a:t>
            </a:fld>
            <a:endParaRPr lang="de-DE"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el 2"/>
          <p:cNvSpPr>
            <a:spLocks noGrp="1"/>
          </p:cNvSpPr>
          <p:nvPr>
            <p:ph type="title"/>
          </p:nvPr>
        </p:nvSpPr>
        <p:spPr/>
        <p:txBody>
          <a:bodyPr/>
          <a:lstStyle/>
          <a:p>
            <a:r>
              <a:rPr lang="de-DE" dirty="0" err="1" smtClean="0"/>
              <a:t>Electric</a:t>
            </a:r>
            <a:r>
              <a:rPr lang="de-DE" dirty="0" smtClean="0"/>
              <a:t> </a:t>
            </a:r>
            <a:r>
              <a:rPr lang="de-DE" dirty="0" err="1" smtClean="0"/>
              <a:t>component</a:t>
            </a:r>
            <a:r>
              <a:rPr lang="de-DE" dirty="0" smtClean="0"/>
              <a:t/>
            </a:r>
            <a:br>
              <a:rPr lang="de-DE" dirty="0" smtClean="0"/>
            </a:br>
            <a:r>
              <a:rPr lang="de-DE" dirty="0" smtClean="0"/>
              <a:t>Spindle </a:t>
            </a:r>
            <a:r>
              <a:rPr lang="de-DE" dirty="0" err="1" smtClean="0"/>
              <a:t>driven</a:t>
            </a:r>
            <a:endParaRPr lang="de-DE" dirty="0" smtClean="0">
              <a:solidFill>
                <a:schemeClr val="accent2"/>
              </a:solidFill>
            </a:endParaRPr>
          </a:p>
        </p:txBody>
      </p:sp>
      <p:sp>
        <p:nvSpPr>
          <p:cNvPr id="5" name="Fußzeilenplatzhalter 4"/>
          <p:cNvSpPr>
            <a:spLocks noGrp="1"/>
          </p:cNvSpPr>
          <p:nvPr>
            <p:ph type="ftr" sz="quarter" idx="3"/>
          </p:nvPr>
        </p:nvSpPr>
        <p:spPr/>
        <p:txBody>
          <a:bodyPr/>
          <a:lstStyle/>
          <a:p>
            <a:pPr>
              <a:defRPr/>
            </a:pPr>
            <a:r>
              <a:rPr lang="en-US"/>
              <a:t>Linear modules basic training - Jakob Khoury</a:t>
            </a:r>
            <a:endParaRPr lang="de-DE" dirty="0"/>
          </a:p>
        </p:txBody>
      </p:sp>
      <p:pic>
        <p:nvPicPr>
          <p:cNvPr id="35844" name="Picture 8"/>
          <p:cNvPicPr>
            <a:picLocks noChangeAspect="1" noChangeArrowheads="1"/>
          </p:cNvPicPr>
          <p:nvPr/>
        </p:nvPicPr>
        <p:blipFill>
          <a:blip r:embed="rId2" cstate="print"/>
          <a:srcRect/>
          <a:stretch>
            <a:fillRect/>
          </a:stretch>
        </p:blipFill>
        <p:spPr bwMode="auto">
          <a:xfrm>
            <a:off x="323850" y="4005263"/>
            <a:ext cx="3567113" cy="2255837"/>
          </a:xfrm>
          <a:prstGeom prst="rect">
            <a:avLst/>
          </a:prstGeom>
          <a:noFill/>
          <a:ln w="9525">
            <a:noFill/>
            <a:miter lim="800000"/>
            <a:headEnd/>
            <a:tailEnd/>
          </a:ln>
        </p:spPr>
      </p:pic>
      <p:pic>
        <p:nvPicPr>
          <p:cNvPr id="35845" name="Picture 9"/>
          <p:cNvPicPr>
            <a:picLocks noChangeAspect="1" noChangeArrowheads="1"/>
          </p:cNvPicPr>
          <p:nvPr/>
        </p:nvPicPr>
        <p:blipFill>
          <a:blip r:embed="rId3" cstate="print"/>
          <a:srcRect/>
          <a:stretch>
            <a:fillRect/>
          </a:stretch>
        </p:blipFill>
        <p:spPr bwMode="auto">
          <a:xfrm>
            <a:off x="323528" y="1772816"/>
            <a:ext cx="3116202" cy="2264023"/>
          </a:xfrm>
          <a:prstGeom prst="rect">
            <a:avLst/>
          </a:prstGeom>
          <a:noFill/>
          <a:ln w="9525">
            <a:noFill/>
            <a:miter lim="800000"/>
            <a:headEnd/>
            <a:tailEnd/>
          </a:ln>
        </p:spPr>
      </p:pic>
      <p:pic>
        <p:nvPicPr>
          <p:cNvPr id="35846" name="Picture 28"/>
          <p:cNvPicPr>
            <a:picLocks noChangeAspect="1" noChangeArrowheads="1"/>
          </p:cNvPicPr>
          <p:nvPr/>
        </p:nvPicPr>
        <p:blipFill>
          <a:blip r:embed="rId4" cstate="print"/>
          <a:srcRect l="3259" t="4625"/>
          <a:stretch>
            <a:fillRect/>
          </a:stretch>
        </p:blipFill>
        <p:spPr bwMode="auto">
          <a:xfrm>
            <a:off x="6012160" y="4032250"/>
            <a:ext cx="3119140" cy="2165256"/>
          </a:xfrm>
          <a:prstGeom prst="rect">
            <a:avLst/>
          </a:prstGeom>
          <a:noFill/>
          <a:ln w="9525">
            <a:noFill/>
            <a:miter lim="800000"/>
            <a:headEnd/>
            <a:tailEnd/>
          </a:ln>
        </p:spPr>
      </p:pic>
      <p:pic>
        <p:nvPicPr>
          <p:cNvPr id="35847" name="Picture 29"/>
          <p:cNvPicPr>
            <a:picLocks noChangeAspect="1" noChangeArrowheads="1"/>
          </p:cNvPicPr>
          <p:nvPr/>
        </p:nvPicPr>
        <p:blipFill>
          <a:blip r:embed="rId5" cstate="print"/>
          <a:srcRect/>
          <a:stretch>
            <a:fillRect/>
          </a:stretch>
        </p:blipFill>
        <p:spPr bwMode="auto">
          <a:xfrm>
            <a:off x="5702300" y="1546225"/>
            <a:ext cx="3063875" cy="2459038"/>
          </a:xfrm>
          <a:prstGeom prst="rect">
            <a:avLst/>
          </a:prstGeom>
          <a:noFill/>
          <a:ln w="9525">
            <a:noFill/>
            <a:miter lim="800000"/>
            <a:headEnd/>
            <a:tailEnd/>
          </a:ln>
        </p:spPr>
      </p:pic>
      <p:grpSp>
        <p:nvGrpSpPr>
          <p:cNvPr id="35848" name="Gruppieren 40"/>
          <p:cNvGrpSpPr>
            <a:grpSpLocks/>
          </p:cNvGrpSpPr>
          <p:nvPr/>
        </p:nvGrpSpPr>
        <p:grpSpPr bwMode="auto">
          <a:xfrm>
            <a:off x="3983038" y="2852738"/>
            <a:ext cx="1597025" cy="1311275"/>
            <a:chOff x="7215176" y="2916629"/>
            <a:chExt cx="1596815" cy="1310242"/>
          </a:xfrm>
        </p:grpSpPr>
        <p:grpSp>
          <p:nvGrpSpPr>
            <p:cNvPr id="35850" name="Gruppieren 26"/>
            <p:cNvGrpSpPr>
              <a:grpSpLocks/>
            </p:cNvGrpSpPr>
            <p:nvPr/>
          </p:nvGrpSpPr>
          <p:grpSpPr bwMode="auto">
            <a:xfrm>
              <a:off x="7215176" y="3133328"/>
              <a:ext cx="1596774" cy="226372"/>
              <a:chOff x="6500401" y="3457464"/>
              <a:chExt cx="1597173" cy="226250"/>
            </a:xfrm>
          </p:grpSpPr>
          <p:grpSp>
            <p:nvGrpSpPr>
              <p:cNvPr id="35876" name="Gruppieren 12"/>
              <p:cNvGrpSpPr>
                <a:grpSpLocks/>
              </p:cNvGrpSpPr>
              <p:nvPr/>
            </p:nvGrpSpPr>
            <p:grpSpPr bwMode="auto">
              <a:xfrm>
                <a:off x="6500401" y="3457464"/>
                <a:ext cx="180045" cy="179902"/>
                <a:chOff x="7352816" y="3260792"/>
                <a:chExt cx="300671" cy="311536"/>
              </a:xfrm>
            </p:grpSpPr>
            <p:sp>
              <p:nvSpPr>
                <p:cNvPr id="35878" name="Ellipse 13"/>
                <p:cNvSpPr>
                  <a:spLocks noChangeArrowheads="1"/>
                </p:cNvSpPr>
                <p:nvPr/>
              </p:nvSpPr>
              <p:spPr bwMode="auto">
                <a:xfrm>
                  <a:off x="7392929" y="3344116"/>
                  <a:ext cx="210470" cy="218076"/>
                </a:xfrm>
                <a:prstGeom prst="ellipse">
                  <a:avLst/>
                </a:prstGeom>
                <a:solidFill>
                  <a:schemeClr val="tx1"/>
                </a:solidFill>
                <a:ln w="6350" algn="ctr">
                  <a:solidFill>
                    <a:schemeClr val="tx1"/>
                  </a:solidFill>
                  <a:round/>
                  <a:headEnd/>
                  <a:tailEnd/>
                </a:ln>
              </p:spPr>
              <p:txBody>
                <a:bodyPr/>
                <a:lstStyle/>
                <a:p>
                  <a:pPr algn="ctr"/>
                  <a:endParaRPr lang="de-DE" sz="800" b="1"/>
                </a:p>
              </p:txBody>
            </p:sp>
            <p:sp>
              <p:nvSpPr>
                <p:cNvPr id="35879" name="Textfeld 14"/>
                <p:cNvSpPr txBox="1">
                  <a:spLocks noChangeArrowheads="1"/>
                </p:cNvSpPr>
                <p:nvPr/>
              </p:nvSpPr>
              <p:spPr bwMode="auto">
                <a:xfrm>
                  <a:off x="7352816" y="3260792"/>
                  <a:ext cx="300671" cy="311536"/>
                </a:xfrm>
                <a:prstGeom prst="rect">
                  <a:avLst/>
                </a:prstGeom>
                <a:noFill/>
                <a:ln w="9525">
                  <a:noFill/>
                  <a:miter lim="800000"/>
                  <a:headEnd/>
                  <a:tailEnd/>
                </a:ln>
              </p:spPr>
              <p:txBody>
                <a:bodyPr>
                  <a:spAutoFit/>
                </a:bodyPr>
                <a:lstStyle/>
                <a:p>
                  <a:pPr algn="ctr"/>
                  <a:r>
                    <a:rPr lang="de-DE" sz="800" b="1">
                      <a:solidFill>
                        <a:schemeClr val="bg1"/>
                      </a:solidFill>
                    </a:rPr>
                    <a:t>2</a:t>
                  </a:r>
                </a:p>
              </p:txBody>
            </p:sp>
          </p:grpSp>
          <p:sp>
            <p:nvSpPr>
              <p:cNvPr id="35877" name="Textfeld 22"/>
              <p:cNvSpPr txBox="1">
                <a:spLocks noChangeArrowheads="1"/>
              </p:cNvSpPr>
              <p:nvPr/>
            </p:nvSpPr>
            <p:spPr bwMode="auto">
              <a:xfrm>
                <a:off x="6643702" y="3468532"/>
                <a:ext cx="1453872" cy="215182"/>
              </a:xfrm>
              <a:prstGeom prst="rect">
                <a:avLst/>
              </a:prstGeom>
              <a:noFill/>
              <a:ln w="9525">
                <a:noFill/>
                <a:miter lim="800000"/>
                <a:headEnd/>
                <a:tailEnd/>
              </a:ln>
            </p:spPr>
            <p:txBody>
              <a:bodyPr>
                <a:spAutoFit/>
              </a:bodyPr>
              <a:lstStyle/>
              <a:p>
                <a:r>
                  <a:rPr lang="de-DE" sz="800" b="1" dirty="0" err="1" smtClean="0"/>
                  <a:t>Rail</a:t>
                </a:r>
                <a:r>
                  <a:rPr lang="de-DE" sz="800" b="1" dirty="0" smtClean="0"/>
                  <a:t> </a:t>
                </a:r>
                <a:r>
                  <a:rPr lang="de-DE" sz="800" b="1" dirty="0" err="1" smtClean="0"/>
                  <a:t>guidance</a:t>
                </a:r>
                <a:endParaRPr lang="de-DE" sz="800" b="1" dirty="0"/>
              </a:p>
            </p:txBody>
          </p:sp>
        </p:grpSp>
        <p:grpSp>
          <p:nvGrpSpPr>
            <p:cNvPr id="35851" name="Gruppieren 26"/>
            <p:cNvGrpSpPr>
              <a:grpSpLocks/>
            </p:cNvGrpSpPr>
            <p:nvPr/>
          </p:nvGrpSpPr>
          <p:grpSpPr bwMode="auto">
            <a:xfrm>
              <a:off x="7215190" y="3350155"/>
              <a:ext cx="1596774" cy="226371"/>
              <a:chOff x="6500401" y="3457465"/>
              <a:chExt cx="1597173" cy="226249"/>
            </a:xfrm>
          </p:grpSpPr>
          <p:grpSp>
            <p:nvGrpSpPr>
              <p:cNvPr id="35872" name="Gruppieren 12"/>
              <p:cNvGrpSpPr>
                <a:grpSpLocks/>
              </p:cNvGrpSpPr>
              <p:nvPr/>
            </p:nvGrpSpPr>
            <p:grpSpPr bwMode="auto">
              <a:xfrm>
                <a:off x="6500401" y="3457465"/>
                <a:ext cx="180045" cy="215328"/>
                <a:chOff x="7352816" y="3260792"/>
                <a:chExt cx="300671" cy="372883"/>
              </a:xfrm>
            </p:grpSpPr>
            <p:sp>
              <p:nvSpPr>
                <p:cNvPr id="35874" name="Ellipse 13"/>
                <p:cNvSpPr>
                  <a:spLocks noChangeArrowheads="1"/>
                </p:cNvSpPr>
                <p:nvPr/>
              </p:nvSpPr>
              <p:spPr bwMode="auto">
                <a:xfrm>
                  <a:off x="7392929" y="3344116"/>
                  <a:ext cx="210470" cy="218076"/>
                </a:xfrm>
                <a:prstGeom prst="ellipse">
                  <a:avLst/>
                </a:prstGeom>
                <a:solidFill>
                  <a:schemeClr val="tx1"/>
                </a:solidFill>
                <a:ln w="6350" algn="ctr">
                  <a:solidFill>
                    <a:schemeClr val="tx1"/>
                  </a:solidFill>
                  <a:round/>
                  <a:headEnd/>
                  <a:tailEnd/>
                </a:ln>
              </p:spPr>
              <p:txBody>
                <a:bodyPr/>
                <a:lstStyle/>
                <a:p>
                  <a:pPr algn="ctr"/>
                  <a:endParaRPr lang="de-DE" sz="800" b="1"/>
                </a:p>
              </p:txBody>
            </p:sp>
            <p:sp>
              <p:nvSpPr>
                <p:cNvPr id="35875" name="Textfeld 14"/>
                <p:cNvSpPr txBox="1">
                  <a:spLocks noChangeArrowheads="1"/>
                </p:cNvSpPr>
                <p:nvPr/>
              </p:nvSpPr>
              <p:spPr bwMode="auto">
                <a:xfrm>
                  <a:off x="7352816" y="3260792"/>
                  <a:ext cx="300671" cy="372883"/>
                </a:xfrm>
                <a:prstGeom prst="rect">
                  <a:avLst/>
                </a:prstGeom>
                <a:noFill/>
                <a:ln w="9525">
                  <a:noFill/>
                  <a:miter lim="800000"/>
                  <a:headEnd/>
                  <a:tailEnd/>
                </a:ln>
              </p:spPr>
              <p:txBody>
                <a:bodyPr>
                  <a:spAutoFit/>
                </a:bodyPr>
                <a:lstStyle/>
                <a:p>
                  <a:pPr algn="ctr"/>
                  <a:r>
                    <a:rPr lang="de-DE" sz="800" b="1">
                      <a:solidFill>
                        <a:schemeClr val="bg1"/>
                      </a:solidFill>
                    </a:rPr>
                    <a:t>3</a:t>
                  </a:r>
                </a:p>
              </p:txBody>
            </p:sp>
          </p:grpSp>
          <p:sp>
            <p:nvSpPr>
              <p:cNvPr id="35873" name="Textfeld 22"/>
              <p:cNvSpPr txBox="1">
                <a:spLocks noChangeArrowheads="1"/>
              </p:cNvSpPr>
              <p:nvPr/>
            </p:nvSpPr>
            <p:spPr bwMode="auto">
              <a:xfrm>
                <a:off x="6643702" y="3468532"/>
                <a:ext cx="1453872" cy="215182"/>
              </a:xfrm>
              <a:prstGeom prst="rect">
                <a:avLst/>
              </a:prstGeom>
              <a:noFill/>
              <a:ln w="9525">
                <a:noFill/>
                <a:miter lim="800000"/>
                <a:headEnd/>
                <a:tailEnd/>
              </a:ln>
            </p:spPr>
            <p:txBody>
              <a:bodyPr>
                <a:spAutoFit/>
              </a:bodyPr>
              <a:lstStyle/>
              <a:p>
                <a:r>
                  <a:rPr lang="de-DE" sz="800" b="1" dirty="0" smtClean="0"/>
                  <a:t>Roller </a:t>
                </a:r>
                <a:r>
                  <a:rPr lang="de-DE" sz="800" b="1" dirty="0" err="1" smtClean="0"/>
                  <a:t>guidance</a:t>
                </a:r>
                <a:endParaRPr lang="de-DE" sz="800" b="1" dirty="0"/>
              </a:p>
            </p:txBody>
          </p:sp>
        </p:grpSp>
        <p:grpSp>
          <p:nvGrpSpPr>
            <p:cNvPr id="35852" name="Gruppieren 26"/>
            <p:cNvGrpSpPr>
              <a:grpSpLocks/>
            </p:cNvGrpSpPr>
            <p:nvPr/>
          </p:nvGrpSpPr>
          <p:grpSpPr bwMode="auto">
            <a:xfrm>
              <a:off x="7215190" y="3566981"/>
              <a:ext cx="1596774" cy="226371"/>
              <a:chOff x="6500401" y="3457465"/>
              <a:chExt cx="1597173" cy="226249"/>
            </a:xfrm>
          </p:grpSpPr>
          <p:grpSp>
            <p:nvGrpSpPr>
              <p:cNvPr id="35868" name="Gruppieren 12"/>
              <p:cNvGrpSpPr>
                <a:grpSpLocks/>
              </p:cNvGrpSpPr>
              <p:nvPr/>
            </p:nvGrpSpPr>
            <p:grpSpPr bwMode="auto">
              <a:xfrm>
                <a:off x="6500401" y="3457465"/>
                <a:ext cx="180045" cy="215328"/>
                <a:chOff x="7352816" y="3260792"/>
                <a:chExt cx="300671" cy="372883"/>
              </a:xfrm>
            </p:grpSpPr>
            <p:sp>
              <p:nvSpPr>
                <p:cNvPr id="35870" name="Ellipse 13"/>
                <p:cNvSpPr>
                  <a:spLocks noChangeArrowheads="1"/>
                </p:cNvSpPr>
                <p:nvPr/>
              </p:nvSpPr>
              <p:spPr bwMode="auto">
                <a:xfrm>
                  <a:off x="7392929" y="3344116"/>
                  <a:ext cx="210470" cy="218076"/>
                </a:xfrm>
                <a:prstGeom prst="ellipse">
                  <a:avLst/>
                </a:prstGeom>
                <a:solidFill>
                  <a:schemeClr val="tx1"/>
                </a:solidFill>
                <a:ln w="6350" algn="ctr">
                  <a:solidFill>
                    <a:schemeClr val="tx1"/>
                  </a:solidFill>
                  <a:round/>
                  <a:headEnd/>
                  <a:tailEnd/>
                </a:ln>
              </p:spPr>
              <p:txBody>
                <a:bodyPr/>
                <a:lstStyle/>
                <a:p>
                  <a:pPr algn="ctr"/>
                  <a:endParaRPr lang="de-DE" sz="800" b="1"/>
                </a:p>
              </p:txBody>
            </p:sp>
            <p:sp>
              <p:nvSpPr>
                <p:cNvPr id="35871" name="Textfeld 14"/>
                <p:cNvSpPr txBox="1">
                  <a:spLocks noChangeArrowheads="1"/>
                </p:cNvSpPr>
                <p:nvPr/>
              </p:nvSpPr>
              <p:spPr bwMode="auto">
                <a:xfrm>
                  <a:off x="7352816" y="3260792"/>
                  <a:ext cx="300671" cy="372883"/>
                </a:xfrm>
                <a:prstGeom prst="rect">
                  <a:avLst/>
                </a:prstGeom>
                <a:noFill/>
                <a:ln w="9525">
                  <a:noFill/>
                  <a:miter lim="800000"/>
                  <a:headEnd/>
                  <a:tailEnd/>
                </a:ln>
              </p:spPr>
              <p:txBody>
                <a:bodyPr>
                  <a:spAutoFit/>
                </a:bodyPr>
                <a:lstStyle/>
                <a:p>
                  <a:pPr algn="ctr"/>
                  <a:r>
                    <a:rPr lang="de-DE" sz="800" b="1">
                      <a:solidFill>
                        <a:schemeClr val="bg1"/>
                      </a:solidFill>
                    </a:rPr>
                    <a:t>4</a:t>
                  </a:r>
                </a:p>
              </p:txBody>
            </p:sp>
          </p:grpSp>
          <p:sp>
            <p:nvSpPr>
              <p:cNvPr id="35869" name="Textfeld 22"/>
              <p:cNvSpPr txBox="1">
                <a:spLocks noChangeArrowheads="1"/>
              </p:cNvSpPr>
              <p:nvPr/>
            </p:nvSpPr>
            <p:spPr bwMode="auto">
              <a:xfrm>
                <a:off x="6643702" y="3468532"/>
                <a:ext cx="1453872" cy="215182"/>
              </a:xfrm>
              <a:prstGeom prst="rect">
                <a:avLst/>
              </a:prstGeom>
              <a:noFill/>
              <a:ln w="9525">
                <a:noFill/>
                <a:miter lim="800000"/>
                <a:headEnd/>
                <a:tailEnd/>
              </a:ln>
            </p:spPr>
            <p:txBody>
              <a:bodyPr>
                <a:spAutoFit/>
              </a:bodyPr>
              <a:lstStyle/>
              <a:p>
                <a:r>
                  <a:rPr lang="de-DE" sz="800" b="1" dirty="0" smtClean="0"/>
                  <a:t>Spindle </a:t>
                </a:r>
                <a:r>
                  <a:rPr lang="de-DE" sz="800" b="1" dirty="0" err="1" smtClean="0"/>
                  <a:t>drive</a:t>
                </a:r>
                <a:endParaRPr lang="de-DE" sz="800" b="1" dirty="0"/>
              </a:p>
            </p:txBody>
          </p:sp>
        </p:grpSp>
        <p:grpSp>
          <p:nvGrpSpPr>
            <p:cNvPr id="35853" name="Gruppieren 26"/>
            <p:cNvGrpSpPr>
              <a:grpSpLocks/>
            </p:cNvGrpSpPr>
            <p:nvPr/>
          </p:nvGrpSpPr>
          <p:grpSpPr bwMode="auto">
            <a:xfrm>
              <a:off x="7215190" y="2916629"/>
              <a:ext cx="1596774" cy="226356"/>
              <a:chOff x="6500401" y="3457478"/>
              <a:chExt cx="1597173" cy="226234"/>
            </a:xfrm>
          </p:grpSpPr>
          <p:grpSp>
            <p:nvGrpSpPr>
              <p:cNvPr id="35864" name="Gruppieren 12"/>
              <p:cNvGrpSpPr>
                <a:grpSpLocks/>
              </p:cNvGrpSpPr>
              <p:nvPr/>
            </p:nvGrpSpPr>
            <p:grpSpPr bwMode="auto">
              <a:xfrm>
                <a:off x="6500401" y="3457478"/>
                <a:ext cx="180045" cy="215329"/>
                <a:chOff x="7352816" y="3260809"/>
                <a:chExt cx="300671" cy="372884"/>
              </a:xfrm>
            </p:grpSpPr>
            <p:sp>
              <p:nvSpPr>
                <p:cNvPr id="35866" name="Ellipse 13"/>
                <p:cNvSpPr>
                  <a:spLocks noChangeArrowheads="1"/>
                </p:cNvSpPr>
                <p:nvPr/>
              </p:nvSpPr>
              <p:spPr bwMode="auto">
                <a:xfrm>
                  <a:off x="7392929" y="3344116"/>
                  <a:ext cx="210470" cy="218076"/>
                </a:xfrm>
                <a:prstGeom prst="ellipse">
                  <a:avLst/>
                </a:prstGeom>
                <a:solidFill>
                  <a:schemeClr val="tx1"/>
                </a:solidFill>
                <a:ln w="6350" algn="ctr">
                  <a:solidFill>
                    <a:schemeClr val="tx1"/>
                  </a:solidFill>
                  <a:round/>
                  <a:headEnd/>
                  <a:tailEnd/>
                </a:ln>
              </p:spPr>
              <p:txBody>
                <a:bodyPr/>
                <a:lstStyle/>
                <a:p>
                  <a:pPr algn="ctr"/>
                  <a:endParaRPr lang="de-DE" sz="800" b="1"/>
                </a:p>
              </p:txBody>
            </p:sp>
            <p:sp>
              <p:nvSpPr>
                <p:cNvPr id="35867" name="Textfeld 14"/>
                <p:cNvSpPr txBox="1">
                  <a:spLocks noChangeArrowheads="1"/>
                </p:cNvSpPr>
                <p:nvPr/>
              </p:nvSpPr>
              <p:spPr bwMode="auto">
                <a:xfrm>
                  <a:off x="7352816" y="3260809"/>
                  <a:ext cx="300671" cy="372884"/>
                </a:xfrm>
                <a:prstGeom prst="rect">
                  <a:avLst/>
                </a:prstGeom>
                <a:noFill/>
                <a:ln w="9525">
                  <a:noFill/>
                  <a:miter lim="800000"/>
                  <a:headEnd/>
                  <a:tailEnd/>
                </a:ln>
              </p:spPr>
              <p:txBody>
                <a:bodyPr>
                  <a:spAutoFit/>
                </a:bodyPr>
                <a:lstStyle/>
                <a:p>
                  <a:pPr algn="ctr"/>
                  <a:r>
                    <a:rPr lang="de-DE" sz="800" b="1">
                      <a:solidFill>
                        <a:schemeClr val="bg1"/>
                      </a:solidFill>
                    </a:rPr>
                    <a:t>1</a:t>
                  </a:r>
                </a:p>
              </p:txBody>
            </p:sp>
          </p:grpSp>
          <p:sp>
            <p:nvSpPr>
              <p:cNvPr id="35865" name="Textfeld 22"/>
              <p:cNvSpPr txBox="1">
                <a:spLocks noChangeArrowheads="1"/>
              </p:cNvSpPr>
              <p:nvPr/>
            </p:nvSpPr>
            <p:spPr bwMode="auto">
              <a:xfrm>
                <a:off x="6643702" y="3468530"/>
                <a:ext cx="1453872" cy="215182"/>
              </a:xfrm>
              <a:prstGeom prst="rect">
                <a:avLst/>
              </a:prstGeom>
              <a:noFill/>
              <a:ln w="9525">
                <a:noFill/>
                <a:miter lim="800000"/>
                <a:headEnd/>
                <a:tailEnd/>
              </a:ln>
            </p:spPr>
            <p:txBody>
              <a:bodyPr>
                <a:spAutoFit/>
              </a:bodyPr>
              <a:lstStyle/>
              <a:p>
                <a:r>
                  <a:rPr lang="de-DE" sz="800" b="1" dirty="0" smtClean="0"/>
                  <a:t>Profile</a:t>
                </a:r>
                <a:endParaRPr lang="de-DE" sz="800" b="1" dirty="0"/>
              </a:p>
            </p:txBody>
          </p:sp>
        </p:grpSp>
        <p:grpSp>
          <p:nvGrpSpPr>
            <p:cNvPr id="35854" name="Gruppieren 26"/>
            <p:cNvGrpSpPr>
              <a:grpSpLocks/>
            </p:cNvGrpSpPr>
            <p:nvPr/>
          </p:nvGrpSpPr>
          <p:grpSpPr bwMode="auto">
            <a:xfrm>
              <a:off x="7215210" y="3783806"/>
              <a:ext cx="1596781" cy="226365"/>
              <a:chOff x="6500401" y="3457465"/>
              <a:chExt cx="1597180" cy="226243"/>
            </a:xfrm>
          </p:grpSpPr>
          <p:grpSp>
            <p:nvGrpSpPr>
              <p:cNvPr id="35860" name="Gruppieren 51"/>
              <p:cNvGrpSpPr>
                <a:grpSpLocks/>
              </p:cNvGrpSpPr>
              <p:nvPr/>
            </p:nvGrpSpPr>
            <p:grpSpPr bwMode="auto">
              <a:xfrm>
                <a:off x="6500401" y="3457465"/>
                <a:ext cx="180045" cy="215328"/>
                <a:chOff x="7352816" y="3260792"/>
                <a:chExt cx="300671" cy="372883"/>
              </a:xfrm>
            </p:grpSpPr>
            <p:sp>
              <p:nvSpPr>
                <p:cNvPr id="35862" name="Ellipse 13"/>
                <p:cNvSpPr>
                  <a:spLocks noChangeArrowheads="1"/>
                </p:cNvSpPr>
                <p:nvPr/>
              </p:nvSpPr>
              <p:spPr bwMode="auto">
                <a:xfrm>
                  <a:off x="7392929" y="3344116"/>
                  <a:ext cx="210470" cy="218076"/>
                </a:xfrm>
                <a:prstGeom prst="ellipse">
                  <a:avLst/>
                </a:prstGeom>
                <a:solidFill>
                  <a:schemeClr val="tx1"/>
                </a:solidFill>
                <a:ln w="6350" algn="ctr">
                  <a:solidFill>
                    <a:schemeClr val="tx1"/>
                  </a:solidFill>
                  <a:round/>
                  <a:headEnd/>
                  <a:tailEnd/>
                </a:ln>
              </p:spPr>
              <p:txBody>
                <a:bodyPr/>
                <a:lstStyle/>
                <a:p>
                  <a:pPr algn="ctr"/>
                  <a:endParaRPr lang="de-DE" sz="800" b="1"/>
                </a:p>
              </p:txBody>
            </p:sp>
            <p:sp>
              <p:nvSpPr>
                <p:cNvPr id="35863" name="Textfeld 14"/>
                <p:cNvSpPr txBox="1">
                  <a:spLocks noChangeArrowheads="1"/>
                </p:cNvSpPr>
                <p:nvPr/>
              </p:nvSpPr>
              <p:spPr bwMode="auto">
                <a:xfrm>
                  <a:off x="7352816" y="3260792"/>
                  <a:ext cx="300671" cy="372883"/>
                </a:xfrm>
                <a:prstGeom prst="rect">
                  <a:avLst/>
                </a:prstGeom>
                <a:noFill/>
                <a:ln w="9525">
                  <a:noFill/>
                  <a:miter lim="800000"/>
                  <a:headEnd/>
                  <a:tailEnd/>
                </a:ln>
              </p:spPr>
              <p:txBody>
                <a:bodyPr>
                  <a:spAutoFit/>
                </a:bodyPr>
                <a:lstStyle/>
                <a:p>
                  <a:pPr algn="ctr"/>
                  <a:r>
                    <a:rPr lang="de-DE" sz="800" b="1">
                      <a:solidFill>
                        <a:schemeClr val="bg1"/>
                      </a:solidFill>
                    </a:rPr>
                    <a:t>5</a:t>
                  </a:r>
                </a:p>
              </p:txBody>
            </p:sp>
          </p:grpSp>
          <p:sp>
            <p:nvSpPr>
              <p:cNvPr id="35861" name="Textfeld 22"/>
              <p:cNvSpPr txBox="1">
                <a:spLocks noChangeArrowheads="1"/>
              </p:cNvSpPr>
              <p:nvPr/>
            </p:nvSpPr>
            <p:spPr bwMode="auto">
              <a:xfrm>
                <a:off x="6643707" y="3468526"/>
                <a:ext cx="1453874" cy="215182"/>
              </a:xfrm>
              <a:prstGeom prst="rect">
                <a:avLst/>
              </a:prstGeom>
              <a:noFill/>
              <a:ln w="9525">
                <a:noFill/>
                <a:miter lim="800000"/>
                <a:headEnd/>
                <a:tailEnd/>
              </a:ln>
            </p:spPr>
            <p:txBody>
              <a:bodyPr>
                <a:spAutoFit/>
              </a:bodyPr>
              <a:lstStyle/>
              <a:p>
                <a:r>
                  <a:rPr lang="de-DE" sz="800" b="1" dirty="0" smtClean="0"/>
                  <a:t>Cover band</a:t>
                </a:r>
                <a:endParaRPr lang="de-DE" sz="800" b="1" dirty="0"/>
              </a:p>
            </p:txBody>
          </p:sp>
        </p:grpSp>
        <p:grpSp>
          <p:nvGrpSpPr>
            <p:cNvPr id="35855" name="Gruppieren 26"/>
            <p:cNvGrpSpPr>
              <a:grpSpLocks/>
            </p:cNvGrpSpPr>
            <p:nvPr/>
          </p:nvGrpSpPr>
          <p:grpSpPr bwMode="auto">
            <a:xfrm>
              <a:off x="7215206" y="4000505"/>
              <a:ext cx="1596774" cy="226366"/>
              <a:chOff x="6500401" y="3457465"/>
              <a:chExt cx="1597173" cy="226244"/>
            </a:xfrm>
          </p:grpSpPr>
          <p:grpSp>
            <p:nvGrpSpPr>
              <p:cNvPr id="35856" name="Gruppieren 12"/>
              <p:cNvGrpSpPr>
                <a:grpSpLocks/>
              </p:cNvGrpSpPr>
              <p:nvPr/>
            </p:nvGrpSpPr>
            <p:grpSpPr bwMode="auto">
              <a:xfrm>
                <a:off x="6500401" y="3457465"/>
                <a:ext cx="180045" cy="215328"/>
                <a:chOff x="7352816" y="3260792"/>
                <a:chExt cx="300671" cy="372883"/>
              </a:xfrm>
            </p:grpSpPr>
            <p:sp>
              <p:nvSpPr>
                <p:cNvPr id="35858" name="Ellipse 13"/>
                <p:cNvSpPr>
                  <a:spLocks noChangeArrowheads="1"/>
                </p:cNvSpPr>
                <p:nvPr/>
              </p:nvSpPr>
              <p:spPr bwMode="auto">
                <a:xfrm>
                  <a:off x="7392929" y="3344116"/>
                  <a:ext cx="210470" cy="218076"/>
                </a:xfrm>
                <a:prstGeom prst="ellipse">
                  <a:avLst/>
                </a:prstGeom>
                <a:solidFill>
                  <a:schemeClr val="tx1"/>
                </a:solidFill>
                <a:ln w="6350" algn="ctr">
                  <a:solidFill>
                    <a:schemeClr val="tx1"/>
                  </a:solidFill>
                  <a:round/>
                  <a:headEnd/>
                  <a:tailEnd/>
                </a:ln>
              </p:spPr>
              <p:txBody>
                <a:bodyPr/>
                <a:lstStyle/>
                <a:p>
                  <a:pPr algn="ctr"/>
                  <a:endParaRPr lang="de-DE" sz="800" b="1"/>
                </a:p>
              </p:txBody>
            </p:sp>
            <p:sp>
              <p:nvSpPr>
                <p:cNvPr id="35859" name="Textfeld 14"/>
                <p:cNvSpPr txBox="1">
                  <a:spLocks noChangeArrowheads="1"/>
                </p:cNvSpPr>
                <p:nvPr/>
              </p:nvSpPr>
              <p:spPr bwMode="auto">
                <a:xfrm>
                  <a:off x="7352816" y="3260792"/>
                  <a:ext cx="300671" cy="372883"/>
                </a:xfrm>
                <a:prstGeom prst="rect">
                  <a:avLst/>
                </a:prstGeom>
                <a:noFill/>
                <a:ln w="9525">
                  <a:noFill/>
                  <a:miter lim="800000"/>
                  <a:headEnd/>
                  <a:tailEnd/>
                </a:ln>
              </p:spPr>
              <p:txBody>
                <a:bodyPr>
                  <a:spAutoFit/>
                </a:bodyPr>
                <a:lstStyle/>
                <a:p>
                  <a:pPr algn="ctr"/>
                  <a:r>
                    <a:rPr lang="de-DE" sz="800" b="1">
                      <a:solidFill>
                        <a:schemeClr val="bg1"/>
                      </a:solidFill>
                    </a:rPr>
                    <a:t>6</a:t>
                  </a:r>
                </a:p>
              </p:txBody>
            </p:sp>
          </p:grpSp>
          <p:sp>
            <p:nvSpPr>
              <p:cNvPr id="35857" name="Textfeld 22"/>
              <p:cNvSpPr txBox="1">
                <a:spLocks noChangeArrowheads="1"/>
              </p:cNvSpPr>
              <p:nvPr/>
            </p:nvSpPr>
            <p:spPr bwMode="auto">
              <a:xfrm>
                <a:off x="6643702" y="3468527"/>
                <a:ext cx="1453872" cy="215182"/>
              </a:xfrm>
              <a:prstGeom prst="rect">
                <a:avLst/>
              </a:prstGeom>
              <a:noFill/>
              <a:ln w="9525">
                <a:noFill/>
                <a:miter lim="800000"/>
                <a:headEnd/>
                <a:tailEnd/>
              </a:ln>
            </p:spPr>
            <p:txBody>
              <a:bodyPr>
                <a:spAutoFit/>
              </a:bodyPr>
              <a:lstStyle/>
              <a:p>
                <a:r>
                  <a:rPr lang="de-DE" sz="800" b="1" dirty="0" err="1" smtClean="0"/>
                  <a:t>Toothed</a:t>
                </a:r>
                <a:r>
                  <a:rPr lang="de-DE" sz="800" b="1" dirty="0" smtClean="0"/>
                  <a:t> </a:t>
                </a:r>
                <a:r>
                  <a:rPr lang="de-DE" sz="800" b="1" dirty="0" err="1" smtClean="0"/>
                  <a:t>belt</a:t>
                </a:r>
                <a:r>
                  <a:rPr lang="de-DE" sz="800" b="1" dirty="0" smtClean="0"/>
                  <a:t> </a:t>
                </a:r>
                <a:r>
                  <a:rPr lang="de-DE" sz="800" b="1" dirty="0" err="1" smtClean="0"/>
                  <a:t>drive</a:t>
                </a:r>
                <a:endParaRPr lang="de-DE" sz="800" b="1" dirty="0"/>
              </a:p>
            </p:txBody>
          </p:sp>
        </p:grpSp>
      </p:grpSp>
      <p:sp>
        <p:nvSpPr>
          <p:cNvPr id="35849" name="Text Box 2"/>
          <p:cNvSpPr txBox="1">
            <a:spLocks noChangeArrowheads="1"/>
          </p:cNvSpPr>
          <p:nvPr/>
        </p:nvSpPr>
        <p:spPr bwMode="auto">
          <a:xfrm>
            <a:off x="539552" y="1196752"/>
            <a:ext cx="4860925" cy="525401"/>
          </a:xfrm>
          <a:prstGeom prst="rect">
            <a:avLst/>
          </a:prstGeom>
          <a:noFill/>
          <a:ln w="9525">
            <a:noFill/>
            <a:miter lim="800000"/>
            <a:headEnd/>
            <a:tailEnd/>
          </a:ln>
        </p:spPr>
        <p:txBody>
          <a:bodyPr lIns="90000" tIns="46800" rIns="90000" bIns="46800">
            <a:spAutoFit/>
          </a:bodyPr>
          <a:lstStyle/>
          <a:p>
            <a:pPr>
              <a:spcBef>
                <a:spcPct val="50000"/>
              </a:spcBef>
            </a:pPr>
            <a:r>
              <a:rPr lang="de-DE" sz="2800" dirty="0">
                <a:solidFill>
                  <a:srgbClr val="003D6A"/>
                </a:solidFill>
                <a:latin typeface="+mn-lt"/>
              </a:rPr>
              <a:t>Beta </a:t>
            </a:r>
            <a:r>
              <a:rPr lang="de-DE" sz="2800" dirty="0" err="1" smtClean="0">
                <a:solidFill>
                  <a:srgbClr val="003D6A"/>
                </a:solidFill>
                <a:latin typeface="+mn-lt"/>
              </a:rPr>
              <a:t>Function</a:t>
            </a:r>
            <a:r>
              <a:rPr lang="de-DE" sz="2800" dirty="0" smtClean="0">
                <a:solidFill>
                  <a:srgbClr val="003D6A"/>
                </a:solidFill>
                <a:latin typeface="+mn-lt"/>
              </a:rPr>
              <a:t> </a:t>
            </a:r>
            <a:r>
              <a:rPr lang="de-DE" sz="2800" dirty="0" err="1" smtClean="0">
                <a:solidFill>
                  <a:srgbClr val="003D6A"/>
                </a:solidFill>
                <a:latin typeface="+mn-lt"/>
              </a:rPr>
              <a:t>sectional</a:t>
            </a:r>
            <a:r>
              <a:rPr lang="de-DE" sz="2800" dirty="0" smtClean="0">
                <a:solidFill>
                  <a:srgbClr val="003D6A"/>
                </a:solidFill>
                <a:latin typeface="+mn-lt"/>
              </a:rPr>
              <a:t> </a:t>
            </a:r>
            <a:r>
              <a:rPr lang="de-DE" sz="2800" dirty="0" err="1" smtClean="0">
                <a:solidFill>
                  <a:srgbClr val="003D6A"/>
                </a:solidFill>
                <a:latin typeface="+mn-lt"/>
              </a:rPr>
              <a:t>view</a:t>
            </a:r>
            <a:endParaRPr lang="de-DE" sz="2800" dirty="0">
              <a:solidFill>
                <a:srgbClr val="003D6A"/>
              </a:solidFill>
              <a:latin typeface="+mn-lt"/>
            </a:endParaRPr>
          </a:p>
        </p:txBody>
      </p:sp>
      <p:sp>
        <p:nvSpPr>
          <p:cNvPr id="41" name="Foliennummernplatzhalter 40"/>
          <p:cNvSpPr>
            <a:spLocks noGrp="1"/>
          </p:cNvSpPr>
          <p:nvPr>
            <p:ph type="sldNum" sz="quarter" idx="4"/>
          </p:nvPr>
        </p:nvSpPr>
        <p:spPr/>
        <p:txBody>
          <a:bodyPr/>
          <a:lstStyle/>
          <a:p>
            <a:fld id="{67E460E2-A79B-FD4C-875F-CB1722C97EA1}" type="slidenum">
              <a:rPr lang="de-DE" smtClean="0"/>
              <a:pPr/>
              <a:t>26</a:t>
            </a:fld>
            <a:endParaRPr lang="de-DE"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el 2"/>
          <p:cNvSpPr>
            <a:spLocks noGrp="1"/>
          </p:cNvSpPr>
          <p:nvPr>
            <p:ph type="title"/>
          </p:nvPr>
        </p:nvSpPr>
        <p:spPr>
          <a:xfrm>
            <a:off x="467544" y="332656"/>
            <a:ext cx="8074557" cy="960702"/>
          </a:xfrm>
        </p:spPr>
        <p:txBody>
          <a:bodyPr/>
          <a:lstStyle/>
          <a:p>
            <a:r>
              <a:rPr lang="de-DE" dirty="0" err="1" smtClean="0"/>
              <a:t>Electric</a:t>
            </a:r>
            <a:r>
              <a:rPr lang="de-DE" dirty="0" smtClean="0"/>
              <a:t> </a:t>
            </a:r>
            <a:r>
              <a:rPr lang="de-DE" dirty="0" err="1" smtClean="0"/>
              <a:t>component</a:t>
            </a:r>
            <a:r>
              <a:rPr lang="de-DE" dirty="0" smtClean="0"/>
              <a:t/>
            </a:r>
            <a:br>
              <a:rPr lang="de-DE" dirty="0" smtClean="0"/>
            </a:br>
            <a:r>
              <a:rPr lang="de-DE" dirty="0" smtClean="0"/>
              <a:t>Spindle </a:t>
            </a:r>
            <a:r>
              <a:rPr lang="de-DE" dirty="0" err="1" smtClean="0"/>
              <a:t>driven</a:t>
            </a:r>
            <a:endParaRPr lang="de-DE" dirty="0" smtClean="0">
              <a:solidFill>
                <a:schemeClr val="accent2"/>
              </a:solidFill>
            </a:endParaRPr>
          </a:p>
        </p:txBody>
      </p:sp>
      <p:sp>
        <p:nvSpPr>
          <p:cNvPr id="5" name="Fußzeilenplatzhalter 4"/>
          <p:cNvSpPr>
            <a:spLocks noGrp="1"/>
          </p:cNvSpPr>
          <p:nvPr>
            <p:ph type="ftr" sz="quarter" idx="3"/>
          </p:nvPr>
        </p:nvSpPr>
        <p:spPr/>
        <p:txBody>
          <a:bodyPr/>
          <a:lstStyle/>
          <a:p>
            <a:pPr>
              <a:defRPr/>
            </a:pPr>
            <a:r>
              <a:rPr lang="en-US"/>
              <a:t>Linear modules basic training - Jakob Khoury</a:t>
            </a:r>
            <a:endParaRPr lang="de-DE" dirty="0"/>
          </a:p>
        </p:txBody>
      </p:sp>
      <p:grpSp>
        <p:nvGrpSpPr>
          <p:cNvPr id="36868" name="Gruppieren 22"/>
          <p:cNvGrpSpPr>
            <a:grpSpLocks/>
          </p:cNvGrpSpPr>
          <p:nvPr/>
        </p:nvGrpSpPr>
        <p:grpSpPr bwMode="auto">
          <a:xfrm>
            <a:off x="6731893" y="1052736"/>
            <a:ext cx="2160587" cy="4968875"/>
            <a:chOff x="6732240" y="1424249"/>
            <a:chExt cx="2160240" cy="4968552"/>
          </a:xfrm>
        </p:grpSpPr>
        <p:grpSp>
          <p:nvGrpSpPr>
            <p:cNvPr id="36872" name="Gruppieren 16"/>
            <p:cNvGrpSpPr>
              <a:grpSpLocks/>
            </p:cNvGrpSpPr>
            <p:nvPr/>
          </p:nvGrpSpPr>
          <p:grpSpPr bwMode="auto">
            <a:xfrm>
              <a:off x="6907089" y="1424249"/>
              <a:ext cx="1985391" cy="4968552"/>
              <a:chOff x="6691065" y="1268760"/>
              <a:chExt cx="2158800" cy="5198734"/>
            </a:xfrm>
          </p:grpSpPr>
          <p:pic>
            <p:nvPicPr>
              <p:cNvPr id="36874" name="Picture 1"/>
              <p:cNvPicPr>
                <a:picLocks noChangeAspect="1" noChangeArrowheads="1"/>
              </p:cNvPicPr>
              <p:nvPr/>
            </p:nvPicPr>
            <p:blipFill>
              <a:blip r:embed="rId2" cstate="print"/>
              <a:srcRect l="19833" t="21582" r="65974" b="61914"/>
              <a:stretch>
                <a:fillRect/>
              </a:stretch>
            </p:blipFill>
            <p:spPr bwMode="auto">
              <a:xfrm>
                <a:off x="7164288" y="1268760"/>
                <a:ext cx="1178075" cy="833032"/>
              </a:xfrm>
              <a:prstGeom prst="rect">
                <a:avLst/>
              </a:prstGeom>
              <a:noFill/>
              <a:ln w="1">
                <a:noFill/>
                <a:miter lim="800000"/>
                <a:headEnd/>
                <a:tailEnd/>
              </a:ln>
            </p:spPr>
          </p:pic>
          <p:pic>
            <p:nvPicPr>
              <p:cNvPr id="36875" name="Picture 1"/>
              <p:cNvPicPr>
                <a:picLocks noChangeAspect="1" noChangeArrowheads="1"/>
              </p:cNvPicPr>
              <p:nvPr/>
            </p:nvPicPr>
            <p:blipFill>
              <a:blip r:embed="rId2" cstate="print"/>
              <a:srcRect l="18349" t="41797" r="64786" b="40039"/>
              <a:stretch>
                <a:fillRect/>
              </a:stretch>
            </p:blipFill>
            <p:spPr bwMode="auto">
              <a:xfrm>
                <a:off x="7060544" y="1988840"/>
                <a:ext cx="1399888" cy="916828"/>
              </a:xfrm>
              <a:prstGeom prst="rect">
                <a:avLst/>
              </a:prstGeom>
              <a:noFill/>
              <a:ln w="1">
                <a:noFill/>
                <a:miter lim="800000"/>
                <a:headEnd/>
                <a:tailEnd/>
              </a:ln>
            </p:spPr>
          </p:pic>
          <p:pic>
            <p:nvPicPr>
              <p:cNvPr id="36876" name="Picture 1"/>
              <p:cNvPicPr>
                <a:picLocks noChangeAspect="1" noChangeArrowheads="1"/>
              </p:cNvPicPr>
              <p:nvPr/>
            </p:nvPicPr>
            <p:blipFill>
              <a:blip r:embed="rId2" cstate="print"/>
              <a:srcRect l="15855" t="64453" r="62114" b="8105"/>
              <a:stretch>
                <a:fillRect/>
              </a:stretch>
            </p:blipFill>
            <p:spPr bwMode="auto">
              <a:xfrm>
                <a:off x="6847729" y="2780928"/>
                <a:ext cx="1828727" cy="1385100"/>
              </a:xfrm>
              <a:prstGeom prst="rect">
                <a:avLst/>
              </a:prstGeom>
              <a:noFill/>
              <a:ln w="1">
                <a:noFill/>
                <a:miter lim="800000"/>
                <a:headEnd/>
                <a:tailEnd/>
              </a:ln>
            </p:spPr>
          </p:pic>
          <p:pic>
            <p:nvPicPr>
              <p:cNvPr id="36877" name="Picture 1"/>
              <p:cNvPicPr>
                <a:picLocks noChangeAspect="1" noChangeArrowheads="1"/>
              </p:cNvPicPr>
              <p:nvPr/>
            </p:nvPicPr>
            <p:blipFill>
              <a:blip r:embed="rId2" cstate="print"/>
              <a:srcRect l="49168" t="32813" r="25179" b="41701"/>
              <a:stretch>
                <a:fillRect/>
              </a:stretch>
            </p:blipFill>
            <p:spPr bwMode="auto">
              <a:xfrm>
                <a:off x="6691065" y="4077072"/>
                <a:ext cx="2129407" cy="1286517"/>
              </a:xfrm>
              <a:prstGeom prst="rect">
                <a:avLst/>
              </a:prstGeom>
              <a:noFill/>
              <a:ln w="1">
                <a:noFill/>
                <a:miter lim="800000"/>
                <a:headEnd/>
                <a:tailEnd/>
              </a:ln>
            </p:spPr>
          </p:pic>
          <p:pic>
            <p:nvPicPr>
              <p:cNvPr id="36878" name="Picture 1"/>
              <p:cNvPicPr>
                <a:picLocks noChangeAspect="1" noChangeArrowheads="1"/>
              </p:cNvPicPr>
              <p:nvPr/>
            </p:nvPicPr>
            <p:blipFill>
              <a:blip r:embed="rId2" cstate="print"/>
              <a:srcRect l="49287" t="62500" r="24940" b="15820"/>
              <a:stretch>
                <a:fillRect/>
              </a:stretch>
            </p:blipFill>
            <p:spPr bwMode="auto">
              <a:xfrm>
                <a:off x="6710600" y="5373216"/>
                <a:ext cx="2139265" cy="1094278"/>
              </a:xfrm>
              <a:prstGeom prst="rect">
                <a:avLst/>
              </a:prstGeom>
              <a:noFill/>
              <a:ln w="1">
                <a:noFill/>
                <a:miter lim="800000"/>
                <a:headEnd/>
                <a:tailEnd/>
              </a:ln>
            </p:spPr>
          </p:pic>
        </p:grpSp>
        <p:sp>
          <p:nvSpPr>
            <p:cNvPr id="18" name="Rechteck 17"/>
            <p:cNvSpPr/>
            <p:nvPr/>
          </p:nvSpPr>
          <p:spPr>
            <a:xfrm>
              <a:off x="6732240" y="1424249"/>
              <a:ext cx="2160240" cy="49685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grpSp>
      <p:sp>
        <p:nvSpPr>
          <p:cNvPr id="36869" name="Text Box 2"/>
          <p:cNvSpPr txBox="1">
            <a:spLocks noChangeArrowheads="1"/>
          </p:cNvSpPr>
          <p:nvPr/>
        </p:nvSpPr>
        <p:spPr bwMode="auto">
          <a:xfrm>
            <a:off x="6804248" y="692696"/>
            <a:ext cx="2016125" cy="371513"/>
          </a:xfrm>
          <a:prstGeom prst="rect">
            <a:avLst/>
          </a:prstGeom>
          <a:noFill/>
          <a:ln w="9525">
            <a:noFill/>
            <a:miter lim="800000"/>
            <a:headEnd/>
            <a:tailEnd/>
          </a:ln>
        </p:spPr>
        <p:txBody>
          <a:bodyPr lIns="90000" tIns="46800" rIns="90000" bIns="46800">
            <a:spAutoFit/>
          </a:bodyPr>
          <a:lstStyle/>
          <a:p>
            <a:pPr>
              <a:spcBef>
                <a:spcPct val="50000"/>
              </a:spcBef>
            </a:pPr>
            <a:r>
              <a:rPr lang="de-DE" dirty="0" smtClean="0">
                <a:solidFill>
                  <a:srgbClr val="163967"/>
                </a:solidFill>
              </a:rPr>
              <a:t>Profile </a:t>
            </a:r>
            <a:r>
              <a:rPr lang="de-DE" dirty="0" err="1" smtClean="0">
                <a:solidFill>
                  <a:srgbClr val="163967"/>
                </a:solidFill>
              </a:rPr>
              <a:t>Overview</a:t>
            </a:r>
            <a:endParaRPr lang="de-DE" dirty="0">
              <a:solidFill>
                <a:srgbClr val="163967"/>
              </a:solidFill>
            </a:endParaRPr>
          </a:p>
        </p:txBody>
      </p:sp>
      <p:sp>
        <p:nvSpPr>
          <p:cNvPr id="21" name="Rectangle 8"/>
          <p:cNvSpPr txBox="1">
            <a:spLocks noChangeArrowheads="1"/>
          </p:cNvSpPr>
          <p:nvPr/>
        </p:nvSpPr>
        <p:spPr bwMode="auto">
          <a:xfrm>
            <a:off x="323528" y="1988840"/>
            <a:ext cx="6337300" cy="3384550"/>
          </a:xfrm>
          <a:prstGeom prst="rect">
            <a:avLst/>
          </a:prstGeom>
          <a:noFill/>
          <a:ln w="9525">
            <a:noFill/>
            <a:miter lim="800000"/>
            <a:headEnd/>
            <a:tailEnd/>
          </a:ln>
        </p:spPr>
        <p:txBody>
          <a:bodyPr/>
          <a:lstStyle/>
          <a:p>
            <a:pPr marL="358775" indent="-358775">
              <a:lnSpc>
                <a:spcPct val="90000"/>
              </a:lnSpc>
              <a:spcBef>
                <a:spcPct val="50000"/>
              </a:spcBef>
              <a:buFontTx/>
              <a:buChar char="•"/>
              <a:defRPr/>
            </a:pPr>
            <a:r>
              <a:rPr lang="de-DE" dirty="0">
                <a:latin typeface="Arial" charset="0"/>
              </a:rPr>
              <a:t>5 </a:t>
            </a:r>
            <a:r>
              <a:rPr lang="de-DE" dirty="0" smtClean="0">
                <a:latin typeface="Arial" charset="0"/>
              </a:rPr>
              <a:t>Profile </a:t>
            </a:r>
            <a:r>
              <a:rPr lang="de-DE" dirty="0" err="1" smtClean="0">
                <a:latin typeface="Arial" charset="0"/>
              </a:rPr>
              <a:t>sizes</a:t>
            </a:r>
            <a:endParaRPr lang="de-DE" dirty="0">
              <a:latin typeface="Arial" charset="0"/>
            </a:endParaRPr>
          </a:p>
          <a:p>
            <a:pPr marL="358775" indent="-358775">
              <a:lnSpc>
                <a:spcPct val="90000"/>
              </a:lnSpc>
              <a:spcBef>
                <a:spcPct val="50000"/>
              </a:spcBef>
              <a:buFontTx/>
              <a:buChar char="•"/>
              <a:defRPr/>
            </a:pPr>
            <a:r>
              <a:rPr lang="de-DE" dirty="0" err="1" smtClean="0">
                <a:latin typeface="Arial" charset="0"/>
              </a:rPr>
              <a:t>Machined</a:t>
            </a:r>
            <a:r>
              <a:rPr lang="de-DE" dirty="0" smtClean="0">
                <a:latin typeface="Arial" charset="0"/>
              </a:rPr>
              <a:t> </a:t>
            </a:r>
            <a:r>
              <a:rPr lang="de-DE" dirty="0" err="1" smtClean="0">
                <a:latin typeface="Arial" charset="0"/>
              </a:rPr>
              <a:t>profile</a:t>
            </a:r>
            <a:r>
              <a:rPr lang="de-DE" dirty="0" smtClean="0">
                <a:latin typeface="Arial" charset="0"/>
              </a:rPr>
              <a:t> </a:t>
            </a:r>
            <a:r>
              <a:rPr lang="de-DE" dirty="0" err="1" smtClean="0">
                <a:latin typeface="Arial" charset="0"/>
              </a:rPr>
              <a:t>for</a:t>
            </a:r>
            <a:r>
              <a:rPr lang="de-DE" dirty="0" smtClean="0">
                <a:latin typeface="Arial" charset="0"/>
              </a:rPr>
              <a:t> </a:t>
            </a:r>
            <a:r>
              <a:rPr lang="de-DE" dirty="0" err="1" smtClean="0">
                <a:latin typeface="Arial" charset="0"/>
              </a:rPr>
              <a:t>higher</a:t>
            </a:r>
            <a:r>
              <a:rPr lang="de-DE" dirty="0" smtClean="0">
                <a:latin typeface="Arial" charset="0"/>
              </a:rPr>
              <a:t> </a:t>
            </a:r>
            <a:r>
              <a:rPr lang="de-DE" dirty="0" err="1" smtClean="0">
                <a:latin typeface="Arial" charset="0"/>
              </a:rPr>
              <a:t>precision</a:t>
            </a:r>
            <a:endParaRPr lang="de-DE" dirty="0" smtClean="0">
              <a:latin typeface="Arial" charset="0"/>
            </a:endParaRPr>
          </a:p>
          <a:p>
            <a:pPr marL="358775" indent="-358775">
              <a:lnSpc>
                <a:spcPct val="90000"/>
              </a:lnSpc>
              <a:spcBef>
                <a:spcPct val="50000"/>
              </a:spcBef>
              <a:buFontTx/>
              <a:buChar char="•"/>
              <a:defRPr/>
            </a:pPr>
            <a:r>
              <a:rPr lang="de-DE" dirty="0" err="1" smtClean="0">
                <a:latin typeface="Arial" charset="0"/>
              </a:rPr>
              <a:t>Driven</a:t>
            </a:r>
            <a:r>
              <a:rPr lang="de-DE" dirty="0" smtClean="0">
                <a:latin typeface="Arial" charset="0"/>
              </a:rPr>
              <a:t> </a:t>
            </a:r>
            <a:r>
              <a:rPr lang="de-DE" dirty="0" err="1" smtClean="0">
                <a:latin typeface="Arial" charset="0"/>
              </a:rPr>
              <a:t>by</a:t>
            </a:r>
            <a:r>
              <a:rPr lang="de-DE" dirty="0" smtClean="0">
                <a:latin typeface="Arial" charset="0"/>
              </a:rPr>
              <a:t> </a:t>
            </a:r>
            <a:r>
              <a:rPr lang="de-DE" dirty="0" err="1" smtClean="0">
                <a:latin typeface="Arial" charset="0"/>
              </a:rPr>
              <a:t>drive</a:t>
            </a:r>
            <a:r>
              <a:rPr lang="de-DE" dirty="0" smtClean="0">
                <a:latin typeface="Arial" charset="0"/>
              </a:rPr>
              <a:t> </a:t>
            </a:r>
            <a:r>
              <a:rPr lang="de-DE" dirty="0" err="1" smtClean="0">
                <a:latin typeface="Arial" charset="0"/>
              </a:rPr>
              <a:t>belt</a:t>
            </a:r>
            <a:r>
              <a:rPr lang="de-DE" dirty="0" smtClean="0">
                <a:latin typeface="Arial" charset="0"/>
              </a:rPr>
              <a:t> </a:t>
            </a:r>
            <a:r>
              <a:rPr lang="de-DE" dirty="0" err="1" smtClean="0">
                <a:latin typeface="Arial" charset="0"/>
              </a:rPr>
              <a:t>or</a:t>
            </a:r>
            <a:r>
              <a:rPr lang="de-DE" dirty="0" smtClean="0">
                <a:latin typeface="Arial" charset="0"/>
              </a:rPr>
              <a:t> spindle</a:t>
            </a:r>
          </a:p>
          <a:p>
            <a:pPr marL="358775" indent="-358775">
              <a:lnSpc>
                <a:spcPct val="90000"/>
              </a:lnSpc>
              <a:spcBef>
                <a:spcPct val="50000"/>
              </a:spcBef>
              <a:buFontTx/>
              <a:buChar char="•"/>
              <a:defRPr/>
            </a:pPr>
            <a:r>
              <a:rPr lang="en-US" dirty="0" smtClean="0"/>
              <a:t>double rail guide for high load capacity</a:t>
            </a:r>
            <a:endParaRPr lang="de-DE" dirty="0">
              <a:latin typeface="Arial" charset="0"/>
            </a:endParaRPr>
          </a:p>
          <a:p>
            <a:pPr marL="358775" indent="-358775">
              <a:lnSpc>
                <a:spcPct val="90000"/>
              </a:lnSpc>
              <a:spcBef>
                <a:spcPct val="50000"/>
              </a:spcBef>
              <a:buFontTx/>
              <a:buChar char="•"/>
              <a:defRPr/>
            </a:pPr>
            <a:r>
              <a:rPr lang="de-DE" dirty="0" err="1" smtClean="0">
                <a:latin typeface="Arial" charset="0"/>
              </a:rPr>
              <a:t>Designed</a:t>
            </a:r>
            <a:r>
              <a:rPr lang="de-DE" dirty="0" smtClean="0">
                <a:latin typeface="Arial" charset="0"/>
              </a:rPr>
              <a:t> </a:t>
            </a:r>
            <a:r>
              <a:rPr lang="de-DE" dirty="0" err="1" smtClean="0">
                <a:latin typeface="Arial" charset="0"/>
              </a:rPr>
              <a:t>for</a:t>
            </a:r>
            <a:r>
              <a:rPr lang="de-DE" dirty="0" smtClean="0">
                <a:latin typeface="Arial" charset="0"/>
              </a:rPr>
              <a:t> </a:t>
            </a:r>
            <a:r>
              <a:rPr lang="de-DE" dirty="0" err="1" smtClean="0">
                <a:latin typeface="Arial" charset="0"/>
              </a:rPr>
              <a:t>high</a:t>
            </a:r>
            <a:r>
              <a:rPr lang="de-DE" dirty="0" smtClean="0">
                <a:latin typeface="Arial" charset="0"/>
              </a:rPr>
              <a:t> </a:t>
            </a:r>
            <a:r>
              <a:rPr lang="de-DE" dirty="0" err="1" smtClean="0">
                <a:latin typeface="Arial" charset="0"/>
              </a:rPr>
              <a:t>forces</a:t>
            </a:r>
            <a:r>
              <a:rPr lang="de-DE" dirty="0" smtClean="0">
                <a:latin typeface="Arial" charset="0"/>
              </a:rPr>
              <a:t> </a:t>
            </a:r>
            <a:r>
              <a:rPr lang="de-DE" dirty="0" err="1" smtClean="0">
                <a:latin typeface="Arial" charset="0"/>
              </a:rPr>
              <a:t>and</a:t>
            </a:r>
            <a:r>
              <a:rPr lang="de-DE" dirty="0" smtClean="0">
                <a:latin typeface="Arial" charset="0"/>
              </a:rPr>
              <a:t> </a:t>
            </a:r>
            <a:r>
              <a:rPr lang="de-DE" dirty="0" err="1" smtClean="0">
                <a:latin typeface="Arial" charset="0"/>
              </a:rPr>
              <a:t>moments</a:t>
            </a:r>
            <a:endParaRPr lang="de-DE" dirty="0">
              <a:latin typeface="Arial" charset="0"/>
            </a:endParaRPr>
          </a:p>
          <a:p>
            <a:pPr marL="358775" indent="-358775">
              <a:lnSpc>
                <a:spcPct val="90000"/>
              </a:lnSpc>
              <a:spcBef>
                <a:spcPct val="50000"/>
              </a:spcBef>
              <a:buFontTx/>
              <a:buChar char="•"/>
              <a:defRPr/>
            </a:pPr>
            <a:r>
              <a:rPr lang="de-DE" dirty="0" smtClean="0">
                <a:latin typeface="Arial" charset="0"/>
              </a:rPr>
              <a:t>Spindle </a:t>
            </a:r>
            <a:r>
              <a:rPr lang="de-DE" dirty="0" err="1" smtClean="0">
                <a:latin typeface="Arial" charset="0"/>
              </a:rPr>
              <a:t>supports</a:t>
            </a:r>
            <a:r>
              <a:rPr lang="de-DE" dirty="0" smtClean="0">
                <a:latin typeface="Arial" charset="0"/>
              </a:rPr>
              <a:t> </a:t>
            </a:r>
            <a:r>
              <a:rPr lang="de-DE" dirty="0" err="1" smtClean="0">
                <a:latin typeface="Arial" charset="0"/>
              </a:rPr>
              <a:t>can</a:t>
            </a:r>
            <a:r>
              <a:rPr lang="de-DE" dirty="0" smtClean="0">
                <a:latin typeface="Arial" charset="0"/>
              </a:rPr>
              <a:t> </a:t>
            </a:r>
            <a:r>
              <a:rPr lang="de-DE" dirty="0" err="1" smtClean="0">
                <a:latin typeface="Arial" charset="0"/>
              </a:rPr>
              <a:t>be</a:t>
            </a:r>
            <a:r>
              <a:rPr lang="de-DE" dirty="0" smtClean="0">
                <a:latin typeface="Arial" charset="0"/>
              </a:rPr>
              <a:t> </a:t>
            </a:r>
            <a:r>
              <a:rPr lang="de-DE" dirty="0" err="1" smtClean="0">
                <a:latin typeface="Arial" charset="0"/>
              </a:rPr>
              <a:t>added</a:t>
            </a:r>
            <a:r>
              <a:rPr lang="de-DE" dirty="0" smtClean="0">
                <a:latin typeface="Arial" charset="0"/>
              </a:rPr>
              <a:t> </a:t>
            </a:r>
            <a:r>
              <a:rPr lang="de-DE" dirty="0" err="1" smtClean="0">
                <a:latin typeface="Arial" charset="0"/>
              </a:rPr>
              <a:t>for</a:t>
            </a:r>
            <a:r>
              <a:rPr lang="de-DE" dirty="0" smtClean="0">
                <a:latin typeface="Arial" charset="0"/>
              </a:rPr>
              <a:t> </a:t>
            </a:r>
            <a:r>
              <a:rPr lang="de-DE" dirty="0" err="1" smtClean="0">
                <a:latin typeface="Arial" charset="0"/>
              </a:rPr>
              <a:t>high</a:t>
            </a:r>
            <a:r>
              <a:rPr lang="de-DE" dirty="0" smtClean="0">
                <a:latin typeface="Arial" charset="0"/>
              </a:rPr>
              <a:t> </a:t>
            </a:r>
            <a:r>
              <a:rPr lang="de-DE" dirty="0" err="1" smtClean="0">
                <a:latin typeface="Arial" charset="0"/>
              </a:rPr>
              <a:t>speed</a:t>
            </a:r>
            <a:r>
              <a:rPr lang="de-DE" dirty="0" smtClean="0">
                <a:latin typeface="Arial" charset="0"/>
              </a:rPr>
              <a:t> (</a:t>
            </a:r>
            <a:r>
              <a:rPr lang="de-DE" dirty="0" err="1" smtClean="0">
                <a:latin typeface="Arial" charset="0"/>
              </a:rPr>
              <a:t>only</a:t>
            </a:r>
            <a:r>
              <a:rPr lang="de-DE" dirty="0" smtClean="0">
                <a:latin typeface="Arial" charset="0"/>
              </a:rPr>
              <a:t> </a:t>
            </a:r>
            <a:r>
              <a:rPr lang="de-DE" dirty="0" err="1" smtClean="0">
                <a:latin typeface="Arial" charset="0"/>
              </a:rPr>
              <a:t>for</a:t>
            </a:r>
            <a:r>
              <a:rPr lang="de-DE" dirty="0" smtClean="0">
                <a:latin typeface="Arial" charset="0"/>
              </a:rPr>
              <a:t> a spindle </a:t>
            </a:r>
            <a:r>
              <a:rPr lang="de-DE" dirty="0" err="1" smtClean="0">
                <a:latin typeface="Arial" charset="0"/>
              </a:rPr>
              <a:t>axis</a:t>
            </a:r>
            <a:r>
              <a:rPr lang="de-DE" dirty="0" smtClean="0">
                <a:latin typeface="Arial" charset="0"/>
              </a:rPr>
              <a:t>)</a:t>
            </a:r>
          </a:p>
          <a:p>
            <a:pPr marL="358775" indent="-358775">
              <a:lnSpc>
                <a:spcPct val="90000"/>
              </a:lnSpc>
              <a:spcBef>
                <a:spcPct val="50000"/>
              </a:spcBef>
              <a:buFontTx/>
              <a:buChar char="•"/>
              <a:defRPr/>
            </a:pPr>
            <a:r>
              <a:rPr lang="de-DE" dirty="0" err="1" smtClean="0">
                <a:latin typeface="Arial" charset="0"/>
              </a:rPr>
              <a:t>Completely</a:t>
            </a:r>
            <a:r>
              <a:rPr lang="de-DE" dirty="0" smtClean="0">
                <a:latin typeface="Arial" charset="0"/>
              </a:rPr>
              <a:t> </a:t>
            </a:r>
            <a:r>
              <a:rPr lang="de-DE" dirty="0" err="1" smtClean="0">
                <a:latin typeface="Arial" charset="0"/>
              </a:rPr>
              <a:t>covered</a:t>
            </a:r>
            <a:r>
              <a:rPr lang="de-DE" dirty="0" smtClean="0">
                <a:latin typeface="Arial" charset="0"/>
              </a:rPr>
              <a:t> </a:t>
            </a:r>
            <a:r>
              <a:rPr lang="de-DE" dirty="0" err="1" smtClean="0">
                <a:latin typeface="Arial" charset="0"/>
              </a:rPr>
              <a:t>by</a:t>
            </a:r>
            <a:r>
              <a:rPr lang="de-DE" dirty="0" smtClean="0">
                <a:latin typeface="Arial" charset="0"/>
              </a:rPr>
              <a:t> a </a:t>
            </a:r>
            <a:r>
              <a:rPr lang="de-DE" dirty="0" err="1" smtClean="0">
                <a:latin typeface="Arial" charset="0"/>
              </a:rPr>
              <a:t>plastic</a:t>
            </a:r>
            <a:r>
              <a:rPr lang="de-DE" dirty="0" smtClean="0">
                <a:latin typeface="Arial" charset="0"/>
              </a:rPr>
              <a:t> band</a:t>
            </a:r>
          </a:p>
          <a:p>
            <a:pPr marL="358775" indent="-358775">
              <a:lnSpc>
                <a:spcPct val="90000"/>
              </a:lnSpc>
              <a:spcBef>
                <a:spcPct val="50000"/>
              </a:spcBef>
              <a:buFontTx/>
              <a:buChar char="•"/>
              <a:defRPr/>
            </a:pPr>
            <a:r>
              <a:rPr lang="de-DE" dirty="0" smtClean="0">
                <a:latin typeface="Arial" charset="0"/>
              </a:rPr>
              <a:t>Can </a:t>
            </a:r>
            <a:r>
              <a:rPr lang="de-DE" dirty="0" err="1" smtClean="0">
                <a:latin typeface="Arial" charset="0"/>
              </a:rPr>
              <a:t>be</a:t>
            </a:r>
            <a:r>
              <a:rPr lang="de-DE" dirty="0" smtClean="0">
                <a:latin typeface="Arial" charset="0"/>
              </a:rPr>
              <a:t> </a:t>
            </a:r>
            <a:r>
              <a:rPr lang="de-DE" dirty="0" err="1" smtClean="0">
                <a:latin typeface="Arial" charset="0"/>
              </a:rPr>
              <a:t>mounted</a:t>
            </a:r>
            <a:r>
              <a:rPr lang="de-DE" dirty="0" smtClean="0">
                <a:latin typeface="Arial" charset="0"/>
              </a:rPr>
              <a:t> via </a:t>
            </a:r>
            <a:r>
              <a:rPr lang="de-DE" dirty="0" smtClean="0"/>
              <a:t>T-</a:t>
            </a:r>
            <a:r>
              <a:rPr lang="de-DE" dirty="0" err="1" smtClean="0"/>
              <a:t>nuts</a:t>
            </a:r>
            <a:r>
              <a:rPr lang="de-DE" dirty="0" smtClean="0">
                <a:latin typeface="Arial" charset="0"/>
              </a:rPr>
              <a:t> </a:t>
            </a:r>
            <a:r>
              <a:rPr lang="de-DE" dirty="0" err="1" smtClean="0">
                <a:latin typeface="Arial" charset="0"/>
              </a:rPr>
              <a:t>or</a:t>
            </a:r>
            <a:r>
              <a:rPr lang="de-DE" dirty="0" smtClean="0">
                <a:latin typeface="Arial" charset="0"/>
              </a:rPr>
              <a:t> </a:t>
            </a:r>
            <a:r>
              <a:rPr lang="de-DE" dirty="0" err="1" smtClean="0">
                <a:latin typeface="Arial" charset="0"/>
              </a:rPr>
              <a:t>mounting</a:t>
            </a:r>
            <a:r>
              <a:rPr lang="de-DE" dirty="0" smtClean="0">
                <a:latin typeface="Arial" charset="0"/>
              </a:rPr>
              <a:t> </a:t>
            </a:r>
            <a:r>
              <a:rPr lang="de-DE" dirty="0" err="1" smtClean="0">
                <a:latin typeface="Arial" charset="0"/>
              </a:rPr>
              <a:t>blocks</a:t>
            </a:r>
            <a:endParaRPr lang="de-DE" dirty="0" smtClean="0"/>
          </a:p>
          <a:p>
            <a:pPr marL="609600" indent="-609600">
              <a:lnSpc>
                <a:spcPct val="90000"/>
              </a:lnSpc>
              <a:spcBef>
                <a:spcPct val="20000"/>
              </a:spcBef>
              <a:buFont typeface="Wingdings" pitchFamily="2" charset="2"/>
              <a:buChar char="§"/>
              <a:defRPr/>
            </a:pPr>
            <a:endParaRPr lang="de-DE" dirty="0">
              <a:latin typeface="+mn-lt"/>
            </a:endParaRPr>
          </a:p>
        </p:txBody>
      </p:sp>
      <p:sp>
        <p:nvSpPr>
          <p:cNvPr id="36871" name="Text Box 2"/>
          <p:cNvSpPr txBox="1">
            <a:spLocks noChangeArrowheads="1"/>
          </p:cNvSpPr>
          <p:nvPr/>
        </p:nvSpPr>
        <p:spPr bwMode="auto">
          <a:xfrm>
            <a:off x="467544" y="1268760"/>
            <a:ext cx="4478338" cy="525401"/>
          </a:xfrm>
          <a:prstGeom prst="rect">
            <a:avLst/>
          </a:prstGeom>
          <a:noFill/>
          <a:ln w="9525">
            <a:noFill/>
            <a:miter lim="800000"/>
            <a:headEnd/>
            <a:tailEnd/>
          </a:ln>
        </p:spPr>
        <p:txBody>
          <a:bodyPr lIns="90000" tIns="46800" rIns="90000" bIns="46800">
            <a:spAutoFit/>
          </a:bodyPr>
          <a:lstStyle/>
          <a:p>
            <a:pPr>
              <a:spcBef>
                <a:spcPct val="50000"/>
              </a:spcBef>
            </a:pPr>
            <a:r>
              <a:rPr lang="de-DE" sz="2800" dirty="0">
                <a:solidFill>
                  <a:srgbClr val="003D6A"/>
                </a:solidFill>
                <a:latin typeface="+mn-lt"/>
              </a:rPr>
              <a:t>Delta 90, 110, 145, 240, 240C</a:t>
            </a:r>
          </a:p>
        </p:txBody>
      </p:sp>
      <p:sp>
        <p:nvSpPr>
          <p:cNvPr id="16" name="Foliennummernplatzhalter 15"/>
          <p:cNvSpPr>
            <a:spLocks noGrp="1"/>
          </p:cNvSpPr>
          <p:nvPr>
            <p:ph type="sldNum" sz="quarter" idx="4"/>
          </p:nvPr>
        </p:nvSpPr>
        <p:spPr/>
        <p:txBody>
          <a:bodyPr/>
          <a:lstStyle/>
          <a:p>
            <a:fld id="{67E460E2-A79B-FD4C-875F-CB1722C97EA1}" type="slidenum">
              <a:rPr lang="de-DE" smtClean="0"/>
              <a:pPr/>
              <a:t>27</a:t>
            </a:fld>
            <a:endParaRPr lang="de-DE"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el 2"/>
          <p:cNvSpPr>
            <a:spLocks noGrp="1"/>
          </p:cNvSpPr>
          <p:nvPr>
            <p:ph type="title"/>
          </p:nvPr>
        </p:nvSpPr>
        <p:spPr/>
        <p:txBody>
          <a:bodyPr/>
          <a:lstStyle/>
          <a:p>
            <a:r>
              <a:rPr lang="de-DE" dirty="0" err="1" smtClean="0"/>
              <a:t>Electric</a:t>
            </a:r>
            <a:r>
              <a:rPr lang="de-DE" dirty="0" smtClean="0"/>
              <a:t> </a:t>
            </a:r>
            <a:r>
              <a:rPr lang="de-DE" dirty="0" err="1" smtClean="0"/>
              <a:t>component</a:t>
            </a:r>
            <a:r>
              <a:rPr lang="de-DE" dirty="0" smtClean="0"/>
              <a:t/>
            </a:r>
            <a:br>
              <a:rPr lang="de-DE" dirty="0" smtClean="0"/>
            </a:br>
            <a:r>
              <a:rPr lang="de-DE" dirty="0" smtClean="0"/>
              <a:t>Spindle </a:t>
            </a:r>
            <a:r>
              <a:rPr lang="de-DE" dirty="0" err="1" smtClean="0"/>
              <a:t>driven</a:t>
            </a:r>
            <a:r>
              <a:rPr lang="de-DE" dirty="0" smtClean="0"/>
              <a:t>/ </a:t>
            </a:r>
            <a:r>
              <a:rPr lang="de-DE" dirty="0" err="1" smtClean="0"/>
              <a:t>belt</a:t>
            </a:r>
            <a:r>
              <a:rPr lang="de-DE" dirty="0" smtClean="0"/>
              <a:t> </a:t>
            </a:r>
            <a:r>
              <a:rPr lang="de-DE" dirty="0" err="1" smtClean="0"/>
              <a:t>drive</a:t>
            </a:r>
            <a:endParaRPr lang="de-DE" dirty="0" smtClean="0">
              <a:solidFill>
                <a:schemeClr val="accent2"/>
              </a:solidFill>
            </a:endParaRPr>
          </a:p>
        </p:txBody>
      </p:sp>
      <p:sp>
        <p:nvSpPr>
          <p:cNvPr id="5" name="Fußzeilenplatzhalter 4"/>
          <p:cNvSpPr>
            <a:spLocks noGrp="1"/>
          </p:cNvSpPr>
          <p:nvPr>
            <p:ph type="ftr" sz="quarter" idx="3"/>
          </p:nvPr>
        </p:nvSpPr>
        <p:spPr/>
        <p:txBody>
          <a:bodyPr/>
          <a:lstStyle/>
          <a:p>
            <a:pPr>
              <a:defRPr/>
            </a:pPr>
            <a:r>
              <a:rPr lang="en-US"/>
              <a:t>Linear modules basic training - Jakob Khoury</a:t>
            </a:r>
            <a:endParaRPr lang="de-DE" dirty="0"/>
          </a:p>
        </p:txBody>
      </p:sp>
      <p:pic>
        <p:nvPicPr>
          <p:cNvPr id="37892" name="Picture 8"/>
          <p:cNvPicPr>
            <a:picLocks noChangeAspect="1" noChangeArrowheads="1"/>
          </p:cNvPicPr>
          <p:nvPr/>
        </p:nvPicPr>
        <p:blipFill>
          <a:blip r:embed="rId2" cstate="print"/>
          <a:srcRect l="1556" t="3355"/>
          <a:stretch>
            <a:fillRect/>
          </a:stretch>
        </p:blipFill>
        <p:spPr bwMode="auto">
          <a:xfrm>
            <a:off x="179388" y="1773238"/>
            <a:ext cx="4552950" cy="2592387"/>
          </a:xfrm>
          <a:prstGeom prst="rect">
            <a:avLst/>
          </a:prstGeom>
          <a:noFill/>
          <a:ln w="9525">
            <a:noFill/>
            <a:miter lim="800000"/>
            <a:headEnd/>
            <a:tailEnd/>
          </a:ln>
        </p:spPr>
      </p:pic>
      <p:pic>
        <p:nvPicPr>
          <p:cNvPr id="37893" name="Picture 9"/>
          <p:cNvPicPr>
            <a:picLocks noChangeAspect="1" noChangeArrowheads="1"/>
          </p:cNvPicPr>
          <p:nvPr/>
        </p:nvPicPr>
        <p:blipFill>
          <a:blip r:embed="rId3" cstate="print"/>
          <a:srcRect/>
          <a:stretch>
            <a:fillRect/>
          </a:stretch>
        </p:blipFill>
        <p:spPr bwMode="auto">
          <a:xfrm>
            <a:off x="4932363" y="3573016"/>
            <a:ext cx="4211637" cy="2608262"/>
          </a:xfrm>
          <a:prstGeom prst="rect">
            <a:avLst/>
          </a:prstGeom>
          <a:noFill/>
          <a:ln w="9525">
            <a:noFill/>
            <a:miter lim="800000"/>
            <a:headEnd/>
            <a:tailEnd/>
          </a:ln>
        </p:spPr>
      </p:pic>
      <p:grpSp>
        <p:nvGrpSpPr>
          <p:cNvPr id="37894" name="Gruppieren 40"/>
          <p:cNvGrpSpPr>
            <a:grpSpLocks/>
          </p:cNvGrpSpPr>
          <p:nvPr/>
        </p:nvGrpSpPr>
        <p:grpSpPr bwMode="auto">
          <a:xfrm>
            <a:off x="4787900" y="1974850"/>
            <a:ext cx="1597025" cy="877888"/>
            <a:chOff x="7215176" y="2916629"/>
            <a:chExt cx="1596788" cy="876723"/>
          </a:xfrm>
        </p:grpSpPr>
        <p:grpSp>
          <p:nvGrpSpPr>
            <p:cNvPr id="37917" name="Gruppieren 26"/>
            <p:cNvGrpSpPr>
              <a:grpSpLocks/>
            </p:cNvGrpSpPr>
            <p:nvPr/>
          </p:nvGrpSpPr>
          <p:grpSpPr bwMode="auto">
            <a:xfrm>
              <a:off x="7215176" y="3133328"/>
              <a:ext cx="1596774" cy="226372"/>
              <a:chOff x="6500401" y="3457464"/>
              <a:chExt cx="1597173" cy="226250"/>
            </a:xfrm>
          </p:grpSpPr>
          <p:grpSp>
            <p:nvGrpSpPr>
              <p:cNvPr id="37933" name="Gruppieren 12"/>
              <p:cNvGrpSpPr>
                <a:grpSpLocks/>
              </p:cNvGrpSpPr>
              <p:nvPr/>
            </p:nvGrpSpPr>
            <p:grpSpPr bwMode="auto">
              <a:xfrm>
                <a:off x="6500401" y="3457464"/>
                <a:ext cx="180045" cy="179902"/>
                <a:chOff x="7352816" y="3260792"/>
                <a:chExt cx="300671" cy="311536"/>
              </a:xfrm>
            </p:grpSpPr>
            <p:sp>
              <p:nvSpPr>
                <p:cNvPr id="37935" name="Ellipse 13"/>
                <p:cNvSpPr>
                  <a:spLocks noChangeArrowheads="1"/>
                </p:cNvSpPr>
                <p:nvPr/>
              </p:nvSpPr>
              <p:spPr bwMode="auto">
                <a:xfrm>
                  <a:off x="7392929" y="3344116"/>
                  <a:ext cx="210470" cy="218076"/>
                </a:xfrm>
                <a:prstGeom prst="ellipse">
                  <a:avLst/>
                </a:prstGeom>
                <a:solidFill>
                  <a:schemeClr val="tx1"/>
                </a:solidFill>
                <a:ln w="6350" algn="ctr">
                  <a:solidFill>
                    <a:schemeClr val="tx1"/>
                  </a:solidFill>
                  <a:round/>
                  <a:headEnd/>
                  <a:tailEnd/>
                </a:ln>
              </p:spPr>
              <p:txBody>
                <a:bodyPr/>
                <a:lstStyle/>
                <a:p>
                  <a:pPr algn="ctr"/>
                  <a:endParaRPr lang="de-DE" sz="800" b="1"/>
                </a:p>
              </p:txBody>
            </p:sp>
            <p:sp>
              <p:nvSpPr>
                <p:cNvPr id="37936" name="Textfeld 14"/>
                <p:cNvSpPr txBox="1">
                  <a:spLocks noChangeArrowheads="1"/>
                </p:cNvSpPr>
                <p:nvPr/>
              </p:nvSpPr>
              <p:spPr bwMode="auto">
                <a:xfrm>
                  <a:off x="7352816" y="3260792"/>
                  <a:ext cx="300671" cy="311536"/>
                </a:xfrm>
                <a:prstGeom prst="rect">
                  <a:avLst/>
                </a:prstGeom>
                <a:noFill/>
                <a:ln w="9525">
                  <a:noFill/>
                  <a:miter lim="800000"/>
                  <a:headEnd/>
                  <a:tailEnd/>
                </a:ln>
              </p:spPr>
              <p:txBody>
                <a:bodyPr>
                  <a:spAutoFit/>
                </a:bodyPr>
                <a:lstStyle/>
                <a:p>
                  <a:pPr algn="ctr"/>
                  <a:r>
                    <a:rPr lang="de-DE" sz="800" b="1">
                      <a:solidFill>
                        <a:schemeClr val="bg1"/>
                      </a:solidFill>
                    </a:rPr>
                    <a:t>2</a:t>
                  </a:r>
                </a:p>
              </p:txBody>
            </p:sp>
          </p:grpSp>
          <p:sp>
            <p:nvSpPr>
              <p:cNvPr id="37934" name="Textfeld 22"/>
              <p:cNvSpPr txBox="1">
                <a:spLocks noChangeArrowheads="1"/>
              </p:cNvSpPr>
              <p:nvPr/>
            </p:nvSpPr>
            <p:spPr bwMode="auto">
              <a:xfrm>
                <a:off x="6643702" y="3468532"/>
                <a:ext cx="1453872" cy="215182"/>
              </a:xfrm>
              <a:prstGeom prst="rect">
                <a:avLst/>
              </a:prstGeom>
              <a:noFill/>
              <a:ln w="9525">
                <a:noFill/>
                <a:miter lim="800000"/>
                <a:headEnd/>
                <a:tailEnd/>
              </a:ln>
            </p:spPr>
            <p:txBody>
              <a:bodyPr>
                <a:spAutoFit/>
              </a:bodyPr>
              <a:lstStyle/>
              <a:p>
                <a:r>
                  <a:rPr lang="de-DE" sz="800" b="1" dirty="0" err="1" smtClean="0"/>
                  <a:t>Rail</a:t>
                </a:r>
                <a:r>
                  <a:rPr lang="de-DE" sz="800" b="1" dirty="0" smtClean="0"/>
                  <a:t> </a:t>
                </a:r>
                <a:r>
                  <a:rPr lang="de-DE" sz="800" b="1" dirty="0" err="1" smtClean="0"/>
                  <a:t>Guidance</a:t>
                </a:r>
                <a:endParaRPr lang="de-DE" sz="800" b="1" dirty="0"/>
              </a:p>
            </p:txBody>
          </p:sp>
        </p:grpSp>
        <p:grpSp>
          <p:nvGrpSpPr>
            <p:cNvPr id="37918" name="Gruppieren 26"/>
            <p:cNvGrpSpPr>
              <a:grpSpLocks/>
            </p:cNvGrpSpPr>
            <p:nvPr/>
          </p:nvGrpSpPr>
          <p:grpSpPr bwMode="auto">
            <a:xfrm>
              <a:off x="7215190" y="3350155"/>
              <a:ext cx="1596774" cy="226371"/>
              <a:chOff x="6500401" y="3457465"/>
              <a:chExt cx="1597173" cy="226249"/>
            </a:xfrm>
          </p:grpSpPr>
          <p:grpSp>
            <p:nvGrpSpPr>
              <p:cNvPr id="37929" name="Gruppieren 12"/>
              <p:cNvGrpSpPr>
                <a:grpSpLocks/>
              </p:cNvGrpSpPr>
              <p:nvPr/>
            </p:nvGrpSpPr>
            <p:grpSpPr bwMode="auto">
              <a:xfrm>
                <a:off x="6500401" y="3457465"/>
                <a:ext cx="180045" cy="215328"/>
                <a:chOff x="7352816" y="3260792"/>
                <a:chExt cx="300671" cy="372883"/>
              </a:xfrm>
            </p:grpSpPr>
            <p:sp>
              <p:nvSpPr>
                <p:cNvPr id="37931" name="Ellipse 13"/>
                <p:cNvSpPr>
                  <a:spLocks noChangeArrowheads="1"/>
                </p:cNvSpPr>
                <p:nvPr/>
              </p:nvSpPr>
              <p:spPr bwMode="auto">
                <a:xfrm>
                  <a:off x="7392929" y="3344116"/>
                  <a:ext cx="210470" cy="218076"/>
                </a:xfrm>
                <a:prstGeom prst="ellipse">
                  <a:avLst/>
                </a:prstGeom>
                <a:solidFill>
                  <a:schemeClr val="tx1"/>
                </a:solidFill>
                <a:ln w="6350" algn="ctr">
                  <a:solidFill>
                    <a:schemeClr val="tx1"/>
                  </a:solidFill>
                  <a:round/>
                  <a:headEnd/>
                  <a:tailEnd/>
                </a:ln>
              </p:spPr>
              <p:txBody>
                <a:bodyPr/>
                <a:lstStyle/>
                <a:p>
                  <a:pPr algn="ctr"/>
                  <a:endParaRPr lang="de-DE" sz="800" b="1"/>
                </a:p>
              </p:txBody>
            </p:sp>
            <p:sp>
              <p:nvSpPr>
                <p:cNvPr id="37932" name="Textfeld 14"/>
                <p:cNvSpPr txBox="1">
                  <a:spLocks noChangeArrowheads="1"/>
                </p:cNvSpPr>
                <p:nvPr/>
              </p:nvSpPr>
              <p:spPr bwMode="auto">
                <a:xfrm>
                  <a:off x="7352816" y="3260792"/>
                  <a:ext cx="300671" cy="372883"/>
                </a:xfrm>
                <a:prstGeom prst="rect">
                  <a:avLst/>
                </a:prstGeom>
                <a:noFill/>
                <a:ln w="9525">
                  <a:noFill/>
                  <a:miter lim="800000"/>
                  <a:headEnd/>
                  <a:tailEnd/>
                </a:ln>
              </p:spPr>
              <p:txBody>
                <a:bodyPr>
                  <a:spAutoFit/>
                </a:bodyPr>
                <a:lstStyle/>
                <a:p>
                  <a:pPr algn="ctr"/>
                  <a:r>
                    <a:rPr lang="de-DE" sz="800" b="1">
                      <a:solidFill>
                        <a:schemeClr val="bg1"/>
                      </a:solidFill>
                    </a:rPr>
                    <a:t>4</a:t>
                  </a:r>
                </a:p>
              </p:txBody>
            </p:sp>
          </p:grpSp>
          <p:sp>
            <p:nvSpPr>
              <p:cNvPr id="37930" name="Textfeld 22"/>
              <p:cNvSpPr txBox="1">
                <a:spLocks noChangeArrowheads="1"/>
              </p:cNvSpPr>
              <p:nvPr/>
            </p:nvSpPr>
            <p:spPr bwMode="auto">
              <a:xfrm>
                <a:off x="6643702" y="3468532"/>
                <a:ext cx="1453872" cy="215182"/>
              </a:xfrm>
              <a:prstGeom prst="rect">
                <a:avLst/>
              </a:prstGeom>
              <a:noFill/>
              <a:ln w="9525">
                <a:noFill/>
                <a:miter lim="800000"/>
                <a:headEnd/>
                <a:tailEnd/>
              </a:ln>
            </p:spPr>
            <p:txBody>
              <a:bodyPr>
                <a:spAutoFit/>
              </a:bodyPr>
              <a:lstStyle/>
              <a:p>
                <a:r>
                  <a:rPr lang="de-DE" sz="800" b="1" dirty="0" smtClean="0"/>
                  <a:t>Cover band</a:t>
                </a:r>
                <a:endParaRPr lang="de-DE" sz="800" b="1" dirty="0"/>
              </a:p>
            </p:txBody>
          </p:sp>
        </p:grpSp>
        <p:grpSp>
          <p:nvGrpSpPr>
            <p:cNvPr id="37919" name="Gruppieren 26"/>
            <p:cNvGrpSpPr>
              <a:grpSpLocks/>
            </p:cNvGrpSpPr>
            <p:nvPr/>
          </p:nvGrpSpPr>
          <p:grpSpPr bwMode="auto">
            <a:xfrm>
              <a:off x="7215190" y="3566981"/>
              <a:ext cx="1596774" cy="226371"/>
              <a:chOff x="6500401" y="3457465"/>
              <a:chExt cx="1597173" cy="226249"/>
            </a:xfrm>
          </p:grpSpPr>
          <p:grpSp>
            <p:nvGrpSpPr>
              <p:cNvPr id="37925" name="Gruppieren 12"/>
              <p:cNvGrpSpPr>
                <a:grpSpLocks/>
              </p:cNvGrpSpPr>
              <p:nvPr/>
            </p:nvGrpSpPr>
            <p:grpSpPr bwMode="auto">
              <a:xfrm>
                <a:off x="6500401" y="3457465"/>
                <a:ext cx="180045" cy="215328"/>
                <a:chOff x="7352816" y="3260792"/>
                <a:chExt cx="300671" cy="372883"/>
              </a:xfrm>
            </p:grpSpPr>
            <p:sp>
              <p:nvSpPr>
                <p:cNvPr id="37927" name="Ellipse 13"/>
                <p:cNvSpPr>
                  <a:spLocks noChangeArrowheads="1"/>
                </p:cNvSpPr>
                <p:nvPr/>
              </p:nvSpPr>
              <p:spPr bwMode="auto">
                <a:xfrm>
                  <a:off x="7392929" y="3344116"/>
                  <a:ext cx="210470" cy="218076"/>
                </a:xfrm>
                <a:prstGeom prst="ellipse">
                  <a:avLst/>
                </a:prstGeom>
                <a:solidFill>
                  <a:schemeClr val="tx1"/>
                </a:solidFill>
                <a:ln w="6350" algn="ctr">
                  <a:solidFill>
                    <a:schemeClr val="tx1"/>
                  </a:solidFill>
                  <a:round/>
                  <a:headEnd/>
                  <a:tailEnd/>
                </a:ln>
              </p:spPr>
              <p:txBody>
                <a:bodyPr/>
                <a:lstStyle/>
                <a:p>
                  <a:pPr algn="ctr"/>
                  <a:endParaRPr lang="de-DE" sz="800" b="1"/>
                </a:p>
              </p:txBody>
            </p:sp>
            <p:sp>
              <p:nvSpPr>
                <p:cNvPr id="37928" name="Textfeld 14"/>
                <p:cNvSpPr txBox="1">
                  <a:spLocks noChangeArrowheads="1"/>
                </p:cNvSpPr>
                <p:nvPr/>
              </p:nvSpPr>
              <p:spPr bwMode="auto">
                <a:xfrm>
                  <a:off x="7352816" y="3260792"/>
                  <a:ext cx="300671" cy="372883"/>
                </a:xfrm>
                <a:prstGeom prst="rect">
                  <a:avLst/>
                </a:prstGeom>
                <a:noFill/>
                <a:ln w="9525">
                  <a:noFill/>
                  <a:miter lim="800000"/>
                  <a:headEnd/>
                  <a:tailEnd/>
                </a:ln>
              </p:spPr>
              <p:txBody>
                <a:bodyPr>
                  <a:spAutoFit/>
                </a:bodyPr>
                <a:lstStyle/>
                <a:p>
                  <a:pPr algn="ctr"/>
                  <a:r>
                    <a:rPr lang="de-DE" sz="800" b="1">
                      <a:solidFill>
                        <a:schemeClr val="bg1"/>
                      </a:solidFill>
                    </a:rPr>
                    <a:t>5</a:t>
                  </a:r>
                </a:p>
              </p:txBody>
            </p:sp>
          </p:grpSp>
          <p:sp>
            <p:nvSpPr>
              <p:cNvPr id="37926" name="Textfeld 22"/>
              <p:cNvSpPr txBox="1">
                <a:spLocks noChangeArrowheads="1"/>
              </p:cNvSpPr>
              <p:nvPr/>
            </p:nvSpPr>
            <p:spPr bwMode="auto">
              <a:xfrm>
                <a:off x="6643702" y="3468532"/>
                <a:ext cx="1453872" cy="215182"/>
              </a:xfrm>
              <a:prstGeom prst="rect">
                <a:avLst/>
              </a:prstGeom>
              <a:noFill/>
              <a:ln w="9525">
                <a:noFill/>
                <a:miter lim="800000"/>
                <a:headEnd/>
                <a:tailEnd/>
              </a:ln>
            </p:spPr>
            <p:txBody>
              <a:bodyPr>
                <a:spAutoFit/>
              </a:bodyPr>
              <a:lstStyle/>
              <a:p>
                <a:r>
                  <a:rPr lang="de-DE" sz="800" b="1" dirty="0" err="1" smtClean="0"/>
                  <a:t>Toothed</a:t>
                </a:r>
                <a:r>
                  <a:rPr lang="de-DE" sz="800" b="1" dirty="0" smtClean="0"/>
                  <a:t> </a:t>
                </a:r>
                <a:r>
                  <a:rPr lang="de-DE" sz="800" b="1" dirty="0" err="1" smtClean="0"/>
                  <a:t>belt</a:t>
                </a:r>
                <a:r>
                  <a:rPr lang="de-DE" sz="800" b="1" dirty="0" smtClean="0"/>
                  <a:t> </a:t>
                </a:r>
                <a:r>
                  <a:rPr lang="de-DE" sz="800" b="1" dirty="0" err="1" smtClean="0"/>
                  <a:t>drive</a:t>
                </a:r>
                <a:endParaRPr lang="de-DE" sz="800" b="1" dirty="0"/>
              </a:p>
            </p:txBody>
          </p:sp>
        </p:grpSp>
        <p:grpSp>
          <p:nvGrpSpPr>
            <p:cNvPr id="37920" name="Gruppieren 26"/>
            <p:cNvGrpSpPr>
              <a:grpSpLocks/>
            </p:cNvGrpSpPr>
            <p:nvPr/>
          </p:nvGrpSpPr>
          <p:grpSpPr bwMode="auto">
            <a:xfrm>
              <a:off x="7215190" y="2916629"/>
              <a:ext cx="1596774" cy="226356"/>
              <a:chOff x="6500401" y="3457478"/>
              <a:chExt cx="1597173" cy="226234"/>
            </a:xfrm>
          </p:grpSpPr>
          <p:grpSp>
            <p:nvGrpSpPr>
              <p:cNvPr id="37921" name="Gruppieren 12"/>
              <p:cNvGrpSpPr>
                <a:grpSpLocks/>
              </p:cNvGrpSpPr>
              <p:nvPr/>
            </p:nvGrpSpPr>
            <p:grpSpPr bwMode="auto">
              <a:xfrm>
                <a:off x="6500401" y="3457478"/>
                <a:ext cx="180045" cy="215329"/>
                <a:chOff x="7352816" y="3260809"/>
                <a:chExt cx="300671" cy="372884"/>
              </a:xfrm>
            </p:grpSpPr>
            <p:sp>
              <p:nvSpPr>
                <p:cNvPr id="37923" name="Ellipse 13"/>
                <p:cNvSpPr>
                  <a:spLocks noChangeArrowheads="1"/>
                </p:cNvSpPr>
                <p:nvPr/>
              </p:nvSpPr>
              <p:spPr bwMode="auto">
                <a:xfrm>
                  <a:off x="7392929" y="3344116"/>
                  <a:ext cx="210470" cy="218076"/>
                </a:xfrm>
                <a:prstGeom prst="ellipse">
                  <a:avLst/>
                </a:prstGeom>
                <a:solidFill>
                  <a:schemeClr val="tx1"/>
                </a:solidFill>
                <a:ln w="6350" algn="ctr">
                  <a:solidFill>
                    <a:schemeClr val="tx1"/>
                  </a:solidFill>
                  <a:round/>
                  <a:headEnd/>
                  <a:tailEnd/>
                </a:ln>
              </p:spPr>
              <p:txBody>
                <a:bodyPr/>
                <a:lstStyle/>
                <a:p>
                  <a:pPr algn="ctr"/>
                  <a:endParaRPr lang="de-DE" sz="800" b="1"/>
                </a:p>
              </p:txBody>
            </p:sp>
            <p:sp>
              <p:nvSpPr>
                <p:cNvPr id="37924" name="Textfeld 14"/>
                <p:cNvSpPr txBox="1">
                  <a:spLocks noChangeArrowheads="1"/>
                </p:cNvSpPr>
                <p:nvPr/>
              </p:nvSpPr>
              <p:spPr bwMode="auto">
                <a:xfrm>
                  <a:off x="7352816" y="3260809"/>
                  <a:ext cx="300671" cy="372884"/>
                </a:xfrm>
                <a:prstGeom prst="rect">
                  <a:avLst/>
                </a:prstGeom>
                <a:noFill/>
                <a:ln w="9525">
                  <a:noFill/>
                  <a:miter lim="800000"/>
                  <a:headEnd/>
                  <a:tailEnd/>
                </a:ln>
              </p:spPr>
              <p:txBody>
                <a:bodyPr>
                  <a:spAutoFit/>
                </a:bodyPr>
                <a:lstStyle/>
                <a:p>
                  <a:pPr algn="ctr"/>
                  <a:r>
                    <a:rPr lang="de-DE" sz="800" b="1">
                      <a:solidFill>
                        <a:schemeClr val="bg1"/>
                      </a:solidFill>
                    </a:rPr>
                    <a:t>1</a:t>
                  </a:r>
                </a:p>
              </p:txBody>
            </p:sp>
          </p:grpSp>
          <p:sp>
            <p:nvSpPr>
              <p:cNvPr id="37922" name="Textfeld 22"/>
              <p:cNvSpPr txBox="1">
                <a:spLocks noChangeArrowheads="1"/>
              </p:cNvSpPr>
              <p:nvPr/>
            </p:nvSpPr>
            <p:spPr bwMode="auto">
              <a:xfrm>
                <a:off x="6643702" y="3468530"/>
                <a:ext cx="1453872" cy="215182"/>
              </a:xfrm>
              <a:prstGeom prst="rect">
                <a:avLst/>
              </a:prstGeom>
              <a:noFill/>
              <a:ln w="9525">
                <a:noFill/>
                <a:miter lim="800000"/>
                <a:headEnd/>
                <a:tailEnd/>
              </a:ln>
            </p:spPr>
            <p:txBody>
              <a:bodyPr>
                <a:spAutoFit/>
              </a:bodyPr>
              <a:lstStyle/>
              <a:p>
                <a:r>
                  <a:rPr lang="de-DE" sz="800" b="1" dirty="0" smtClean="0"/>
                  <a:t>Profile</a:t>
                </a:r>
                <a:endParaRPr lang="de-DE" sz="800" b="1" dirty="0"/>
              </a:p>
            </p:txBody>
          </p:sp>
        </p:grpSp>
      </p:grpSp>
      <p:grpSp>
        <p:nvGrpSpPr>
          <p:cNvPr id="37895" name="Gruppieren 40"/>
          <p:cNvGrpSpPr>
            <a:grpSpLocks/>
          </p:cNvGrpSpPr>
          <p:nvPr/>
        </p:nvGrpSpPr>
        <p:grpSpPr bwMode="auto">
          <a:xfrm>
            <a:off x="3348038" y="5300663"/>
            <a:ext cx="1597025" cy="877887"/>
            <a:chOff x="7215176" y="2916629"/>
            <a:chExt cx="1596788" cy="876723"/>
          </a:xfrm>
        </p:grpSpPr>
        <p:grpSp>
          <p:nvGrpSpPr>
            <p:cNvPr id="37897" name="Gruppieren 26"/>
            <p:cNvGrpSpPr>
              <a:grpSpLocks/>
            </p:cNvGrpSpPr>
            <p:nvPr/>
          </p:nvGrpSpPr>
          <p:grpSpPr bwMode="auto">
            <a:xfrm>
              <a:off x="7215176" y="3133328"/>
              <a:ext cx="1596774" cy="226372"/>
              <a:chOff x="6500401" y="3457464"/>
              <a:chExt cx="1597173" cy="226250"/>
            </a:xfrm>
          </p:grpSpPr>
          <p:grpSp>
            <p:nvGrpSpPr>
              <p:cNvPr id="37913" name="Gruppieren 12"/>
              <p:cNvGrpSpPr>
                <a:grpSpLocks/>
              </p:cNvGrpSpPr>
              <p:nvPr/>
            </p:nvGrpSpPr>
            <p:grpSpPr bwMode="auto">
              <a:xfrm>
                <a:off x="6500401" y="3457464"/>
                <a:ext cx="180045" cy="179902"/>
                <a:chOff x="7352816" y="3260792"/>
                <a:chExt cx="300671" cy="311536"/>
              </a:xfrm>
            </p:grpSpPr>
            <p:sp>
              <p:nvSpPr>
                <p:cNvPr id="37915" name="Ellipse 13"/>
                <p:cNvSpPr>
                  <a:spLocks noChangeArrowheads="1"/>
                </p:cNvSpPr>
                <p:nvPr/>
              </p:nvSpPr>
              <p:spPr bwMode="auto">
                <a:xfrm>
                  <a:off x="7392929" y="3344116"/>
                  <a:ext cx="210470" cy="218076"/>
                </a:xfrm>
                <a:prstGeom prst="ellipse">
                  <a:avLst/>
                </a:prstGeom>
                <a:solidFill>
                  <a:schemeClr val="tx1"/>
                </a:solidFill>
                <a:ln w="6350" algn="ctr">
                  <a:solidFill>
                    <a:schemeClr val="tx1"/>
                  </a:solidFill>
                  <a:round/>
                  <a:headEnd/>
                  <a:tailEnd/>
                </a:ln>
              </p:spPr>
              <p:txBody>
                <a:bodyPr/>
                <a:lstStyle/>
                <a:p>
                  <a:pPr algn="ctr"/>
                  <a:endParaRPr lang="de-DE" sz="800" b="1"/>
                </a:p>
              </p:txBody>
            </p:sp>
            <p:sp>
              <p:nvSpPr>
                <p:cNvPr id="37916" name="Textfeld 14"/>
                <p:cNvSpPr txBox="1">
                  <a:spLocks noChangeArrowheads="1"/>
                </p:cNvSpPr>
                <p:nvPr/>
              </p:nvSpPr>
              <p:spPr bwMode="auto">
                <a:xfrm>
                  <a:off x="7352816" y="3260792"/>
                  <a:ext cx="300671" cy="311536"/>
                </a:xfrm>
                <a:prstGeom prst="rect">
                  <a:avLst/>
                </a:prstGeom>
                <a:noFill/>
                <a:ln w="9525">
                  <a:noFill/>
                  <a:miter lim="800000"/>
                  <a:headEnd/>
                  <a:tailEnd/>
                </a:ln>
              </p:spPr>
              <p:txBody>
                <a:bodyPr>
                  <a:spAutoFit/>
                </a:bodyPr>
                <a:lstStyle/>
                <a:p>
                  <a:pPr algn="ctr"/>
                  <a:r>
                    <a:rPr lang="de-DE" sz="800" b="1">
                      <a:solidFill>
                        <a:schemeClr val="bg1"/>
                      </a:solidFill>
                    </a:rPr>
                    <a:t>2</a:t>
                  </a:r>
                </a:p>
              </p:txBody>
            </p:sp>
          </p:grpSp>
          <p:sp>
            <p:nvSpPr>
              <p:cNvPr id="37914" name="Textfeld 22"/>
              <p:cNvSpPr txBox="1">
                <a:spLocks noChangeArrowheads="1"/>
              </p:cNvSpPr>
              <p:nvPr/>
            </p:nvSpPr>
            <p:spPr bwMode="auto">
              <a:xfrm>
                <a:off x="6643702" y="3468532"/>
                <a:ext cx="1453872" cy="215182"/>
              </a:xfrm>
              <a:prstGeom prst="rect">
                <a:avLst/>
              </a:prstGeom>
              <a:noFill/>
              <a:ln w="9525">
                <a:noFill/>
                <a:miter lim="800000"/>
                <a:headEnd/>
                <a:tailEnd/>
              </a:ln>
            </p:spPr>
            <p:txBody>
              <a:bodyPr>
                <a:spAutoFit/>
              </a:bodyPr>
              <a:lstStyle/>
              <a:p>
                <a:r>
                  <a:rPr lang="de-DE" sz="800" b="1" dirty="0" err="1" smtClean="0"/>
                  <a:t>Rail</a:t>
                </a:r>
                <a:r>
                  <a:rPr lang="de-DE" sz="800" b="1" dirty="0" smtClean="0"/>
                  <a:t> </a:t>
                </a:r>
                <a:r>
                  <a:rPr lang="de-DE" sz="800" b="1" dirty="0" err="1" smtClean="0"/>
                  <a:t>Guidance</a:t>
                </a:r>
                <a:endParaRPr lang="de-DE" sz="800" b="1" dirty="0"/>
              </a:p>
            </p:txBody>
          </p:sp>
        </p:grpSp>
        <p:grpSp>
          <p:nvGrpSpPr>
            <p:cNvPr id="37898" name="Gruppieren 26"/>
            <p:cNvGrpSpPr>
              <a:grpSpLocks/>
            </p:cNvGrpSpPr>
            <p:nvPr/>
          </p:nvGrpSpPr>
          <p:grpSpPr bwMode="auto">
            <a:xfrm>
              <a:off x="7215190" y="3350155"/>
              <a:ext cx="1596774" cy="226371"/>
              <a:chOff x="6500401" y="3457465"/>
              <a:chExt cx="1597173" cy="226249"/>
            </a:xfrm>
          </p:grpSpPr>
          <p:grpSp>
            <p:nvGrpSpPr>
              <p:cNvPr id="37909" name="Gruppieren 12"/>
              <p:cNvGrpSpPr>
                <a:grpSpLocks/>
              </p:cNvGrpSpPr>
              <p:nvPr/>
            </p:nvGrpSpPr>
            <p:grpSpPr bwMode="auto">
              <a:xfrm>
                <a:off x="6500401" y="3457465"/>
                <a:ext cx="180045" cy="215328"/>
                <a:chOff x="7352816" y="3260792"/>
                <a:chExt cx="300671" cy="372883"/>
              </a:xfrm>
            </p:grpSpPr>
            <p:sp>
              <p:nvSpPr>
                <p:cNvPr id="37911" name="Ellipse 13"/>
                <p:cNvSpPr>
                  <a:spLocks noChangeArrowheads="1"/>
                </p:cNvSpPr>
                <p:nvPr/>
              </p:nvSpPr>
              <p:spPr bwMode="auto">
                <a:xfrm>
                  <a:off x="7392929" y="3344116"/>
                  <a:ext cx="210470" cy="218076"/>
                </a:xfrm>
                <a:prstGeom prst="ellipse">
                  <a:avLst/>
                </a:prstGeom>
                <a:solidFill>
                  <a:schemeClr val="tx1"/>
                </a:solidFill>
                <a:ln w="6350" algn="ctr">
                  <a:solidFill>
                    <a:schemeClr val="tx1"/>
                  </a:solidFill>
                  <a:round/>
                  <a:headEnd/>
                  <a:tailEnd/>
                </a:ln>
              </p:spPr>
              <p:txBody>
                <a:bodyPr/>
                <a:lstStyle/>
                <a:p>
                  <a:pPr algn="ctr"/>
                  <a:endParaRPr lang="de-DE" sz="800" b="1"/>
                </a:p>
              </p:txBody>
            </p:sp>
            <p:sp>
              <p:nvSpPr>
                <p:cNvPr id="37912" name="Textfeld 14"/>
                <p:cNvSpPr txBox="1">
                  <a:spLocks noChangeArrowheads="1"/>
                </p:cNvSpPr>
                <p:nvPr/>
              </p:nvSpPr>
              <p:spPr bwMode="auto">
                <a:xfrm>
                  <a:off x="7352816" y="3260792"/>
                  <a:ext cx="300671" cy="372883"/>
                </a:xfrm>
                <a:prstGeom prst="rect">
                  <a:avLst/>
                </a:prstGeom>
                <a:noFill/>
                <a:ln w="9525">
                  <a:noFill/>
                  <a:miter lim="800000"/>
                  <a:headEnd/>
                  <a:tailEnd/>
                </a:ln>
              </p:spPr>
              <p:txBody>
                <a:bodyPr>
                  <a:spAutoFit/>
                </a:bodyPr>
                <a:lstStyle/>
                <a:p>
                  <a:pPr algn="ctr"/>
                  <a:r>
                    <a:rPr lang="de-DE" sz="800" b="1">
                      <a:solidFill>
                        <a:schemeClr val="bg1"/>
                      </a:solidFill>
                    </a:rPr>
                    <a:t>4</a:t>
                  </a:r>
                </a:p>
              </p:txBody>
            </p:sp>
          </p:grpSp>
          <p:sp>
            <p:nvSpPr>
              <p:cNvPr id="37910" name="Textfeld 22"/>
              <p:cNvSpPr txBox="1">
                <a:spLocks noChangeArrowheads="1"/>
              </p:cNvSpPr>
              <p:nvPr/>
            </p:nvSpPr>
            <p:spPr bwMode="auto">
              <a:xfrm>
                <a:off x="6643702" y="3468532"/>
                <a:ext cx="1453872" cy="215182"/>
              </a:xfrm>
              <a:prstGeom prst="rect">
                <a:avLst/>
              </a:prstGeom>
              <a:noFill/>
              <a:ln w="9525">
                <a:noFill/>
                <a:miter lim="800000"/>
                <a:headEnd/>
                <a:tailEnd/>
              </a:ln>
            </p:spPr>
            <p:txBody>
              <a:bodyPr>
                <a:spAutoFit/>
              </a:bodyPr>
              <a:lstStyle/>
              <a:p>
                <a:r>
                  <a:rPr lang="de-DE" sz="800" b="1" dirty="0" smtClean="0"/>
                  <a:t>Spindle </a:t>
                </a:r>
                <a:r>
                  <a:rPr lang="de-DE" sz="800" b="1" dirty="0" err="1" smtClean="0"/>
                  <a:t>drive</a:t>
                </a:r>
                <a:endParaRPr lang="de-DE" sz="800" b="1" dirty="0"/>
              </a:p>
            </p:txBody>
          </p:sp>
        </p:grpSp>
        <p:grpSp>
          <p:nvGrpSpPr>
            <p:cNvPr id="37899" name="Gruppieren 26"/>
            <p:cNvGrpSpPr>
              <a:grpSpLocks/>
            </p:cNvGrpSpPr>
            <p:nvPr/>
          </p:nvGrpSpPr>
          <p:grpSpPr bwMode="auto">
            <a:xfrm>
              <a:off x="7215190" y="3566981"/>
              <a:ext cx="1596774" cy="226371"/>
              <a:chOff x="6500401" y="3457465"/>
              <a:chExt cx="1597173" cy="226249"/>
            </a:xfrm>
          </p:grpSpPr>
          <p:grpSp>
            <p:nvGrpSpPr>
              <p:cNvPr id="37905" name="Gruppieren 12"/>
              <p:cNvGrpSpPr>
                <a:grpSpLocks/>
              </p:cNvGrpSpPr>
              <p:nvPr/>
            </p:nvGrpSpPr>
            <p:grpSpPr bwMode="auto">
              <a:xfrm>
                <a:off x="6500401" y="3457465"/>
                <a:ext cx="180045" cy="215328"/>
                <a:chOff x="7352816" y="3260792"/>
                <a:chExt cx="300671" cy="372883"/>
              </a:xfrm>
            </p:grpSpPr>
            <p:sp>
              <p:nvSpPr>
                <p:cNvPr id="37907" name="Ellipse 13"/>
                <p:cNvSpPr>
                  <a:spLocks noChangeArrowheads="1"/>
                </p:cNvSpPr>
                <p:nvPr/>
              </p:nvSpPr>
              <p:spPr bwMode="auto">
                <a:xfrm>
                  <a:off x="7392929" y="3344116"/>
                  <a:ext cx="210470" cy="218076"/>
                </a:xfrm>
                <a:prstGeom prst="ellipse">
                  <a:avLst/>
                </a:prstGeom>
                <a:solidFill>
                  <a:schemeClr val="tx1"/>
                </a:solidFill>
                <a:ln w="6350" algn="ctr">
                  <a:solidFill>
                    <a:schemeClr val="tx1"/>
                  </a:solidFill>
                  <a:round/>
                  <a:headEnd/>
                  <a:tailEnd/>
                </a:ln>
              </p:spPr>
              <p:txBody>
                <a:bodyPr/>
                <a:lstStyle/>
                <a:p>
                  <a:pPr algn="ctr"/>
                  <a:endParaRPr lang="de-DE" sz="800" b="1"/>
                </a:p>
              </p:txBody>
            </p:sp>
            <p:sp>
              <p:nvSpPr>
                <p:cNvPr id="37908" name="Textfeld 14"/>
                <p:cNvSpPr txBox="1">
                  <a:spLocks noChangeArrowheads="1"/>
                </p:cNvSpPr>
                <p:nvPr/>
              </p:nvSpPr>
              <p:spPr bwMode="auto">
                <a:xfrm>
                  <a:off x="7352816" y="3260792"/>
                  <a:ext cx="300671" cy="372883"/>
                </a:xfrm>
                <a:prstGeom prst="rect">
                  <a:avLst/>
                </a:prstGeom>
                <a:noFill/>
                <a:ln w="9525">
                  <a:noFill/>
                  <a:miter lim="800000"/>
                  <a:headEnd/>
                  <a:tailEnd/>
                </a:ln>
              </p:spPr>
              <p:txBody>
                <a:bodyPr>
                  <a:spAutoFit/>
                </a:bodyPr>
                <a:lstStyle/>
                <a:p>
                  <a:pPr algn="ctr"/>
                  <a:r>
                    <a:rPr lang="de-DE" sz="800" b="1">
                      <a:solidFill>
                        <a:schemeClr val="bg1"/>
                      </a:solidFill>
                    </a:rPr>
                    <a:t>5</a:t>
                  </a:r>
                </a:p>
              </p:txBody>
            </p:sp>
          </p:grpSp>
          <p:sp>
            <p:nvSpPr>
              <p:cNvPr id="37906" name="Textfeld 22"/>
              <p:cNvSpPr txBox="1">
                <a:spLocks noChangeArrowheads="1"/>
              </p:cNvSpPr>
              <p:nvPr/>
            </p:nvSpPr>
            <p:spPr bwMode="auto">
              <a:xfrm>
                <a:off x="6643702" y="3468532"/>
                <a:ext cx="1453872" cy="215182"/>
              </a:xfrm>
              <a:prstGeom prst="rect">
                <a:avLst/>
              </a:prstGeom>
              <a:noFill/>
              <a:ln w="9525">
                <a:noFill/>
                <a:miter lim="800000"/>
                <a:headEnd/>
                <a:tailEnd/>
              </a:ln>
            </p:spPr>
            <p:txBody>
              <a:bodyPr>
                <a:spAutoFit/>
              </a:bodyPr>
              <a:lstStyle/>
              <a:p>
                <a:r>
                  <a:rPr lang="de-DE" sz="800" b="1" dirty="0" smtClean="0"/>
                  <a:t>Cover band</a:t>
                </a:r>
                <a:endParaRPr lang="de-DE" sz="800" b="1" dirty="0"/>
              </a:p>
            </p:txBody>
          </p:sp>
        </p:grpSp>
        <p:grpSp>
          <p:nvGrpSpPr>
            <p:cNvPr id="37900" name="Gruppieren 26"/>
            <p:cNvGrpSpPr>
              <a:grpSpLocks/>
            </p:cNvGrpSpPr>
            <p:nvPr/>
          </p:nvGrpSpPr>
          <p:grpSpPr bwMode="auto">
            <a:xfrm>
              <a:off x="7215190" y="2916629"/>
              <a:ext cx="1596774" cy="226356"/>
              <a:chOff x="6500401" y="3457478"/>
              <a:chExt cx="1597173" cy="226234"/>
            </a:xfrm>
          </p:grpSpPr>
          <p:grpSp>
            <p:nvGrpSpPr>
              <p:cNvPr id="37901" name="Gruppieren 12"/>
              <p:cNvGrpSpPr>
                <a:grpSpLocks/>
              </p:cNvGrpSpPr>
              <p:nvPr/>
            </p:nvGrpSpPr>
            <p:grpSpPr bwMode="auto">
              <a:xfrm>
                <a:off x="6500401" y="3457478"/>
                <a:ext cx="180045" cy="215329"/>
                <a:chOff x="7352816" y="3260809"/>
                <a:chExt cx="300671" cy="372884"/>
              </a:xfrm>
            </p:grpSpPr>
            <p:sp>
              <p:nvSpPr>
                <p:cNvPr id="37903" name="Ellipse 13"/>
                <p:cNvSpPr>
                  <a:spLocks noChangeArrowheads="1"/>
                </p:cNvSpPr>
                <p:nvPr/>
              </p:nvSpPr>
              <p:spPr bwMode="auto">
                <a:xfrm>
                  <a:off x="7392929" y="3344116"/>
                  <a:ext cx="210470" cy="218076"/>
                </a:xfrm>
                <a:prstGeom prst="ellipse">
                  <a:avLst/>
                </a:prstGeom>
                <a:solidFill>
                  <a:schemeClr val="tx1"/>
                </a:solidFill>
                <a:ln w="6350" algn="ctr">
                  <a:solidFill>
                    <a:schemeClr val="tx1"/>
                  </a:solidFill>
                  <a:round/>
                  <a:headEnd/>
                  <a:tailEnd/>
                </a:ln>
              </p:spPr>
              <p:txBody>
                <a:bodyPr/>
                <a:lstStyle/>
                <a:p>
                  <a:pPr algn="ctr"/>
                  <a:endParaRPr lang="de-DE" sz="800" b="1"/>
                </a:p>
              </p:txBody>
            </p:sp>
            <p:sp>
              <p:nvSpPr>
                <p:cNvPr id="37904" name="Textfeld 14"/>
                <p:cNvSpPr txBox="1">
                  <a:spLocks noChangeArrowheads="1"/>
                </p:cNvSpPr>
                <p:nvPr/>
              </p:nvSpPr>
              <p:spPr bwMode="auto">
                <a:xfrm>
                  <a:off x="7352816" y="3260809"/>
                  <a:ext cx="300671" cy="372884"/>
                </a:xfrm>
                <a:prstGeom prst="rect">
                  <a:avLst/>
                </a:prstGeom>
                <a:noFill/>
                <a:ln w="9525">
                  <a:noFill/>
                  <a:miter lim="800000"/>
                  <a:headEnd/>
                  <a:tailEnd/>
                </a:ln>
              </p:spPr>
              <p:txBody>
                <a:bodyPr>
                  <a:spAutoFit/>
                </a:bodyPr>
                <a:lstStyle/>
                <a:p>
                  <a:pPr algn="ctr"/>
                  <a:r>
                    <a:rPr lang="de-DE" sz="800" b="1">
                      <a:solidFill>
                        <a:schemeClr val="bg1"/>
                      </a:solidFill>
                    </a:rPr>
                    <a:t>1</a:t>
                  </a:r>
                </a:p>
              </p:txBody>
            </p:sp>
          </p:grpSp>
          <p:sp>
            <p:nvSpPr>
              <p:cNvPr id="37902" name="Textfeld 53"/>
              <p:cNvSpPr txBox="1">
                <a:spLocks noChangeArrowheads="1"/>
              </p:cNvSpPr>
              <p:nvPr/>
            </p:nvSpPr>
            <p:spPr bwMode="auto">
              <a:xfrm>
                <a:off x="6643702" y="3468530"/>
                <a:ext cx="1453872" cy="215182"/>
              </a:xfrm>
              <a:prstGeom prst="rect">
                <a:avLst/>
              </a:prstGeom>
              <a:noFill/>
              <a:ln w="9525">
                <a:noFill/>
                <a:miter lim="800000"/>
                <a:headEnd/>
                <a:tailEnd/>
              </a:ln>
            </p:spPr>
            <p:txBody>
              <a:bodyPr>
                <a:spAutoFit/>
              </a:bodyPr>
              <a:lstStyle/>
              <a:p>
                <a:r>
                  <a:rPr lang="de-DE" sz="800" b="1" dirty="0" smtClean="0"/>
                  <a:t>Profile</a:t>
                </a:r>
                <a:endParaRPr lang="de-DE" sz="800" b="1" dirty="0"/>
              </a:p>
            </p:txBody>
          </p:sp>
        </p:grpSp>
      </p:grpSp>
      <p:sp>
        <p:nvSpPr>
          <p:cNvPr id="37896" name="Text Box 2"/>
          <p:cNvSpPr txBox="1">
            <a:spLocks noChangeArrowheads="1"/>
          </p:cNvSpPr>
          <p:nvPr/>
        </p:nvSpPr>
        <p:spPr bwMode="auto">
          <a:xfrm>
            <a:off x="539552" y="1268760"/>
            <a:ext cx="4478338" cy="525401"/>
          </a:xfrm>
          <a:prstGeom prst="rect">
            <a:avLst/>
          </a:prstGeom>
          <a:noFill/>
          <a:ln w="9525">
            <a:noFill/>
            <a:miter lim="800000"/>
            <a:headEnd/>
            <a:tailEnd/>
          </a:ln>
        </p:spPr>
        <p:txBody>
          <a:bodyPr lIns="90000" tIns="46800" rIns="90000" bIns="46800">
            <a:spAutoFit/>
          </a:bodyPr>
          <a:lstStyle/>
          <a:p>
            <a:pPr>
              <a:spcBef>
                <a:spcPct val="50000"/>
              </a:spcBef>
            </a:pPr>
            <a:r>
              <a:rPr lang="de-DE" sz="2800" dirty="0">
                <a:solidFill>
                  <a:srgbClr val="003D6A"/>
                </a:solidFill>
                <a:latin typeface="+mn-lt"/>
              </a:rPr>
              <a:t>Delta </a:t>
            </a:r>
            <a:r>
              <a:rPr lang="de-DE" sz="2800" dirty="0" err="1" smtClean="0">
                <a:solidFill>
                  <a:srgbClr val="003D6A"/>
                </a:solidFill>
                <a:latin typeface="+mn-lt"/>
              </a:rPr>
              <a:t>Function</a:t>
            </a:r>
            <a:r>
              <a:rPr lang="de-DE" sz="2800" dirty="0" smtClean="0">
                <a:solidFill>
                  <a:srgbClr val="003D6A"/>
                </a:solidFill>
                <a:latin typeface="+mn-lt"/>
              </a:rPr>
              <a:t> </a:t>
            </a:r>
            <a:r>
              <a:rPr lang="de-DE" sz="2800" dirty="0" err="1" smtClean="0">
                <a:solidFill>
                  <a:srgbClr val="003D6A"/>
                </a:solidFill>
                <a:latin typeface="+mn-lt"/>
              </a:rPr>
              <a:t>sectional</a:t>
            </a:r>
            <a:r>
              <a:rPr lang="de-DE" sz="2800" dirty="0" smtClean="0">
                <a:solidFill>
                  <a:srgbClr val="003D6A"/>
                </a:solidFill>
                <a:latin typeface="+mn-lt"/>
              </a:rPr>
              <a:t> </a:t>
            </a:r>
            <a:r>
              <a:rPr lang="de-DE" sz="2800" dirty="0" err="1" smtClean="0">
                <a:solidFill>
                  <a:srgbClr val="003D6A"/>
                </a:solidFill>
                <a:latin typeface="+mn-lt"/>
              </a:rPr>
              <a:t>view</a:t>
            </a:r>
            <a:endParaRPr lang="de-DE" sz="2800" dirty="0">
              <a:solidFill>
                <a:srgbClr val="003D6A"/>
              </a:solidFill>
              <a:latin typeface="+mn-lt"/>
            </a:endParaRPr>
          </a:p>
        </p:txBody>
      </p:sp>
      <p:sp>
        <p:nvSpPr>
          <p:cNvPr id="50" name="Foliennummernplatzhalter 49"/>
          <p:cNvSpPr>
            <a:spLocks noGrp="1"/>
          </p:cNvSpPr>
          <p:nvPr>
            <p:ph type="sldNum" sz="quarter" idx="4"/>
          </p:nvPr>
        </p:nvSpPr>
        <p:spPr/>
        <p:txBody>
          <a:bodyPr/>
          <a:lstStyle/>
          <a:p>
            <a:fld id="{67E460E2-A79B-FD4C-875F-CB1722C97EA1}" type="slidenum">
              <a:rPr lang="de-DE" smtClean="0"/>
              <a:pPr/>
              <a:t>28</a:t>
            </a:fld>
            <a:endParaRPr lang="de-DE"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el 2"/>
          <p:cNvSpPr>
            <a:spLocks noGrp="1"/>
          </p:cNvSpPr>
          <p:nvPr>
            <p:ph type="title"/>
          </p:nvPr>
        </p:nvSpPr>
        <p:spPr/>
        <p:txBody>
          <a:bodyPr/>
          <a:lstStyle/>
          <a:p>
            <a:r>
              <a:rPr lang="de-DE" dirty="0" err="1" smtClean="0"/>
              <a:t>Electric</a:t>
            </a:r>
            <a:r>
              <a:rPr lang="de-DE" dirty="0" smtClean="0"/>
              <a:t> </a:t>
            </a:r>
            <a:r>
              <a:rPr lang="de-DE" dirty="0" err="1" smtClean="0"/>
              <a:t>component</a:t>
            </a:r>
            <a:r>
              <a:rPr lang="de-DE" dirty="0" smtClean="0"/>
              <a:t/>
            </a:r>
            <a:br>
              <a:rPr lang="de-DE" dirty="0" smtClean="0"/>
            </a:br>
            <a:r>
              <a:rPr lang="de-DE" dirty="0" smtClean="0"/>
              <a:t>Spindle </a:t>
            </a:r>
            <a:r>
              <a:rPr lang="de-DE" dirty="0" err="1" smtClean="0"/>
              <a:t>driven</a:t>
            </a:r>
            <a:r>
              <a:rPr lang="de-DE" dirty="0" smtClean="0"/>
              <a:t>/ </a:t>
            </a:r>
            <a:r>
              <a:rPr lang="de-DE" dirty="0" err="1" smtClean="0"/>
              <a:t>belt</a:t>
            </a:r>
            <a:r>
              <a:rPr lang="de-DE" dirty="0" smtClean="0"/>
              <a:t> </a:t>
            </a:r>
            <a:r>
              <a:rPr lang="de-DE" dirty="0" err="1" smtClean="0"/>
              <a:t>drive</a:t>
            </a:r>
            <a:endParaRPr lang="de-DE" dirty="0" smtClean="0">
              <a:solidFill>
                <a:schemeClr val="accent2"/>
              </a:solidFill>
            </a:endParaRPr>
          </a:p>
        </p:txBody>
      </p:sp>
      <p:sp>
        <p:nvSpPr>
          <p:cNvPr id="5" name="Fußzeilenplatzhalter 4"/>
          <p:cNvSpPr>
            <a:spLocks noGrp="1"/>
          </p:cNvSpPr>
          <p:nvPr>
            <p:ph type="ftr" sz="quarter" idx="3"/>
          </p:nvPr>
        </p:nvSpPr>
        <p:spPr/>
        <p:txBody>
          <a:bodyPr/>
          <a:lstStyle/>
          <a:p>
            <a:pPr>
              <a:defRPr/>
            </a:pPr>
            <a:r>
              <a:rPr lang="en-US"/>
              <a:t>Linear modules basic training - Jakob Khoury</a:t>
            </a:r>
            <a:endParaRPr lang="de-DE" dirty="0"/>
          </a:p>
        </p:txBody>
      </p:sp>
      <p:grpSp>
        <p:nvGrpSpPr>
          <p:cNvPr id="38916" name="Gruppieren 47"/>
          <p:cNvGrpSpPr>
            <a:grpSpLocks/>
          </p:cNvGrpSpPr>
          <p:nvPr/>
        </p:nvGrpSpPr>
        <p:grpSpPr bwMode="auto">
          <a:xfrm>
            <a:off x="6876256" y="548680"/>
            <a:ext cx="2267744" cy="5544468"/>
            <a:chOff x="6804248" y="908576"/>
            <a:chExt cx="2196218" cy="5544760"/>
          </a:xfrm>
        </p:grpSpPr>
        <p:pic>
          <p:nvPicPr>
            <p:cNvPr id="38946" name="Picture 2"/>
            <p:cNvPicPr>
              <a:picLocks noChangeAspect="1" noChangeArrowheads="1"/>
            </p:cNvPicPr>
            <p:nvPr/>
          </p:nvPicPr>
          <p:blipFill>
            <a:blip r:embed="rId2" cstate="print"/>
            <a:srcRect b="9163"/>
            <a:stretch>
              <a:fillRect/>
            </a:stretch>
          </p:blipFill>
          <p:spPr bwMode="auto">
            <a:xfrm>
              <a:off x="7020272" y="3943020"/>
              <a:ext cx="1661177" cy="1142164"/>
            </a:xfrm>
            <a:prstGeom prst="rect">
              <a:avLst/>
            </a:prstGeom>
            <a:noFill/>
            <a:ln w="6350">
              <a:noFill/>
              <a:miter lim="800000"/>
              <a:headEnd/>
              <a:tailEnd/>
            </a:ln>
          </p:spPr>
        </p:pic>
        <p:pic>
          <p:nvPicPr>
            <p:cNvPr id="38947" name="Picture 3"/>
            <p:cNvPicPr>
              <a:picLocks noChangeAspect="1" noChangeArrowheads="1"/>
            </p:cNvPicPr>
            <p:nvPr/>
          </p:nvPicPr>
          <p:blipFill>
            <a:blip r:embed="rId3" cstate="print"/>
            <a:srcRect/>
            <a:stretch>
              <a:fillRect/>
            </a:stretch>
          </p:blipFill>
          <p:spPr bwMode="auto">
            <a:xfrm>
              <a:off x="6804248" y="5109004"/>
              <a:ext cx="1987014" cy="1344332"/>
            </a:xfrm>
            <a:prstGeom prst="rect">
              <a:avLst/>
            </a:prstGeom>
            <a:noFill/>
            <a:ln w="6350">
              <a:noFill/>
              <a:miter lim="800000"/>
              <a:headEnd/>
              <a:tailEnd/>
            </a:ln>
          </p:spPr>
        </p:pic>
        <p:pic>
          <p:nvPicPr>
            <p:cNvPr id="38948" name="Picture 12"/>
            <p:cNvPicPr>
              <a:picLocks noChangeAspect="1" noChangeArrowheads="1"/>
            </p:cNvPicPr>
            <p:nvPr/>
          </p:nvPicPr>
          <p:blipFill>
            <a:blip r:embed="rId4" cstate="print"/>
            <a:srcRect b="6396"/>
            <a:stretch>
              <a:fillRect/>
            </a:stretch>
          </p:blipFill>
          <p:spPr bwMode="auto">
            <a:xfrm>
              <a:off x="7036323" y="2708920"/>
              <a:ext cx="1496117" cy="1152128"/>
            </a:xfrm>
            <a:prstGeom prst="rect">
              <a:avLst/>
            </a:prstGeom>
            <a:noFill/>
            <a:ln w="6350">
              <a:noFill/>
              <a:miter lim="800000"/>
              <a:headEnd/>
              <a:tailEnd/>
            </a:ln>
          </p:spPr>
        </p:pic>
        <p:pic>
          <p:nvPicPr>
            <p:cNvPr id="38949" name="Picture 11"/>
            <p:cNvPicPr>
              <a:picLocks noChangeAspect="1" noChangeArrowheads="1"/>
            </p:cNvPicPr>
            <p:nvPr/>
          </p:nvPicPr>
          <p:blipFill>
            <a:blip r:embed="rId5" cstate="print"/>
            <a:srcRect t="581" b="5724"/>
            <a:stretch>
              <a:fillRect/>
            </a:stretch>
          </p:blipFill>
          <p:spPr bwMode="auto">
            <a:xfrm>
              <a:off x="7056488" y="1556792"/>
              <a:ext cx="1403944" cy="1152128"/>
            </a:xfrm>
            <a:prstGeom prst="rect">
              <a:avLst/>
            </a:prstGeom>
            <a:noFill/>
            <a:ln w="6350">
              <a:noFill/>
              <a:miter lim="800000"/>
              <a:headEnd/>
              <a:tailEnd/>
            </a:ln>
          </p:spPr>
        </p:pic>
        <p:sp>
          <p:nvSpPr>
            <p:cNvPr id="11" name="Rechteck 10"/>
            <p:cNvSpPr/>
            <p:nvPr/>
          </p:nvSpPr>
          <p:spPr>
            <a:xfrm>
              <a:off x="6876056" y="1340647"/>
              <a:ext cx="2124410" cy="475253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38951" name="Text Box 2"/>
            <p:cNvSpPr txBox="1">
              <a:spLocks noChangeArrowheads="1"/>
            </p:cNvSpPr>
            <p:nvPr/>
          </p:nvSpPr>
          <p:spPr bwMode="auto">
            <a:xfrm>
              <a:off x="6984242" y="908576"/>
              <a:ext cx="2016224" cy="371513"/>
            </a:xfrm>
            <a:prstGeom prst="rect">
              <a:avLst/>
            </a:prstGeom>
            <a:noFill/>
            <a:ln w="9525">
              <a:noFill/>
              <a:miter lim="800000"/>
              <a:headEnd/>
              <a:tailEnd/>
            </a:ln>
          </p:spPr>
          <p:txBody>
            <a:bodyPr lIns="90000" tIns="46800" rIns="90000" bIns="46800">
              <a:spAutoFit/>
            </a:bodyPr>
            <a:lstStyle/>
            <a:p>
              <a:pPr>
                <a:spcBef>
                  <a:spcPct val="50000"/>
                </a:spcBef>
              </a:pPr>
              <a:r>
                <a:rPr lang="de-DE" dirty="0" err="1" smtClean="0">
                  <a:solidFill>
                    <a:srgbClr val="163967"/>
                  </a:solidFill>
                </a:rPr>
                <a:t>Overview</a:t>
              </a:r>
              <a:r>
                <a:rPr lang="de-DE" dirty="0" smtClean="0">
                  <a:solidFill>
                    <a:srgbClr val="163967"/>
                  </a:solidFill>
                </a:rPr>
                <a:t> </a:t>
              </a:r>
              <a:r>
                <a:rPr lang="de-DE" dirty="0" err="1" smtClean="0">
                  <a:solidFill>
                    <a:srgbClr val="163967"/>
                  </a:solidFill>
                </a:rPr>
                <a:t>profile</a:t>
              </a:r>
              <a:endParaRPr lang="de-DE" dirty="0">
                <a:solidFill>
                  <a:srgbClr val="163967"/>
                </a:solidFill>
              </a:endParaRPr>
            </a:p>
          </p:txBody>
        </p:sp>
      </p:grpSp>
      <p:pic>
        <p:nvPicPr>
          <p:cNvPr id="38917" name="Grafik 8"/>
          <p:cNvPicPr>
            <a:picLocks noChangeAspect="1"/>
          </p:cNvPicPr>
          <p:nvPr/>
        </p:nvPicPr>
        <p:blipFill>
          <a:blip r:embed="rId6" cstate="print"/>
          <a:srcRect l="4060" t="10477" r="5247" b="28159"/>
          <a:stretch>
            <a:fillRect/>
          </a:stretch>
        </p:blipFill>
        <p:spPr bwMode="auto">
          <a:xfrm>
            <a:off x="1115616" y="4941168"/>
            <a:ext cx="2016224" cy="1233809"/>
          </a:xfrm>
          <a:prstGeom prst="rect">
            <a:avLst/>
          </a:prstGeom>
          <a:noFill/>
          <a:ln w="9525">
            <a:noFill/>
            <a:miter lim="800000"/>
            <a:headEnd/>
            <a:tailEnd/>
          </a:ln>
        </p:spPr>
      </p:pic>
      <p:grpSp>
        <p:nvGrpSpPr>
          <p:cNvPr id="38918" name="Gruppieren 40"/>
          <p:cNvGrpSpPr>
            <a:grpSpLocks/>
          </p:cNvGrpSpPr>
          <p:nvPr/>
        </p:nvGrpSpPr>
        <p:grpSpPr bwMode="auto">
          <a:xfrm>
            <a:off x="3851275" y="4941888"/>
            <a:ext cx="1597025" cy="1093787"/>
            <a:chOff x="7215176" y="2916629"/>
            <a:chExt cx="1596815" cy="1093545"/>
          </a:xfrm>
        </p:grpSpPr>
        <p:grpSp>
          <p:nvGrpSpPr>
            <p:cNvPr id="38921" name="Gruppieren 26"/>
            <p:cNvGrpSpPr>
              <a:grpSpLocks/>
            </p:cNvGrpSpPr>
            <p:nvPr/>
          </p:nvGrpSpPr>
          <p:grpSpPr bwMode="auto">
            <a:xfrm>
              <a:off x="7215176" y="3133328"/>
              <a:ext cx="1596774" cy="226372"/>
              <a:chOff x="6500401" y="3457464"/>
              <a:chExt cx="1597173" cy="226250"/>
            </a:xfrm>
          </p:grpSpPr>
          <p:grpSp>
            <p:nvGrpSpPr>
              <p:cNvPr id="38942" name="Gruppieren 12"/>
              <p:cNvGrpSpPr>
                <a:grpSpLocks/>
              </p:cNvGrpSpPr>
              <p:nvPr/>
            </p:nvGrpSpPr>
            <p:grpSpPr bwMode="auto">
              <a:xfrm>
                <a:off x="6500401" y="3457464"/>
                <a:ext cx="180045" cy="179902"/>
                <a:chOff x="7352816" y="3260792"/>
                <a:chExt cx="300671" cy="311536"/>
              </a:xfrm>
            </p:grpSpPr>
            <p:sp>
              <p:nvSpPr>
                <p:cNvPr id="38944" name="Ellipse 13"/>
                <p:cNvSpPr>
                  <a:spLocks noChangeArrowheads="1"/>
                </p:cNvSpPr>
                <p:nvPr/>
              </p:nvSpPr>
              <p:spPr bwMode="auto">
                <a:xfrm>
                  <a:off x="7392929" y="3344116"/>
                  <a:ext cx="210470" cy="218076"/>
                </a:xfrm>
                <a:prstGeom prst="ellipse">
                  <a:avLst/>
                </a:prstGeom>
                <a:solidFill>
                  <a:schemeClr val="tx1"/>
                </a:solidFill>
                <a:ln w="6350" algn="ctr">
                  <a:solidFill>
                    <a:schemeClr val="tx1"/>
                  </a:solidFill>
                  <a:round/>
                  <a:headEnd/>
                  <a:tailEnd/>
                </a:ln>
              </p:spPr>
              <p:txBody>
                <a:bodyPr/>
                <a:lstStyle/>
                <a:p>
                  <a:pPr algn="ctr"/>
                  <a:endParaRPr lang="de-DE" sz="800" b="1"/>
                </a:p>
              </p:txBody>
            </p:sp>
            <p:sp>
              <p:nvSpPr>
                <p:cNvPr id="38945" name="Textfeld 14"/>
                <p:cNvSpPr txBox="1">
                  <a:spLocks noChangeArrowheads="1"/>
                </p:cNvSpPr>
                <p:nvPr/>
              </p:nvSpPr>
              <p:spPr bwMode="auto">
                <a:xfrm>
                  <a:off x="7352816" y="3260792"/>
                  <a:ext cx="300671" cy="311536"/>
                </a:xfrm>
                <a:prstGeom prst="rect">
                  <a:avLst/>
                </a:prstGeom>
                <a:noFill/>
                <a:ln w="9525">
                  <a:noFill/>
                  <a:miter lim="800000"/>
                  <a:headEnd/>
                  <a:tailEnd/>
                </a:ln>
              </p:spPr>
              <p:txBody>
                <a:bodyPr>
                  <a:spAutoFit/>
                </a:bodyPr>
                <a:lstStyle/>
                <a:p>
                  <a:pPr algn="ctr"/>
                  <a:r>
                    <a:rPr lang="de-DE" sz="800" b="1">
                      <a:solidFill>
                        <a:schemeClr val="bg1"/>
                      </a:solidFill>
                    </a:rPr>
                    <a:t>2</a:t>
                  </a:r>
                </a:p>
              </p:txBody>
            </p:sp>
          </p:grpSp>
          <p:sp>
            <p:nvSpPr>
              <p:cNvPr id="38943" name="Textfeld 22"/>
              <p:cNvSpPr txBox="1">
                <a:spLocks noChangeArrowheads="1"/>
              </p:cNvSpPr>
              <p:nvPr/>
            </p:nvSpPr>
            <p:spPr bwMode="auto">
              <a:xfrm>
                <a:off x="6643702" y="3468532"/>
                <a:ext cx="1453872" cy="215182"/>
              </a:xfrm>
              <a:prstGeom prst="rect">
                <a:avLst/>
              </a:prstGeom>
              <a:noFill/>
              <a:ln w="9525">
                <a:noFill/>
                <a:miter lim="800000"/>
                <a:headEnd/>
                <a:tailEnd/>
              </a:ln>
            </p:spPr>
            <p:txBody>
              <a:bodyPr>
                <a:spAutoFit/>
              </a:bodyPr>
              <a:lstStyle/>
              <a:p>
                <a:r>
                  <a:rPr lang="de-DE" sz="800" b="1" dirty="0" err="1" smtClean="0"/>
                  <a:t>Rail</a:t>
                </a:r>
                <a:r>
                  <a:rPr lang="de-DE" sz="800" b="1" dirty="0" smtClean="0"/>
                  <a:t> </a:t>
                </a:r>
                <a:r>
                  <a:rPr lang="de-DE" sz="800" b="1" dirty="0" err="1" smtClean="0"/>
                  <a:t>Guidance</a:t>
                </a:r>
                <a:endParaRPr lang="de-DE" sz="800" b="1" dirty="0"/>
              </a:p>
            </p:txBody>
          </p:sp>
        </p:grpSp>
        <p:grpSp>
          <p:nvGrpSpPr>
            <p:cNvPr id="38922" name="Gruppieren 26"/>
            <p:cNvGrpSpPr>
              <a:grpSpLocks/>
            </p:cNvGrpSpPr>
            <p:nvPr/>
          </p:nvGrpSpPr>
          <p:grpSpPr bwMode="auto">
            <a:xfrm>
              <a:off x="7215190" y="3350155"/>
              <a:ext cx="1596774" cy="226371"/>
              <a:chOff x="6500401" y="3457465"/>
              <a:chExt cx="1597173" cy="226249"/>
            </a:xfrm>
          </p:grpSpPr>
          <p:grpSp>
            <p:nvGrpSpPr>
              <p:cNvPr id="38938" name="Gruppieren 12"/>
              <p:cNvGrpSpPr>
                <a:grpSpLocks/>
              </p:cNvGrpSpPr>
              <p:nvPr/>
            </p:nvGrpSpPr>
            <p:grpSpPr bwMode="auto">
              <a:xfrm>
                <a:off x="6500401" y="3457465"/>
                <a:ext cx="180045" cy="215328"/>
                <a:chOff x="7352816" y="3260792"/>
                <a:chExt cx="300671" cy="372883"/>
              </a:xfrm>
            </p:grpSpPr>
            <p:sp>
              <p:nvSpPr>
                <p:cNvPr id="38940" name="Ellipse 13"/>
                <p:cNvSpPr>
                  <a:spLocks noChangeArrowheads="1"/>
                </p:cNvSpPr>
                <p:nvPr/>
              </p:nvSpPr>
              <p:spPr bwMode="auto">
                <a:xfrm>
                  <a:off x="7392929" y="3344116"/>
                  <a:ext cx="210470" cy="218076"/>
                </a:xfrm>
                <a:prstGeom prst="ellipse">
                  <a:avLst/>
                </a:prstGeom>
                <a:solidFill>
                  <a:schemeClr val="tx1"/>
                </a:solidFill>
                <a:ln w="6350" algn="ctr">
                  <a:solidFill>
                    <a:schemeClr val="tx1"/>
                  </a:solidFill>
                  <a:round/>
                  <a:headEnd/>
                  <a:tailEnd/>
                </a:ln>
              </p:spPr>
              <p:txBody>
                <a:bodyPr/>
                <a:lstStyle/>
                <a:p>
                  <a:pPr algn="ctr"/>
                  <a:endParaRPr lang="de-DE" sz="800" b="1"/>
                </a:p>
              </p:txBody>
            </p:sp>
            <p:sp>
              <p:nvSpPr>
                <p:cNvPr id="38941" name="Textfeld 14"/>
                <p:cNvSpPr txBox="1">
                  <a:spLocks noChangeArrowheads="1"/>
                </p:cNvSpPr>
                <p:nvPr/>
              </p:nvSpPr>
              <p:spPr bwMode="auto">
                <a:xfrm>
                  <a:off x="7352816" y="3260792"/>
                  <a:ext cx="300671" cy="372883"/>
                </a:xfrm>
                <a:prstGeom prst="rect">
                  <a:avLst/>
                </a:prstGeom>
                <a:noFill/>
                <a:ln w="9525">
                  <a:noFill/>
                  <a:miter lim="800000"/>
                  <a:headEnd/>
                  <a:tailEnd/>
                </a:ln>
              </p:spPr>
              <p:txBody>
                <a:bodyPr>
                  <a:spAutoFit/>
                </a:bodyPr>
                <a:lstStyle/>
                <a:p>
                  <a:pPr algn="ctr"/>
                  <a:r>
                    <a:rPr lang="de-DE" sz="800" b="1">
                      <a:solidFill>
                        <a:schemeClr val="bg1"/>
                      </a:solidFill>
                    </a:rPr>
                    <a:t>3</a:t>
                  </a:r>
                </a:p>
              </p:txBody>
            </p:sp>
          </p:grpSp>
          <p:sp>
            <p:nvSpPr>
              <p:cNvPr id="38939" name="Textfeld 22"/>
              <p:cNvSpPr txBox="1">
                <a:spLocks noChangeArrowheads="1"/>
              </p:cNvSpPr>
              <p:nvPr/>
            </p:nvSpPr>
            <p:spPr bwMode="auto">
              <a:xfrm>
                <a:off x="6643702" y="3468532"/>
                <a:ext cx="1453872" cy="215182"/>
              </a:xfrm>
              <a:prstGeom prst="rect">
                <a:avLst/>
              </a:prstGeom>
              <a:noFill/>
              <a:ln w="9525">
                <a:noFill/>
                <a:miter lim="800000"/>
                <a:headEnd/>
                <a:tailEnd/>
              </a:ln>
            </p:spPr>
            <p:txBody>
              <a:bodyPr>
                <a:spAutoFit/>
              </a:bodyPr>
              <a:lstStyle/>
              <a:p>
                <a:r>
                  <a:rPr lang="de-DE" sz="800" b="1" dirty="0" smtClean="0"/>
                  <a:t>Slide</a:t>
                </a:r>
                <a:endParaRPr lang="de-DE" sz="800" b="1" dirty="0"/>
              </a:p>
            </p:txBody>
          </p:sp>
        </p:grpSp>
        <p:grpSp>
          <p:nvGrpSpPr>
            <p:cNvPr id="38923" name="Gruppieren 26"/>
            <p:cNvGrpSpPr>
              <a:grpSpLocks/>
            </p:cNvGrpSpPr>
            <p:nvPr/>
          </p:nvGrpSpPr>
          <p:grpSpPr bwMode="auto">
            <a:xfrm>
              <a:off x="7215190" y="3566981"/>
              <a:ext cx="1596774" cy="226375"/>
              <a:chOff x="6500401" y="3457465"/>
              <a:chExt cx="1597173" cy="226253"/>
            </a:xfrm>
          </p:grpSpPr>
          <p:grpSp>
            <p:nvGrpSpPr>
              <p:cNvPr id="38934" name="Gruppieren 12"/>
              <p:cNvGrpSpPr>
                <a:grpSpLocks/>
              </p:cNvGrpSpPr>
              <p:nvPr/>
            </p:nvGrpSpPr>
            <p:grpSpPr bwMode="auto">
              <a:xfrm>
                <a:off x="6500401" y="3457465"/>
                <a:ext cx="180045" cy="215328"/>
                <a:chOff x="7352816" y="3260792"/>
                <a:chExt cx="300671" cy="372883"/>
              </a:xfrm>
            </p:grpSpPr>
            <p:sp>
              <p:nvSpPr>
                <p:cNvPr id="38936" name="Ellipse 13"/>
                <p:cNvSpPr>
                  <a:spLocks noChangeArrowheads="1"/>
                </p:cNvSpPr>
                <p:nvPr/>
              </p:nvSpPr>
              <p:spPr bwMode="auto">
                <a:xfrm>
                  <a:off x="7392929" y="3344116"/>
                  <a:ext cx="210470" cy="218076"/>
                </a:xfrm>
                <a:prstGeom prst="ellipse">
                  <a:avLst/>
                </a:prstGeom>
                <a:solidFill>
                  <a:schemeClr val="tx1"/>
                </a:solidFill>
                <a:ln w="6350" algn="ctr">
                  <a:solidFill>
                    <a:schemeClr val="tx1"/>
                  </a:solidFill>
                  <a:round/>
                  <a:headEnd/>
                  <a:tailEnd/>
                </a:ln>
              </p:spPr>
              <p:txBody>
                <a:bodyPr/>
                <a:lstStyle/>
                <a:p>
                  <a:pPr algn="ctr"/>
                  <a:endParaRPr lang="de-DE" sz="800" b="1"/>
                </a:p>
              </p:txBody>
            </p:sp>
            <p:sp>
              <p:nvSpPr>
                <p:cNvPr id="38937" name="Textfeld 14"/>
                <p:cNvSpPr txBox="1">
                  <a:spLocks noChangeArrowheads="1"/>
                </p:cNvSpPr>
                <p:nvPr/>
              </p:nvSpPr>
              <p:spPr bwMode="auto">
                <a:xfrm>
                  <a:off x="7352816" y="3260792"/>
                  <a:ext cx="300671" cy="372883"/>
                </a:xfrm>
                <a:prstGeom prst="rect">
                  <a:avLst/>
                </a:prstGeom>
                <a:noFill/>
                <a:ln w="9525">
                  <a:noFill/>
                  <a:miter lim="800000"/>
                  <a:headEnd/>
                  <a:tailEnd/>
                </a:ln>
              </p:spPr>
              <p:txBody>
                <a:bodyPr>
                  <a:spAutoFit/>
                </a:bodyPr>
                <a:lstStyle/>
                <a:p>
                  <a:pPr algn="ctr"/>
                  <a:r>
                    <a:rPr lang="de-DE" sz="800" b="1">
                      <a:solidFill>
                        <a:schemeClr val="bg1"/>
                      </a:solidFill>
                    </a:rPr>
                    <a:t>4</a:t>
                  </a:r>
                </a:p>
              </p:txBody>
            </p:sp>
          </p:grpSp>
          <p:sp>
            <p:nvSpPr>
              <p:cNvPr id="38935" name="Textfeld 22"/>
              <p:cNvSpPr txBox="1">
                <a:spLocks noChangeArrowheads="1"/>
              </p:cNvSpPr>
              <p:nvPr/>
            </p:nvSpPr>
            <p:spPr bwMode="auto">
              <a:xfrm>
                <a:off x="6643702" y="3468536"/>
                <a:ext cx="1453872" cy="215182"/>
              </a:xfrm>
              <a:prstGeom prst="rect">
                <a:avLst/>
              </a:prstGeom>
              <a:noFill/>
              <a:ln w="9525">
                <a:noFill/>
                <a:miter lim="800000"/>
                <a:headEnd/>
                <a:tailEnd/>
              </a:ln>
            </p:spPr>
            <p:txBody>
              <a:bodyPr>
                <a:spAutoFit/>
              </a:bodyPr>
              <a:lstStyle/>
              <a:p>
                <a:r>
                  <a:rPr lang="de-DE" sz="800" b="1" dirty="0" err="1" smtClean="0"/>
                  <a:t>Toothed</a:t>
                </a:r>
                <a:r>
                  <a:rPr lang="de-DE" sz="800" b="1" dirty="0" smtClean="0"/>
                  <a:t> </a:t>
                </a:r>
                <a:r>
                  <a:rPr lang="de-DE" sz="800" b="1" dirty="0" err="1" smtClean="0"/>
                  <a:t>belt</a:t>
                </a:r>
                <a:endParaRPr lang="de-DE" sz="800" b="1" dirty="0"/>
              </a:p>
            </p:txBody>
          </p:sp>
        </p:grpSp>
        <p:grpSp>
          <p:nvGrpSpPr>
            <p:cNvPr id="38924" name="Gruppieren 26"/>
            <p:cNvGrpSpPr>
              <a:grpSpLocks/>
            </p:cNvGrpSpPr>
            <p:nvPr/>
          </p:nvGrpSpPr>
          <p:grpSpPr bwMode="auto">
            <a:xfrm>
              <a:off x="7215190" y="2916629"/>
              <a:ext cx="1596774" cy="226356"/>
              <a:chOff x="6500401" y="3457478"/>
              <a:chExt cx="1597173" cy="226234"/>
            </a:xfrm>
          </p:grpSpPr>
          <p:grpSp>
            <p:nvGrpSpPr>
              <p:cNvPr id="38930" name="Gruppieren 12"/>
              <p:cNvGrpSpPr>
                <a:grpSpLocks/>
              </p:cNvGrpSpPr>
              <p:nvPr/>
            </p:nvGrpSpPr>
            <p:grpSpPr bwMode="auto">
              <a:xfrm>
                <a:off x="6500401" y="3457478"/>
                <a:ext cx="180045" cy="215329"/>
                <a:chOff x="7352816" y="3260809"/>
                <a:chExt cx="300671" cy="372884"/>
              </a:xfrm>
            </p:grpSpPr>
            <p:sp>
              <p:nvSpPr>
                <p:cNvPr id="38932" name="Ellipse 13"/>
                <p:cNvSpPr>
                  <a:spLocks noChangeArrowheads="1"/>
                </p:cNvSpPr>
                <p:nvPr/>
              </p:nvSpPr>
              <p:spPr bwMode="auto">
                <a:xfrm>
                  <a:off x="7392929" y="3344116"/>
                  <a:ext cx="210470" cy="218076"/>
                </a:xfrm>
                <a:prstGeom prst="ellipse">
                  <a:avLst/>
                </a:prstGeom>
                <a:solidFill>
                  <a:schemeClr val="tx1"/>
                </a:solidFill>
                <a:ln w="6350" algn="ctr">
                  <a:solidFill>
                    <a:schemeClr val="tx1"/>
                  </a:solidFill>
                  <a:round/>
                  <a:headEnd/>
                  <a:tailEnd/>
                </a:ln>
              </p:spPr>
              <p:txBody>
                <a:bodyPr/>
                <a:lstStyle/>
                <a:p>
                  <a:pPr algn="ctr"/>
                  <a:endParaRPr lang="de-DE" sz="800" b="1"/>
                </a:p>
              </p:txBody>
            </p:sp>
            <p:sp>
              <p:nvSpPr>
                <p:cNvPr id="38933" name="Textfeld 14"/>
                <p:cNvSpPr txBox="1">
                  <a:spLocks noChangeArrowheads="1"/>
                </p:cNvSpPr>
                <p:nvPr/>
              </p:nvSpPr>
              <p:spPr bwMode="auto">
                <a:xfrm>
                  <a:off x="7352816" y="3260809"/>
                  <a:ext cx="300671" cy="372884"/>
                </a:xfrm>
                <a:prstGeom prst="rect">
                  <a:avLst/>
                </a:prstGeom>
                <a:noFill/>
                <a:ln w="9525">
                  <a:noFill/>
                  <a:miter lim="800000"/>
                  <a:headEnd/>
                  <a:tailEnd/>
                </a:ln>
              </p:spPr>
              <p:txBody>
                <a:bodyPr>
                  <a:spAutoFit/>
                </a:bodyPr>
                <a:lstStyle/>
                <a:p>
                  <a:pPr algn="ctr"/>
                  <a:r>
                    <a:rPr lang="de-DE" sz="800" b="1">
                      <a:solidFill>
                        <a:schemeClr val="bg1"/>
                      </a:solidFill>
                    </a:rPr>
                    <a:t>1</a:t>
                  </a:r>
                </a:p>
              </p:txBody>
            </p:sp>
          </p:grpSp>
          <p:sp>
            <p:nvSpPr>
              <p:cNvPr id="38931" name="Textfeld 22"/>
              <p:cNvSpPr txBox="1">
                <a:spLocks noChangeArrowheads="1"/>
              </p:cNvSpPr>
              <p:nvPr/>
            </p:nvSpPr>
            <p:spPr bwMode="auto">
              <a:xfrm>
                <a:off x="6643702" y="3468530"/>
                <a:ext cx="1453872" cy="215182"/>
              </a:xfrm>
              <a:prstGeom prst="rect">
                <a:avLst/>
              </a:prstGeom>
              <a:noFill/>
              <a:ln w="9525">
                <a:noFill/>
                <a:miter lim="800000"/>
                <a:headEnd/>
                <a:tailEnd/>
              </a:ln>
            </p:spPr>
            <p:txBody>
              <a:bodyPr>
                <a:spAutoFit/>
              </a:bodyPr>
              <a:lstStyle/>
              <a:p>
                <a:r>
                  <a:rPr lang="de-DE" sz="800" b="1" dirty="0" smtClean="0"/>
                  <a:t>Profile</a:t>
                </a:r>
                <a:endParaRPr lang="de-DE" sz="800" b="1" dirty="0"/>
              </a:p>
            </p:txBody>
          </p:sp>
        </p:grpSp>
        <p:grpSp>
          <p:nvGrpSpPr>
            <p:cNvPr id="38925" name="Gruppieren 26"/>
            <p:cNvGrpSpPr>
              <a:grpSpLocks/>
            </p:cNvGrpSpPr>
            <p:nvPr/>
          </p:nvGrpSpPr>
          <p:grpSpPr bwMode="auto">
            <a:xfrm>
              <a:off x="7215210" y="3783806"/>
              <a:ext cx="1596781" cy="226368"/>
              <a:chOff x="6500401" y="3457465"/>
              <a:chExt cx="1597180" cy="226246"/>
            </a:xfrm>
          </p:grpSpPr>
          <p:grpSp>
            <p:nvGrpSpPr>
              <p:cNvPr id="38926" name="Gruppieren 51"/>
              <p:cNvGrpSpPr>
                <a:grpSpLocks/>
              </p:cNvGrpSpPr>
              <p:nvPr/>
            </p:nvGrpSpPr>
            <p:grpSpPr bwMode="auto">
              <a:xfrm>
                <a:off x="6500401" y="3457465"/>
                <a:ext cx="180045" cy="215328"/>
                <a:chOff x="7352816" y="3260792"/>
                <a:chExt cx="300671" cy="372883"/>
              </a:xfrm>
            </p:grpSpPr>
            <p:sp>
              <p:nvSpPr>
                <p:cNvPr id="38928" name="Ellipse 13"/>
                <p:cNvSpPr>
                  <a:spLocks noChangeArrowheads="1"/>
                </p:cNvSpPr>
                <p:nvPr/>
              </p:nvSpPr>
              <p:spPr bwMode="auto">
                <a:xfrm>
                  <a:off x="7392929" y="3344116"/>
                  <a:ext cx="210470" cy="218076"/>
                </a:xfrm>
                <a:prstGeom prst="ellipse">
                  <a:avLst/>
                </a:prstGeom>
                <a:solidFill>
                  <a:schemeClr val="tx1"/>
                </a:solidFill>
                <a:ln w="6350" algn="ctr">
                  <a:solidFill>
                    <a:schemeClr val="tx1"/>
                  </a:solidFill>
                  <a:round/>
                  <a:headEnd/>
                  <a:tailEnd/>
                </a:ln>
              </p:spPr>
              <p:txBody>
                <a:bodyPr/>
                <a:lstStyle/>
                <a:p>
                  <a:pPr algn="ctr"/>
                  <a:endParaRPr lang="de-DE" sz="800" b="1"/>
                </a:p>
              </p:txBody>
            </p:sp>
            <p:sp>
              <p:nvSpPr>
                <p:cNvPr id="38929" name="Textfeld 14"/>
                <p:cNvSpPr txBox="1">
                  <a:spLocks noChangeArrowheads="1"/>
                </p:cNvSpPr>
                <p:nvPr/>
              </p:nvSpPr>
              <p:spPr bwMode="auto">
                <a:xfrm>
                  <a:off x="7352816" y="3260792"/>
                  <a:ext cx="300671" cy="372883"/>
                </a:xfrm>
                <a:prstGeom prst="rect">
                  <a:avLst/>
                </a:prstGeom>
                <a:noFill/>
                <a:ln w="9525">
                  <a:noFill/>
                  <a:miter lim="800000"/>
                  <a:headEnd/>
                  <a:tailEnd/>
                </a:ln>
              </p:spPr>
              <p:txBody>
                <a:bodyPr>
                  <a:spAutoFit/>
                </a:bodyPr>
                <a:lstStyle/>
                <a:p>
                  <a:pPr algn="ctr"/>
                  <a:r>
                    <a:rPr lang="de-DE" sz="800" b="1">
                      <a:solidFill>
                        <a:schemeClr val="bg1"/>
                      </a:solidFill>
                    </a:rPr>
                    <a:t>5</a:t>
                  </a:r>
                </a:p>
              </p:txBody>
            </p:sp>
          </p:grpSp>
          <p:sp>
            <p:nvSpPr>
              <p:cNvPr id="38927" name="Textfeld 22"/>
              <p:cNvSpPr txBox="1">
                <a:spLocks noChangeArrowheads="1"/>
              </p:cNvSpPr>
              <p:nvPr/>
            </p:nvSpPr>
            <p:spPr bwMode="auto">
              <a:xfrm>
                <a:off x="6643707" y="3468529"/>
                <a:ext cx="1453874" cy="215182"/>
              </a:xfrm>
              <a:prstGeom prst="rect">
                <a:avLst/>
              </a:prstGeom>
              <a:noFill/>
              <a:ln w="9525">
                <a:noFill/>
                <a:miter lim="800000"/>
                <a:headEnd/>
                <a:tailEnd/>
              </a:ln>
            </p:spPr>
            <p:txBody>
              <a:bodyPr>
                <a:spAutoFit/>
              </a:bodyPr>
              <a:lstStyle/>
              <a:p>
                <a:r>
                  <a:rPr lang="de-DE" sz="800" b="1" dirty="0" smtClean="0"/>
                  <a:t>Motor </a:t>
                </a:r>
                <a:r>
                  <a:rPr lang="de-DE" sz="800" b="1" dirty="0" err="1" smtClean="0"/>
                  <a:t>mount</a:t>
                </a:r>
                <a:endParaRPr lang="de-DE" sz="800" b="1" dirty="0"/>
              </a:p>
            </p:txBody>
          </p:sp>
        </p:grpSp>
      </p:grpSp>
      <p:sp>
        <p:nvSpPr>
          <p:cNvPr id="46" name="Rectangle 8"/>
          <p:cNvSpPr txBox="1">
            <a:spLocks noChangeArrowheads="1"/>
          </p:cNvSpPr>
          <p:nvPr/>
        </p:nvSpPr>
        <p:spPr bwMode="auto">
          <a:xfrm>
            <a:off x="395536" y="1772816"/>
            <a:ext cx="6480175" cy="3024336"/>
          </a:xfrm>
          <a:prstGeom prst="rect">
            <a:avLst/>
          </a:prstGeom>
          <a:noFill/>
          <a:ln w="9525">
            <a:noFill/>
            <a:miter lim="800000"/>
            <a:headEnd/>
            <a:tailEnd/>
          </a:ln>
        </p:spPr>
        <p:txBody>
          <a:bodyPr/>
          <a:lstStyle/>
          <a:p>
            <a:pPr marL="358775" indent="-358775">
              <a:lnSpc>
                <a:spcPct val="90000"/>
              </a:lnSpc>
              <a:spcBef>
                <a:spcPct val="50000"/>
              </a:spcBef>
              <a:buFontTx/>
              <a:buChar char="•"/>
              <a:defRPr/>
            </a:pPr>
            <a:r>
              <a:rPr lang="de-DE" dirty="0" smtClean="0">
                <a:latin typeface="+mn-lt"/>
              </a:rPr>
              <a:t>4 </a:t>
            </a:r>
            <a:r>
              <a:rPr lang="de-DE" dirty="0" err="1" smtClean="0">
                <a:latin typeface="+mn-lt"/>
              </a:rPr>
              <a:t>profile</a:t>
            </a:r>
            <a:r>
              <a:rPr lang="de-DE" dirty="0" smtClean="0">
                <a:latin typeface="+mn-lt"/>
              </a:rPr>
              <a:t> </a:t>
            </a:r>
            <a:r>
              <a:rPr lang="de-DE" dirty="0" err="1" smtClean="0">
                <a:latin typeface="+mn-lt"/>
              </a:rPr>
              <a:t>sizes</a:t>
            </a:r>
            <a:endParaRPr lang="de-DE" dirty="0">
              <a:latin typeface="+mn-lt"/>
            </a:endParaRPr>
          </a:p>
          <a:p>
            <a:pPr marL="358775" indent="-358775">
              <a:lnSpc>
                <a:spcPct val="90000"/>
              </a:lnSpc>
              <a:spcBef>
                <a:spcPct val="50000"/>
              </a:spcBef>
              <a:buFontTx/>
              <a:buChar char="•"/>
              <a:defRPr/>
            </a:pPr>
            <a:r>
              <a:rPr lang="de-DE" dirty="0">
                <a:latin typeface="+mn-lt"/>
              </a:rPr>
              <a:t>m</a:t>
            </a:r>
            <a:r>
              <a:rPr lang="de-DE" dirty="0" smtClean="0">
                <a:latin typeface="+mn-lt"/>
              </a:rPr>
              <a:t>ax</a:t>
            </a:r>
            <a:r>
              <a:rPr lang="de-DE" dirty="0">
                <a:latin typeface="+mn-lt"/>
              </a:rPr>
              <a:t>. </a:t>
            </a:r>
            <a:r>
              <a:rPr lang="de-DE" dirty="0" err="1" smtClean="0">
                <a:latin typeface="+mn-lt"/>
              </a:rPr>
              <a:t>stroke</a:t>
            </a:r>
            <a:r>
              <a:rPr lang="de-DE" dirty="0" smtClean="0">
                <a:latin typeface="+mn-lt"/>
              </a:rPr>
              <a:t> 10,000 </a:t>
            </a:r>
            <a:r>
              <a:rPr lang="de-DE" dirty="0">
                <a:latin typeface="+mn-lt"/>
              </a:rPr>
              <a:t>mm </a:t>
            </a:r>
          </a:p>
          <a:p>
            <a:pPr marL="358775" indent="-358775">
              <a:lnSpc>
                <a:spcPct val="90000"/>
              </a:lnSpc>
              <a:spcBef>
                <a:spcPct val="50000"/>
              </a:spcBef>
              <a:buFontTx/>
              <a:buChar char="•"/>
              <a:defRPr/>
            </a:pPr>
            <a:r>
              <a:rPr lang="en-US" dirty="0" smtClean="0">
                <a:latin typeface="+mn-lt"/>
              </a:rPr>
              <a:t>closed basic profile for max. rigidity, no additional support needed</a:t>
            </a:r>
          </a:p>
          <a:p>
            <a:pPr marL="358775" indent="-358775">
              <a:lnSpc>
                <a:spcPct val="90000"/>
              </a:lnSpc>
              <a:spcBef>
                <a:spcPct val="50000"/>
              </a:spcBef>
              <a:buFontTx/>
              <a:buChar char="•"/>
              <a:defRPr/>
            </a:pPr>
            <a:r>
              <a:rPr lang="en-US" dirty="0" smtClean="0">
                <a:latin typeface="+mn-lt"/>
              </a:rPr>
              <a:t>optional belt or rack drive</a:t>
            </a:r>
          </a:p>
          <a:p>
            <a:pPr marL="358775" indent="-358775">
              <a:lnSpc>
                <a:spcPct val="90000"/>
              </a:lnSpc>
              <a:spcBef>
                <a:spcPct val="50000"/>
              </a:spcBef>
              <a:buFontTx/>
              <a:buChar char="•"/>
              <a:defRPr/>
            </a:pPr>
            <a:r>
              <a:rPr lang="en-US" dirty="0" smtClean="0">
                <a:latin typeface="+mn-lt"/>
              </a:rPr>
              <a:t>double rail guidance for high load capacity</a:t>
            </a:r>
          </a:p>
          <a:p>
            <a:pPr marL="358775" indent="-358775">
              <a:lnSpc>
                <a:spcPct val="90000"/>
              </a:lnSpc>
              <a:spcBef>
                <a:spcPct val="50000"/>
              </a:spcBef>
              <a:buFontTx/>
              <a:buChar char="•"/>
              <a:defRPr/>
            </a:pPr>
            <a:r>
              <a:rPr lang="en-US" dirty="0" smtClean="0">
                <a:latin typeface="+mn-lt"/>
              </a:rPr>
              <a:t>Possible to have several , independent slides on a single profile</a:t>
            </a:r>
          </a:p>
          <a:p>
            <a:pPr marL="358775" indent="-358775">
              <a:lnSpc>
                <a:spcPct val="90000"/>
              </a:lnSpc>
              <a:spcBef>
                <a:spcPct val="50000"/>
              </a:spcBef>
              <a:buFontTx/>
              <a:buChar char="•"/>
              <a:defRPr/>
            </a:pPr>
            <a:r>
              <a:rPr lang="en-US" dirty="0" smtClean="0">
                <a:latin typeface="+mn-lt"/>
              </a:rPr>
              <a:t>rail clamping elements for lowering block available</a:t>
            </a:r>
            <a:r>
              <a:rPr lang="en-US" sz="1900" dirty="0" smtClean="0">
                <a:latin typeface="+mn-lt"/>
              </a:rPr>
              <a:t/>
            </a:r>
            <a:br>
              <a:rPr lang="en-US" sz="1900" dirty="0" smtClean="0">
                <a:latin typeface="+mn-lt"/>
              </a:rPr>
            </a:br>
            <a:endParaRPr lang="de-DE" sz="1900" dirty="0">
              <a:latin typeface="+mn-lt"/>
            </a:endParaRPr>
          </a:p>
        </p:txBody>
      </p:sp>
      <p:sp>
        <p:nvSpPr>
          <p:cNvPr id="38920" name="Text Box 2"/>
          <p:cNvSpPr txBox="1">
            <a:spLocks noChangeArrowheads="1"/>
          </p:cNvSpPr>
          <p:nvPr/>
        </p:nvSpPr>
        <p:spPr bwMode="auto">
          <a:xfrm>
            <a:off x="539552" y="1196752"/>
            <a:ext cx="4860925" cy="525401"/>
          </a:xfrm>
          <a:prstGeom prst="rect">
            <a:avLst/>
          </a:prstGeom>
          <a:noFill/>
          <a:ln w="9525">
            <a:noFill/>
            <a:miter lim="800000"/>
            <a:headEnd/>
            <a:tailEnd/>
          </a:ln>
        </p:spPr>
        <p:txBody>
          <a:bodyPr lIns="90000" tIns="46800" rIns="90000" bIns="46800">
            <a:spAutoFit/>
          </a:bodyPr>
          <a:lstStyle/>
          <a:p>
            <a:pPr>
              <a:spcBef>
                <a:spcPct val="50000"/>
              </a:spcBef>
            </a:pPr>
            <a:r>
              <a:rPr lang="de-DE" sz="2800" dirty="0">
                <a:solidFill>
                  <a:srgbClr val="003D6A"/>
                </a:solidFill>
                <a:latin typeface="+mn-lt"/>
              </a:rPr>
              <a:t>Gamma 120, 160, 220, 280</a:t>
            </a:r>
          </a:p>
        </p:txBody>
      </p:sp>
      <p:sp>
        <p:nvSpPr>
          <p:cNvPr id="41" name="Foliennummernplatzhalter 40"/>
          <p:cNvSpPr>
            <a:spLocks noGrp="1"/>
          </p:cNvSpPr>
          <p:nvPr>
            <p:ph type="sldNum" sz="quarter" idx="4"/>
          </p:nvPr>
        </p:nvSpPr>
        <p:spPr/>
        <p:txBody>
          <a:bodyPr/>
          <a:lstStyle/>
          <a:p>
            <a:fld id="{67E460E2-A79B-FD4C-875F-CB1722C97EA1}" type="slidenum">
              <a:rPr lang="de-DE" smtClean="0"/>
              <a:pPr/>
              <a:t>29</a:t>
            </a:fld>
            <a:endParaRPr lang="de-DE"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85" name="Titel 2"/>
          <p:cNvSpPr>
            <a:spLocks noGrp="1"/>
          </p:cNvSpPr>
          <p:nvPr>
            <p:ph type="title"/>
          </p:nvPr>
        </p:nvSpPr>
        <p:spPr/>
        <p:txBody>
          <a:bodyPr/>
          <a:lstStyle/>
          <a:p>
            <a:r>
              <a:rPr lang="de-DE" smtClean="0"/>
              <a:t>Linear modules overview</a:t>
            </a:r>
          </a:p>
        </p:txBody>
      </p:sp>
      <p:graphicFrame>
        <p:nvGraphicFramePr>
          <p:cNvPr id="6" name="Inhaltsplatzhalter 5"/>
          <p:cNvGraphicFramePr>
            <a:graphicFrameLocks noGrp="1"/>
          </p:cNvGraphicFramePr>
          <p:nvPr>
            <p:ph sz="quarter" idx="10"/>
          </p:nvPr>
        </p:nvGraphicFramePr>
        <p:xfrm>
          <a:off x="642910" y="1266810"/>
          <a:ext cx="8066088" cy="4079240"/>
        </p:xfrm>
        <a:graphic>
          <a:graphicData uri="http://schemas.openxmlformats.org/drawingml/2006/table">
            <a:tbl>
              <a:tblPr firstRow="1" bandRow="1">
                <a:tableStyleId>{5C22544A-7EE6-4342-B048-85BDC9FD1C3A}</a:tableStyleId>
              </a:tblPr>
              <a:tblGrid>
                <a:gridCol w="1344348"/>
                <a:gridCol w="1344348"/>
                <a:gridCol w="1344348"/>
                <a:gridCol w="1344348"/>
                <a:gridCol w="1344348"/>
                <a:gridCol w="1344348"/>
              </a:tblGrid>
              <a:tr h="370840">
                <a:tc gridSpan="2">
                  <a:txBody>
                    <a:bodyPr/>
                    <a:lstStyle/>
                    <a:p>
                      <a:r>
                        <a:rPr lang="de-DE" dirty="0" err="1" smtClean="0"/>
                        <a:t>pneumatic</a:t>
                      </a:r>
                      <a:endParaRPr lang="de-DE" dirty="0"/>
                    </a:p>
                  </a:txBody>
                  <a:tcPr marL="83940" marR="83940" anchor="ctr" anchorCtr="1">
                    <a:lnB w="38100" cmpd="sng">
                      <a:noFill/>
                    </a:lnB>
                  </a:tcPr>
                </a:tc>
                <a:tc hMerge="1">
                  <a:txBody>
                    <a:bodyPr/>
                    <a:lstStyle/>
                    <a:p>
                      <a:endParaRPr lang="de-DE" dirty="0"/>
                    </a:p>
                  </a:txBody>
                  <a:tcPr/>
                </a:tc>
                <a:tc gridSpan="4">
                  <a:txBody>
                    <a:bodyPr/>
                    <a:lstStyle/>
                    <a:p>
                      <a:r>
                        <a:rPr lang="de-DE" dirty="0" err="1" smtClean="0"/>
                        <a:t>electric</a:t>
                      </a:r>
                      <a:endParaRPr lang="de-DE" dirty="0"/>
                    </a:p>
                  </a:txBody>
                  <a:tcPr marL="83940" marR="83940" anchor="ctr" anchorCtr="1">
                    <a:lnB w="38100" cmpd="sng">
                      <a:noFill/>
                    </a:lnB>
                  </a:tcPr>
                </a:tc>
                <a:tc hMerge="1">
                  <a:txBody>
                    <a:bodyPr/>
                    <a:lstStyle/>
                    <a:p>
                      <a:endParaRPr lang="de-DE" dirty="0"/>
                    </a:p>
                  </a:txBody>
                  <a:tcPr/>
                </a:tc>
                <a:tc hMerge="1">
                  <a:txBody>
                    <a:bodyPr/>
                    <a:lstStyle/>
                    <a:p>
                      <a:endParaRPr lang="de-DE" dirty="0"/>
                    </a:p>
                  </a:txBody>
                  <a:tcPr/>
                </a:tc>
                <a:tc hMerge="1">
                  <a:txBody>
                    <a:bodyPr/>
                    <a:lstStyle/>
                    <a:p>
                      <a:endParaRPr lang="de-DE" dirty="0"/>
                    </a:p>
                  </a:txBody>
                  <a:tcPr/>
                </a:tc>
              </a:tr>
              <a:tr h="370840">
                <a:tc gridSpan="2">
                  <a:txBody>
                    <a:bodyPr/>
                    <a:lstStyle/>
                    <a:p>
                      <a:endParaRPr lang="de-DE" sz="1600" b="0" kern="1200" dirty="0" smtClean="0">
                        <a:solidFill>
                          <a:schemeClr val="bg1"/>
                        </a:solidFill>
                        <a:latin typeface="+mn-lt"/>
                        <a:ea typeface="+mn-ea"/>
                        <a:cs typeface="+mn-cs"/>
                      </a:endParaRPr>
                    </a:p>
                  </a:txBody>
                  <a:tcPr marL="83940" marR="83940" anchor="ctr" anchorCtr="1">
                    <a:lnT w="38100" cmpd="sng">
                      <a:noFill/>
                    </a:lnT>
                    <a:solidFill>
                      <a:schemeClr val="accent1"/>
                    </a:solidFill>
                  </a:tcPr>
                </a:tc>
                <a:tc hMerge="1">
                  <a:txBody>
                    <a:bodyPr/>
                    <a:lstStyle/>
                    <a:p>
                      <a:endParaRPr lang="de-DE" sz="1600" b="0" kern="1200" dirty="0" smtClean="0">
                        <a:solidFill>
                          <a:schemeClr val="lt1"/>
                        </a:solidFill>
                        <a:latin typeface="+mn-lt"/>
                        <a:ea typeface="+mn-ea"/>
                        <a:cs typeface="+mn-cs"/>
                      </a:endParaRPr>
                    </a:p>
                  </a:txBody>
                  <a:tcPr marL="83940" marR="83940" anchor="ctr" anchorCtr="1">
                    <a:lnT w="38100" cmpd="sng">
                      <a:noFill/>
                    </a:lnT>
                    <a:solidFill>
                      <a:schemeClr val="accent1"/>
                    </a:solidFill>
                  </a:tcPr>
                </a:tc>
                <a:tc gridSpan="2">
                  <a:txBody>
                    <a:bodyPr/>
                    <a:lstStyle/>
                    <a:p>
                      <a:r>
                        <a:rPr lang="de-DE" sz="1600" kern="1200" dirty="0" smtClean="0">
                          <a:solidFill>
                            <a:schemeClr val="bg1"/>
                          </a:solidFill>
                        </a:rPr>
                        <a:t>Spindle/Belt/Rack</a:t>
                      </a:r>
                      <a:endParaRPr lang="de-DE" sz="1600" b="0" kern="1200" dirty="0" smtClean="0">
                        <a:solidFill>
                          <a:schemeClr val="bg1"/>
                        </a:solidFill>
                        <a:latin typeface="+mn-lt"/>
                        <a:ea typeface="+mn-ea"/>
                        <a:cs typeface="+mn-cs"/>
                      </a:endParaRPr>
                    </a:p>
                  </a:txBody>
                  <a:tcPr marL="83940" marR="83940" anchor="ctr" anchorCtr="1">
                    <a:lnT w="38100" cmpd="sng">
                      <a:noFill/>
                    </a:lnT>
                    <a:solidFill>
                      <a:schemeClr val="accent1"/>
                    </a:solidFill>
                  </a:tcPr>
                </a:tc>
                <a:tc hMerge="1">
                  <a:txBody>
                    <a:bodyPr/>
                    <a:lstStyle/>
                    <a:p>
                      <a:endParaRPr lang="de-DE" dirty="0"/>
                    </a:p>
                  </a:txBody>
                  <a:tcPr/>
                </a:tc>
                <a:tc gridSpan="2">
                  <a:txBody>
                    <a:bodyPr/>
                    <a:lstStyle/>
                    <a:p>
                      <a:r>
                        <a:rPr lang="de-DE" sz="1600" kern="1200" dirty="0" smtClean="0">
                          <a:solidFill>
                            <a:schemeClr val="bg1"/>
                          </a:solidFill>
                        </a:rPr>
                        <a:t>Linear </a:t>
                      </a:r>
                      <a:r>
                        <a:rPr lang="de-DE" sz="1600" kern="1200" dirty="0" err="1" smtClean="0">
                          <a:solidFill>
                            <a:schemeClr val="bg1"/>
                          </a:solidFill>
                        </a:rPr>
                        <a:t>direct</a:t>
                      </a:r>
                      <a:r>
                        <a:rPr lang="de-DE" sz="1600" kern="1200" dirty="0" smtClean="0">
                          <a:solidFill>
                            <a:schemeClr val="bg1"/>
                          </a:solidFill>
                        </a:rPr>
                        <a:t> </a:t>
                      </a:r>
                      <a:r>
                        <a:rPr lang="de-DE" sz="1600" kern="1200" dirty="0" err="1" smtClean="0">
                          <a:solidFill>
                            <a:schemeClr val="bg1"/>
                          </a:solidFill>
                        </a:rPr>
                        <a:t>drive</a:t>
                      </a:r>
                      <a:endParaRPr lang="de-DE" sz="1600" b="0" kern="1200" dirty="0" smtClean="0">
                        <a:solidFill>
                          <a:schemeClr val="bg1"/>
                        </a:solidFill>
                        <a:latin typeface="+mn-lt"/>
                        <a:ea typeface="+mn-ea"/>
                        <a:cs typeface="+mn-cs"/>
                      </a:endParaRPr>
                    </a:p>
                  </a:txBody>
                  <a:tcPr marL="83940" marR="83940" anchor="ctr" anchorCtr="1">
                    <a:lnT w="38100" cmpd="sng">
                      <a:noFill/>
                    </a:lnT>
                    <a:solidFill>
                      <a:schemeClr val="accent1"/>
                    </a:solidFill>
                  </a:tcPr>
                </a:tc>
                <a:tc hMerge="1">
                  <a:txBody>
                    <a:bodyPr/>
                    <a:lstStyle/>
                    <a:p>
                      <a:endParaRPr lang="de-DE" sz="1800" b="0" kern="1200" dirty="0" smtClean="0">
                        <a:solidFill>
                          <a:schemeClr val="lt1"/>
                        </a:solidFill>
                        <a:latin typeface="+mn-lt"/>
                        <a:ea typeface="+mn-ea"/>
                        <a:cs typeface="+mn-cs"/>
                      </a:endParaRPr>
                    </a:p>
                  </a:txBody>
                  <a:tcPr/>
                </a:tc>
              </a:tr>
              <a:tr h="370840">
                <a:tc>
                  <a:txBody>
                    <a:bodyPr/>
                    <a:lstStyle/>
                    <a:p>
                      <a:r>
                        <a:rPr lang="de-DE" sz="1600" kern="1200" dirty="0" smtClean="0">
                          <a:solidFill>
                            <a:schemeClr val="bg1"/>
                          </a:solidFill>
                        </a:rPr>
                        <a:t>Components</a:t>
                      </a:r>
                      <a:endParaRPr lang="de-DE" sz="1600" b="0" kern="1200" dirty="0" smtClean="0">
                        <a:solidFill>
                          <a:schemeClr val="bg1"/>
                        </a:solidFill>
                        <a:latin typeface="+mn-lt"/>
                        <a:ea typeface="+mn-ea"/>
                        <a:cs typeface="+mn-cs"/>
                      </a:endParaRPr>
                    </a:p>
                  </a:txBody>
                  <a:tcPr marL="83940" marR="83940" anchor="ctr" anchorCtr="1">
                    <a:lnB w="38100" cap="flat" cmpd="sng" algn="ctr">
                      <a:solidFill>
                        <a:schemeClr val="bg1"/>
                      </a:solidFill>
                      <a:prstDash val="solid"/>
                      <a:round/>
                      <a:headEnd type="none" w="med" len="med"/>
                      <a:tailEnd type="none" w="med" len="med"/>
                    </a:lnB>
                    <a:solidFill>
                      <a:schemeClr val="accent1"/>
                    </a:solidFill>
                  </a:tcPr>
                </a:tc>
                <a:tc>
                  <a:txBody>
                    <a:bodyPr/>
                    <a:lstStyle/>
                    <a:p>
                      <a:r>
                        <a:rPr lang="de-DE" sz="1600" kern="1200" dirty="0" smtClean="0">
                          <a:solidFill>
                            <a:schemeClr val="bg1"/>
                          </a:solidFill>
                        </a:rPr>
                        <a:t>Systems</a:t>
                      </a:r>
                      <a:endParaRPr lang="de-DE" sz="1600" b="0" kern="1200" dirty="0" smtClean="0">
                        <a:solidFill>
                          <a:schemeClr val="bg1"/>
                        </a:solidFill>
                        <a:latin typeface="+mn-lt"/>
                        <a:ea typeface="+mn-ea"/>
                        <a:cs typeface="+mn-cs"/>
                      </a:endParaRPr>
                    </a:p>
                  </a:txBody>
                  <a:tcPr marL="83940" marR="83940" anchor="ctr" anchorCtr="1">
                    <a:lnB w="38100" cap="flat" cmpd="sng" algn="ctr">
                      <a:solidFill>
                        <a:schemeClr val="bg1"/>
                      </a:solidFill>
                      <a:prstDash val="solid"/>
                      <a:round/>
                      <a:headEnd type="none" w="med" len="med"/>
                      <a:tailEnd type="none" w="med" len="med"/>
                    </a:lnB>
                    <a:solidFill>
                      <a:schemeClr val="accent1"/>
                    </a:solidFill>
                  </a:tcPr>
                </a:tc>
                <a:tc>
                  <a:txBody>
                    <a:bodyPr/>
                    <a:lstStyle/>
                    <a:p>
                      <a:r>
                        <a:rPr lang="de-DE" sz="1600" kern="1200" dirty="0" smtClean="0">
                          <a:solidFill>
                            <a:schemeClr val="bg1"/>
                          </a:solidFill>
                        </a:rPr>
                        <a:t>Components</a:t>
                      </a:r>
                      <a:endParaRPr lang="de-DE" sz="1600" b="0" kern="1200" dirty="0" smtClean="0">
                        <a:solidFill>
                          <a:schemeClr val="bg1"/>
                        </a:solidFill>
                        <a:latin typeface="+mn-lt"/>
                        <a:ea typeface="+mn-ea"/>
                        <a:cs typeface="+mn-cs"/>
                      </a:endParaRPr>
                    </a:p>
                  </a:txBody>
                  <a:tcPr marL="83940" marR="83940" anchor="ctr" anchorCtr="1">
                    <a:lnB w="38100" cap="flat" cmpd="sng" algn="ctr">
                      <a:solidFill>
                        <a:schemeClr val="bg1"/>
                      </a:solidFill>
                      <a:prstDash val="solid"/>
                      <a:round/>
                      <a:headEnd type="none" w="med" len="med"/>
                      <a:tailEnd type="none" w="med" len="med"/>
                    </a:lnB>
                    <a:solidFill>
                      <a:schemeClr val="accent1"/>
                    </a:solidFill>
                  </a:tcPr>
                </a:tc>
                <a:tc>
                  <a:txBody>
                    <a:bodyPr/>
                    <a:lstStyle/>
                    <a:p>
                      <a:r>
                        <a:rPr lang="de-DE" sz="1600" kern="1200" dirty="0" smtClean="0">
                          <a:solidFill>
                            <a:schemeClr val="bg1"/>
                          </a:solidFill>
                        </a:rPr>
                        <a:t>Systems</a:t>
                      </a:r>
                      <a:endParaRPr lang="de-DE" sz="1600" b="0" kern="1200" dirty="0" smtClean="0">
                        <a:solidFill>
                          <a:schemeClr val="bg1"/>
                        </a:solidFill>
                        <a:latin typeface="+mn-lt"/>
                        <a:ea typeface="+mn-ea"/>
                        <a:cs typeface="+mn-cs"/>
                      </a:endParaRPr>
                    </a:p>
                  </a:txBody>
                  <a:tcPr marL="83940" marR="83940" anchor="ctr" anchorCtr="1">
                    <a:lnB w="38100" cap="flat" cmpd="sng" algn="ctr">
                      <a:solidFill>
                        <a:schemeClr val="bg1"/>
                      </a:solidFill>
                      <a:prstDash val="solid"/>
                      <a:round/>
                      <a:headEnd type="none" w="med" len="med"/>
                      <a:tailEnd type="none" w="med" len="med"/>
                    </a:lnB>
                    <a:solidFill>
                      <a:schemeClr val="accent1"/>
                    </a:solidFill>
                  </a:tcPr>
                </a:tc>
                <a:tc>
                  <a:txBody>
                    <a:bodyPr/>
                    <a:lstStyle/>
                    <a:p>
                      <a:r>
                        <a:rPr lang="de-DE" sz="1600" kern="1200" dirty="0" smtClean="0">
                          <a:solidFill>
                            <a:schemeClr val="bg1"/>
                          </a:solidFill>
                        </a:rPr>
                        <a:t>Components</a:t>
                      </a:r>
                      <a:endParaRPr lang="de-DE" sz="1600" b="0" kern="1200" dirty="0" smtClean="0">
                        <a:solidFill>
                          <a:schemeClr val="bg1"/>
                        </a:solidFill>
                        <a:latin typeface="+mn-lt"/>
                        <a:ea typeface="+mn-ea"/>
                        <a:cs typeface="+mn-cs"/>
                      </a:endParaRPr>
                    </a:p>
                  </a:txBody>
                  <a:tcPr marL="83940" marR="83940" anchor="ctr" anchorCtr="1">
                    <a:lnB w="38100" cap="flat" cmpd="sng" algn="ctr">
                      <a:solidFill>
                        <a:schemeClr val="bg1"/>
                      </a:solidFill>
                      <a:prstDash val="solid"/>
                      <a:round/>
                      <a:headEnd type="none" w="med" len="med"/>
                      <a:tailEnd type="none" w="med" len="med"/>
                    </a:lnB>
                    <a:solidFill>
                      <a:schemeClr val="accent1"/>
                    </a:solidFill>
                  </a:tcPr>
                </a:tc>
                <a:tc>
                  <a:txBody>
                    <a:bodyPr/>
                    <a:lstStyle/>
                    <a:p>
                      <a:r>
                        <a:rPr lang="de-DE" sz="1600" kern="1200" dirty="0" smtClean="0">
                          <a:solidFill>
                            <a:schemeClr val="bg1"/>
                          </a:solidFill>
                        </a:rPr>
                        <a:t>Systems</a:t>
                      </a:r>
                      <a:endParaRPr lang="de-DE" sz="1600" b="0" kern="1200" dirty="0" smtClean="0">
                        <a:solidFill>
                          <a:schemeClr val="bg1"/>
                        </a:solidFill>
                        <a:latin typeface="+mn-lt"/>
                        <a:ea typeface="+mn-ea"/>
                        <a:cs typeface="+mn-cs"/>
                      </a:endParaRPr>
                    </a:p>
                  </a:txBody>
                  <a:tcPr marL="83940" marR="83940" anchor="ctr" anchorCtr="1">
                    <a:lnB w="38100" cap="flat" cmpd="sng" algn="ctr">
                      <a:solidFill>
                        <a:schemeClr val="bg1"/>
                      </a:solidFill>
                      <a:prstDash val="solid"/>
                      <a:round/>
                      <a:headEnd type="none" w="med" len="med"/>
                      <a:tailEnd type="none" w="med" len="med"/>
                    </a:lnB>
                    <a:solidFill>
                      <a:schemeClr val="accent1"/>
                    </a:solidFill>
                  </a:tcPr>
                </a:tc>
              </a:tr>
              <a:tr h="370840">
                <a:tc>
                  <a:txBody>
                    <a:bodyPr/>
                    <a:lstStyle/>
                    <a:p>
                      <a:r>
                        <a:rPr lang="de-DE" sz="1600" kern="1200" dirty="0" smtClean="0"/>
                        <a:t>LM</a:t>
                      </a:r>
                      <a:endParaRPr lang="de-DE" sz="1600" b="0" kern="1200" dirty="0" smtClean="0">
                        <a:solidFill>
                          <a:schemeClr val="lt1"/>
                        </a:solidFill>
                        <a:latin typeface="+mn-lt"/>
                        <a:ea typeface="+mn-ea"/>
                        <a:cs typeface="+mn-cs"/>
                      </a:endParaRPr>
                    </a:p>
                  </a:txBody>
                  <a:tcPr marL="83940" marR="83940" anchor="ctr" anchorCtr="1">
                    <a:lnT w="38100" cap="flat" cmpd="sng" algn="ctr">
                      <a:solidFill>
                        <a:schemeClr val="bg1"/>
                      </a:solidFill>
                      <a:prstDash val="solid"/>
                      <a:round/>
                      <a:headEnd type="none" w="med" len="med"/>
                      <a:tailEnd type="none" w="med" len="med"/>
                    </a:lnT>
                  </a:tcPr>
                </a:tc>
                <a:tc>
                  <a:txBody>
                    <a:bodyPr/>
                    <a:lstStyle/>
                    <a:p>
                      <a:r>
                        <a:rPr lang="de-DE" sz="1600" kern="1200" dirty="0" smtClean="0"/>
                        <a:t>PPU-P</a:t>
                      </a:r>
                      <a:endParaRPr lang="de-DE" sz="1600" b="0" kern="1200" dirty="0" smtClean="0">
                        <a:solidFill>
                          <a:schemeClr val="lt1"/>
                        </a:solidFill>
                        <a:latin typeface="+mn-lt"/>
                        <a:ea typeface="+mn-ea"/>
                        <a:cs typeface="+mn-cs"/>
                      </a:endParaRPr>
                    </a:p>
                  </a:txBody>
                  <a:tcPr marL="83940" marR="83940" anchor="ctr" anchorCtr="1">
                    <a:lnT w="38100" cap="flat" cmpd="sng" algn="ctr">
                      <a:solidFill>
                        <a:schemeClr val="bg1"/>
                      </a:solidFill>
                      <a:prstDash val="solid"/>
                      <a:round/>
                      <a:headEnd type="none" w="med" len="med"/>
                      <a:tailEnd type="none" w="med" len="med"/>
                    </a:lnT>
                  </a:tcPr>
                </a:tc>
                <a:tc>
                  <a:txBody>
                    <a:bodyPr/>
                    <a:lstStyle/>
                    <a:p>
                      <a:r>
                        <a:rPr lang="de-DE" sz="1600" kern="1200" dirty="0" smtClean="0"/>
                        <a:t>Alpha</a:t>
                      </a:r>
                      <a:endParaRPr lang="de-DE" sz="1600" b="0" kern="1200" dirty="0" smtClean="0">
                        <a:solidFill>
                          <a:schemeClr val="lt1"/>
                        </a:solidFill>
                        <a:latin typeface="+mn-lt"/>
                        <a:ea typeface="+mn-ea"/>
                        <a:cs typeface="+mn-cs"/>
                      </a:endParaRPr>
                    </a:p>
                  </a:txBody>
                  <a:tcPr marL="83940" marR="83940" anchor="ctr" anchorCtr="1">
                    <a:lnT w="38100" cap="flat" cmpd="sng" algn="ctr">
                      <a:solidFill>
                        <a:schemeClr val="bg1"/>
                      </a:solidFill>
                      <a:prstDash val="solid"/>
                      <a:round/>
                      <a:headEnd type="none" w="med" len="med"/>
                      <a:tailEnd type="none" w="med" len="med"/>
                    </a:lnT>
                  </a:tcPr>
                </a:tc>
                <a:tc>
                  <a:txBody>
                    <a:bodyPr/>
                    <a:lstStyle/>
                    <a:p>
                      <a:r>
                        <a:rPr lang="de-DE" sz="1600" kern="1200" dirty="0" smtClean="0"/>
                        <a:t>LPE</a:t>
                      </a:r>
                      <a:endParaRPr lang="de-DE" sz="1600" b="0" kern="1200" dirty="0" smtClean="0">
                        <a:solidFill>
                          <a:schemeClr val="lt1"/>
                        </a:solidFill>
                        <a:latin typeface="+mn-lt"/>
                        <a:ea typeface="+mn-ea"/>
                        <a:cs typeface="+mn-cs"/>
                      </a:endParaRPr>
                    </a:p>
                  </a:txBody>
                  <a:tcPr marL="83940" marR="83940" anchor="ctr" anchorCtr="1">
                    <a:lnT w="38100" cap="flat" cmpd="sng" algn="ctr">
                      <a:solidFill>
                        <a:schemeClr val="bg1"/>
                      </a:solidFill>
                      <a:prstDash val="solid"/>
                      <a:round/>
                      <a:headEnd type="none" w="med" len="med"/>
                      <a:tailEnd type="none" w="med" len="med"/>
                    </a:lnT>
                  </a:tcPr>
                </a:tc>
                <a:tc>
                  <a:txBody>
                    <a:bodyPr/>
                    <a:lstStyle/>
                    <a:p>
                      <a:r>
                        <a:rPr lang="de-DE" sz="1600" kern="1200" dirty="0" smtClean="0"/>
                        <a:t>LDK</a:t>
                      </a:r>
                      <a:endParaRPr lang="de-DE" sz="1600" b="0" kern="1200" dirty="0" smtClean="0">
                        <a:solidFill>
                          <a:schemeClr val="lt1"/>
                        </a:solidFill>
                        <a:latin typeface="+mn-lt"/>
                        <a:ea typeface="+mn-ea"/>
                        <a:cs typeface="+mn-cs"/>
                      </a:endParaRPr>
                    </a:p>
                  </a:txBody>
                  <a:tcPr marL="83940" marR="83940" anchor="ctr" anchorCtr="1">
                    <a:lnT w="38100" cap="flat" cmpd="sng" algn="ctr">
                      <a:solidFill>
                        <a:schemeClr val="bg1"/>
                      </a:solidFill>
                      <a:prstDash val="solid"/>
                      <a:round/>
                      <a:headEnd type="none" w="med" len="med"/>
                      <a:tailEnd type="none" w="med" len="med"/>
                    </a:lnT>
                  </a:tcPr>
                </a:tc>
                <a:tc>
                  <a:txBody>
                    <a:bodyPr/>
                    <a:lstStyle/>
                    <a:p>
                      <a:r>
                        <a:rPr lang="de-DE" sz="1600" kern="1200" dirty="0" smtClean="0"/>
                        <a:t>PPU-E</a:t>
                      </a:r>
                      <a:endParaRPr lang="de-DE" sz="1600" b="0" kern="1200" dirty="0" smtClean="0">
                        <a:solidFill>
                          <a:schemeClr val="lt1"/>
                        </a:solidFill>
                        <a:latin typeface="+mn-lt"/>
                        <a:ea typeface="+mn-ea"/>
                        <a:cs typeface="+mn-cs"/>
                      </a:endParaRPr>
                    </a:p>
                  </a:txBody>
                  <a:tcPr marL="83940" marR="83940" anchor="ctr" anchorCtr="1">
                    <a:lnT w="38100" cap="flat" cmpd="sng" algn="ctr">
                      <a:solidFill>
                        <a:schemeClr val="bg1"/>
                      </a:solidFill>
                      <a:prstDash val="solid"/>
                      <a:round/>
                      <a:headEnd type="none" w="med" len="med"/>
                      <a:tailEnd type="none" w="med" len="med"/>
                    </a:lnT>
                  </a:tcPr>
                </a:tc>
              </a:tr>
              <a:tr h="370840">
                <a:tc>
                  <a:txBody>
                    <a:bodyPr/>
                    <a:lstStyle/>
                    <a:p>
                      <a:r>
                        <a:rPr lang="de-DE" sz="1600" kern="1200" dirty="0" smtClean="0"/>
                        <a:t>CLM</a:t>
                      </a:r>
                      <a:endParaRPr lang="de-DE" sz="1600" b="0" kern="1200" dirty="0" smtClean="0">
                        <a:solidFill>
                          <a:schemeClr val="lt1"/>
                        </a:solidFill>
                        <a:latin typeface="+mn-lt"/>
                        <a:ea typeface="+mn-ea"/>
                        <a:cs typeface="+mn-cs"/>
                      </a:endParaRPr>
                    </a:p>
                  </a:txBody>
                  <a:tcPr marL="83940" marR="83940" anchor="ctr" anchorCtr="1"/>
                </a:tc>
                <a:tc>
                  <a:txBody>
                    <a:bodyPr/>
                    <a:lstStyle/>
                    <a:p>
                      <a:r>
                        <a:rPr lang="de-DE" sz="1600" kern="1200" dirty="0" smtClean="0"/>
                        <a:t>LPP</a:t>
                      </a:r>
                      <a:endParaRPr lang="de-DE" sz="1600" b="0" kern="1200" dirty="0" smtClean="0">
                        <a:solidFill>
                          <a:schemeClr val="lt1"/>
                        </a:solidFill>
                        <a:latin typeface="+mn-lt"/>
                        <a:ea typeface="+mn-ea"/>
                        <a:cs typeface="+mn-cs"/>
                      </a:endParaRPr>
                    </a:p>
                  </a:txBody>
                  <a:tcPr marL="83940" marR="83940" anchor="ctr" anchorCtr="1"/>
                </a:tc>
                <a:tc>
                  <a:txBody>
                    <a:bodyPr/>
                    <a:lstStyle/>
                    <a:p>
                      <a:r>
                        <a:rPr lang="de-DE" sz="1600" kern="1200" dirty="0" smtClean="0"/>
                        <a:t>Beta</a:t>
                      </a:r>
                      <a:endParaRPr lang="de-DE" sz="1600" b="0" kern="1200" dirty="0" smtClean="0">
                        <a:solidFill>
                          <a:schemeClr val="lt1"/>
                        </a:solidFill>
                        <a:latin typeface="+mn-lt"/>
                        <a:ea typeface="+mn-ea"/>
                        <a:cs typeface="+mn-cs"/>
                      </a:endParaRPr>
                    </a:p>
                  </a:txBody>
                  <a:tcPr marL="83940" marR="83940" anchor="ctr" anchorCtr="1"/>
                </a:tc>
                <a:tc>
                  <a:txBody>
                    <a:bodyPr/>
                    <a:lstStyle/>
                    <a:p>
                      <a:r>
                        <a:rPr lang="de-DE" sz="1600" kern="1200" dirty="0" smtClean="0"/>
                        <a:t>RPE</a:t>
                      </a:r>
                      <a:endParaRPr lang="de-DE" sz="1600" b="0" kern="1200" dirty="0" smtClean="0">
                        <a:solidFill>
                          <a:schemeClr val="lt1"/>
                        </a:solidFill>
                        <a:latin typeface="+mn-lt"/>
                        <a:ea typeface="+mn-ea"/>
                        <a:cs typeface="+mn-cs"/>
                      </a:endParaRPr>
                    </a:p>
                  </a:txBody>
                  <a:tcPr marL="83940" marR="83940" anchor="ctr" anchorCtr="1"/>
                </a:tc>
                <a:tc>
                  <a:txBody>
                    <a:bodyPr/>
                    <a:lstStyle/>
                    <a:p>
                      <a:r>
                        <a:rPr lang="de-DE" sz="1600" kern="1200" dirty="0" smtClean="0"/>
                        <a:t>LDH</a:t>
                      </a:r>
                      <a:endParaRPr lang="de-DE" sz="1600" b="0" kern="1200" dirty="0" smtClean="0">
                        <a:solidFill>
                          <a:schemeClr val="lt1"/>
                        </a:solidFill>
                        <a:latin typeface="+mn-lt"/>
                        <a:ea typeface="+mn-ea"/>
                        <a:cs typeface="+mn-cs"/>
                      </a:endParaRPr>
                    </a:p>
                  </a:txBody>
                  <a:tcPr marL="83940" marR="83940" anchor="ctr" anchorCtr="1"/>
                </a:tc>
                <a:tc>
                  <a:txBody>
                    <a:bodyPr/>
                    <a:lstStyle/>
                    <a:p>
                      <a:endParaRPr lang="de-DE" sz="1600" b="0" kern="1200" dirty="0" smtClean="0">
                        <a:solidFill>
                          <a:schemeClr val="lt1"/>
                        </a:solidFill>
                        <a:latin typeface="+mn-lt"/>
                        <a:ea typeface="+mn-ea"/>
                        <a:cs typeface="+mn-cs"/>
                      </a:endParaRPr>
                    </a:p>
                  </a:txBody>
                  <a:tcPr marL="83940" marR="83940" anchor="ctr" anchorCtr="1"/>
                </a:tc>
              </a:tr>
              <a:tr h="370840">
                <a:tc>
                  <a:txBody>
                    <a:bodyPr/>
                    <a:lstStyle/>
                    <a:p>
                      <a:r>
                        <a:rPr lang="de-DE" sz="1600" kern="1200" dirty="0" smtClean="0"/>
                        <a:t>KLM</a:t>
                      </a:r>
                      <a:endParaRPr lang="de-DE" sz="1600" b="0" kern="1200" dirty="0" smtClean="0">
                        <a:solidFill>
                          <a:schemeClr val="lt1"/>
                        </a:solidFill>
                        <a:latin typeface="+mn-lt"/>
                        <a:ea typeface="+mn-ea"/>
                        <a:cs typeface="+mn-cs"/>
                      </a:endParaRPr>
                    </a:p>
                  </a:txBody>
                  <a:tcPr marL="83940" marR="83940" anchor="ctr" anchorCtr="1"/>
                </a:tc>
                <a:tc>
                  <a:txBody>
                    <a:bodyPr/>
                    <a:lstStyle/>
                    <a:p>
                      <a:pPr marL="0" algn="l" defTabSz="457200" rtl="0" eaLnBrk="1" latinLnBrk="0" hangingPunct="1"/>
                      <a:r>
                        <a:rPr lang="de-DE" sz="1600" kern="1200" dirty="0" smtClean="0">
                          <a:solidFill>
                            <a:schemeClr val="dk1"/>
                          </a:solidFill>
                          <a:latin typeface="+mn-lt"/>
                          <a:ea typeface="+mn-ea"/>
                          <a:cs typeface="+mn-cs"/>
                        </a:rPr>
                        <a:t>DRL</a:t>
                      </a:r>
                    </a:p>
                  </a:txBody>
                  <a:tcPr marL="83940" marR="83940" anchor="ctr" anchorCtr="1"/>
                </a:tc>
                <a:tc>
                  <a:txBody>
                    <a:bodyPr/>
                    <a:lstStyle/>
                    <a:p>
                      <a:r>
                        <a:rPr lang="de-DE" sz="1600" kern="1200" dirty="0" smtClean="0"/>
                        <a:t>Gamma</a:t>
                      </a:r>
                      <a:endParaRPr lang="de-DE" sz="1600" b="0" kern="1200" dirty="0" smtClean="0">
                        <a:solidFill>
                          <a:schemeClr val="lt1"/>
                        </a:solidFill>
                        <a:latin typeface="+mn-lt"/>
                        <a:ea typeface="+mn-ea"/>
                        <a:cs typeface="+mn-cs"/>
                      </a:endParaRPr>
                    </a:p>
                  </a:txBody>
                  <a:tcPr marL="83940" marR="83940" anchor="ctr" anchorCtr="1"/>
                </a:tc>
                <a:tc>
                  <a:txBody>
                    <a:bodyPr/>
                    <a:lstStyle/>
                    <a:p>
                      <a:endParaRPr lang="de-DE" sz="1600" b="0" kern="1200" dirty="0" smtClean="0">
                        <a:solidFill>
                          <a:schemeClr val="lt1"/>
                        </a:solidFill>
                        <a:latin typeface="+mn-lt"/>
                        <a:ea typeface="+mn-ea"/>
                        <a:cs typeface="+mn-cs"/>
                      </a:endParaRPr>
                    </a:p>
                  </a:txBody>
                  <a:tcPr marL="83940" marR="83940" anchor="ctr" anchorCtr="1"/>
                </a:tc>
                <a:tc>
                  <a:txBody>
                    <a:bodyPr/>
                    <a:lstStyle/>
                    <a:p>
                      <a:r>
                        <a:rPr lang="de-DE" sz="1600" kern="1200" dirty="0" smtClean="0"/>
                        <a:t>LDN</a:t>
                      </a:r>
                      <a:endParaRPr lang="de-DE" sz="1600" b="0" kern="1200" dirty="0" smtClean="0">
                        <a:solidFill>
                          <a:schemeClr val="lt1"/>
                        </a:solidFill>
                        <a:latin typeface="+mn-lt"/>
                        <a:ea typeface="+mn-ea"/>
                        <a:cs typeface="+mn-cs"/>
                      </a:endParaRPr>
                    </a:p>
                  </a:txBody>
                  <a:tcPr marL="83940" marR="83940" anchor="ctr" anchorCtr="1"/>
                </a:tc>
                <a:tc>
                  <a:txBody>
                    <a:bodyPr/>
                    <a:lstStyle/>
                    <a:p>
                      <a:endParaRPr lang="de-DE" sz="1600" b="0" kern="1200" dirty="0" smtClean="0">
                        <a:solidFill>
                          <a:schemeClr val="lt1"/>
                        </a:solidFill>
                        <a:latin typeface="+mn-lt"/>
                        <a:ea typeface="+mn-ea"/>
                        <a:cs typeface="+mn-cs"/>
                      </a:endParaRPr>
                    </a:p>
                  </a:txBody>
                  <a:tcPr marL="83940" marR="83940" anchor="ctr" anchorCtr="1"/>
                </a:tc>
              </a:tr>
              <a:tr h="370840">
                <a:tc>
                  <a:txBody>
                    <a:bodyPr/>
                    <a:lstStyle/>
                    <a:p>
                      <a:r>
                        <a:rPr lang="de-DE" sz="1600" kern="1200" dirty="0" smtClean="0"/>
                        <a:t>HLM</a:t>
                      </a:r>
                      <a:endParaRPr lang="de-DE" sz="1600" b="0" kern="1200" dirty="0" smtClean="0">
                        <a:solidFill>
                          <a:schemeClr val="lt1"/>
                        </a:solidFill>
                        <a:latin typeface="+mn-lt"/>
                        <a:ea typeface="+mn-ea"/>
                        <a:cs typeface="+mn-cs"/>
                      </a:endParaRPr>
                    </a:p>
                  </a:txBody>
                  <a:tcPr marL="83940" marR="83940" anchor="ctr" anchorCtr="1"/>
                </a:tc>
                <a:tc>
                  <a:txBody>
                    <a:bodyPr/>
                    <a:lstStyle/>
                    <a:p>
                      <a:endParaRPr lang="de-DE" sz="1600" b="0" kern="1200" dirty="0" smtClean="0">
                        <a:solidFill>
                          <a:schemeClr val="lt1"/>
                        </a:solidFill>
                        <a:latin typeface="+mn-lt"/>
                        <a:ea typeface="+mn-ea"/>
                        <a:cs typeface="+mn-cs"/>
                      </a:endParaRPr>
                    </a:p>
                  </a:txBody>
                  <a:tcPr marL="83940" marR="83940" anchor="ctr" anchorCtr="1"/>
                </a:tc>
                <a:tc>
                  <a:txBody>
                    <a:bodyPr/>
                    <a:lstStyle/>
                    <a:p>
                      <a:r>
                        <a:rPr lang="de-DE" sz="1600" kern="1200" dirty="0" smtClean="0"/>
                        <a:t>Delta</a:t>
                      </a:r>
                      <a:endParaRPr lang="de-DE" sz="1600" b="0" kern="1200" dirty="0" smtClean="0">
                        <a:solidFill>
                          <a:schemeClr val="lt1"/>
                        </a:solidFill>
                        <a:latin typeface="+mn-lt"/>
                        <a:ea typeface="+mn-ea"/>
                        <a:cs typeface="+mn-cs"/>
                      </a:endParaRPr>
                    </a:p>
                  </a:txBody>
                  <a:tcPr marL="83940" marR="83940" anchor="ctr" anchorCtr="1"/>
                </a:tc>
                <a:tc>
                  <a:txBody>
                    <a:bodyPr/>
                    <a:lstStyle/>
                    <a:p>
                      <a:endParaRPr lang="de-DE" sz="1600" b="0" kern="1200" dirty="0" smtClean="0">
                        <a:solidFill>
                          <a:schemeClr val="lt1"/>
                        </a:solidFill>
                        <a:latin typeface="+mn-lt"/>
                        <a:ea typeface="+mn-ea"/>
                        <a:cs typeface="+mn-cs"/>
                      </a:endParaRPr>
                    </a:p>
                  </a:txBody>
                  <a:tcPr marL="83940" marR="83940" anchor="ctr" anchorCtr="1"/>
                </a:tc>
                <a:tc>
                  <a:txBody>
                    <a:bodyPr/>
                    <a:lstStyle/>
                    <a:p>
                      <a:r>
                        <a:rPr lang="de-DE" sz="1600" kern="1200" dirty="0" smtClean="0"/>
                        <a:t>LDM</a:t>
                      </a:r>
                      <a:endParaRPr lang="de-DE" sz="1600" b="0" kern="1200" dirty="0" smtClean="0">
                        <a:solidFill>
                          <a:schemeClr val="lt1"/>
                        </a:solidFill>
                        <a:latin typeface="+mn-lt"/>
                        <a:ea typeface="+mn-ea"/>
                        <a:cs typeface="+mn-cs"/>
                      </a:endParaRPr>
                    </a:p>
                  </a:txBody>
                  <a:tcPr marL="83940" marR="83940" anchor="ctr" anchorCtr="1"/>
                </a:tc>
                <a:tc>
                  <a:txBody>
                    <a:bodyPr/>
                    <a:lstStyle/>
                    <a:p>
                      <a:endParaRPr lang="de-DE" sz="1600" b="0" kern="1200" dirty="0" smtClean="0">
                        <a:solidFill>
                          <a:schemeClr val="lt1"/>
                        </a:solidFill>
                        <a:latin typeface="+mn-lt"/>
                        <a:ea typeface="+mn-ea"/>
                        <a:cs typeface="+mn-cs"/>
                      </a:endParaRPr>
                    </a:p>
                  </a:txBody>
                  <a:tcPr marL="83940" marR="83940" anchor="ctr" anchorCtr="1"/>
                </a:tc>
              </a:tr>
              <a:tr h="370840">
                <a:tc>
                  <a:txBody>
                    <a:bodyPr/>
                    <a:lstStyle/>
                    <a:p>
                      <a:r>
                        <a:rPr lang="de-DE" sz="1600" kern="1200" dirty="0" smtClean="0"/>
                        <a:t>PMP</a:t>
                      </a:r>
                      <a:endParaRPr lang="de-DE" sz="1600" b="0" kern="1200" dirty="0" smtClean="0">
                        <a:solidFill>
                          <a:schemeClr val="lt1"/>
                        </a:solidFill>
                        <a:latin typeface="+mn-lt"/>
                        <a:ea typeface="+mn-ea"/>
                        <a:cs typeface="+mn-cs"/>
                      </a:endParaRPr>
                    </a:p>
                  </a:txBody>
                  <a:tcPr marL="83940" marR="83940" anchor="ctr" anchorCtr="1"/>
                </a:tc>
                <a:tc>
                  <a:txBody>
                    <a:bodyPr/>
                    <a:lstStyle/>
                    <a:p>
                      <a:endParaRPr lang="de-DE" sz="1600" b="0" kern="1200" dirty="0" smtClean="0">
                        <a:solidFill>
                          <a:schemeClr val="lt1"/>
                        </a:solidFill>
                        <a:latin typeface="+mn-lt"/>
                        <a:ea typeface="+mn-ea"/>
                        <a:cs typeface="+mn-cs"/>
                      </a:endParaRPr>
                    </a:p>
                  </a:txBody>
                  <a:tcPr marL="83940" marR="83940" anchor="ctr" anchorCtr="1"/>
                </a:tc>
                <a:tc>
                  <a:txBody>
                    <a:bodyPr/>
                    <a:lstStyle/>
                    <a:p>
                      <a:r>
                        <a:rPr lang="de-DE" sz="1600" kern="1200" dirty="0" smtClean="0"/>
                        <a:t>ELS</a:t>
                      </a:r>
                      <a:endParaRPr lang="de-DE" sz="1600" b="0" kern="1200" dirty="0" smtClean="0">
                        <a:solidFill>
                          <a:schemeClr val="lt1"/>
                        </a:solidFill>
                        <a:latin typeface="+mn-lt"/>
                        <a:ea typeface="+mn-ea"/>
                        <a:cs typeface="+mn-cs"/>
                      </a:endParaRPr>
                    </a:p>
                  </a:txBody>
                  <a:tcPr marL="83940" marR="83940" anchor="ctr" anchorCtr="1"/>
                </a:tc>
                <a:tc>
                  <a:txBody>
                    <a:bodyPr/>
                    <a:lstStyle/>
                    <a:p>
                      <a:endParaRPr lang="de-DE" sz="1600" b="0" kern="1200" dirty="0" smtClean="0">
                        <a:solidFill>
                          <a:schemeClr val="lt1"/>
                        </a:solidFill>
                        <a:latin typeface="+mn-lt"/>
                        <a:ea typeface="+mn-ea"/>
                        <a:cs typeface="+mn-cs"/>
                      </a:endParaRPr>
                    </a:p>
                  </a:txBody>
                  <a:tcPr marL="83940" marR="83940" anchor="ctr" anchorCtr="1"/>
                </a:tc>
                <a:tc>
                  <a:txBody>
                    <a:bodyPr/>
                    <a:lstStyle/>
                    <a:p>
                      <a:r>
                        <a:rPr lang="de-DE" sz="1600" kern="1200" dirty="0" smtClean="0"/>
                        <a:t>LDT</a:t>
                      </a:r>
                      <a:endParaRPr lang="de-DE" sz="1600" b="0" kern="1200" dirty="0" smtClean="0">
                        <a:solidFill>
                          <a:schemeClr val="lt1"/>
                        </a:solidFill>
                        <a:latin typeface="+mn-lt"/>
                        <a:ea typeface="+mn-ea"/>
                        <a:cs typeface="+mn-cs"/>
                      </a:endParaRPr>
                    </a:p>
                  </a:txBody>
                  <a:tcPr marL="83940" marR="83940" anchor="ctr" anchorCtr="1"/>
                </a:tc>
                <a:tc>
                  <a:txBody>
                    <a:bodyPr/>
                    <a:lstStyle/>
                    <a:p>
                      <a:endParaRPr lang="de-DE" sz="1600" b="0" kern="1200" dirty="0" smtClean="0">
                        <a:solidFill>
                          <a:schemeClr val="lt1"/>
                        </a:solidFill>
                        <a:latin typeface="+mn-lt"/>
                        <a:ea typeface="+mn-ea"/>
                        <a:cs typeface="+mn-cs"/>
                      </a:endParaRPr>
                    </a:p>
                  </a:txBody>
                  <a:tcPr marL="83940" marR="83940" anchor="ctr" anchorCtr="1"/>
                </a:tc>
              </a:tr>
              <a:tr h="370840">
                <a:tc>
                  <a:txBody>
                    <a:bodyPr/>
                    <a:lstStyle/>
                    <a:p>
                      <a:endParaRPr lang="de-DE" sz="1600" b="0" kern="1200" dirty="0" smtClean="0">
                        <a:solidFill>
                          <a:schemeClr val="lt1"/>
                        </a:solidFill>
                        <a:latin typeface="+mn-lt"/>
                        <a:ea typeface="+mn-ea"/>
                        <a:cs typeface="+mn-cs"/>
                      </a:endParaRPr>
                    </a:p>
                  </a:txBody>
                  <a:tcPr marL="83940" marR="83940" anchor="ctr" anchorCtr="1"/>
                </a:tc>
                <a:tc>
                  <a:txBody>
                    <a:bodyPr/>
                    <a:lstStyle/>
                    <a:p>
                      <a:endParaRPr lang="de-DE" sz="1600" b="0" kern="1200" dirty="0" smtClean="0">
                        <a:solidFill>
                          <a:schemeClr val="lt1"/>
                        </a:solidFill>
                        <a:latin typeface="+mn-lt"/>
                        <a:ea typeface="+mn-ea"/>
                        <a:cs typeface="+mn-cs"/>
                      </a:endParaRPr>
                    </a:p>
                  </a:txBody>
                  <a:tcPr marL="83940" marR="83940" anchor="ctr" anchorCtr="1"/>
                </a:tc>
                <a:tc>
                  <a:txBody>
                    <a:bodyPr/>
                    <a:lstStyle/>
                    <a:p>
                      <a:endParaRPr lang="de-DE" sz="1600" b="0" kern="1200" dirty="0" smtClean="0">
                        <a:solidFill>
                          <a:schemeClr val="lt1"/>
                        </a:solidFill>
                        <a:latin typeface="+mn-lt"/>
                        <a:ea typeface="+mn-ea"/>
                        <a:cs typeface="+mn-cs"/>
                      </a:endParaRPr>
                    </a:p>
                  </a:txBody>
                  <a:tcPr marL="83940" marR="83940" anchor="ctr" anchorCtr="1"/>
                </a:tc>
                <a:tc>
                  <a:txBody>
                    <a:bodyPr/>
                    <a:lstStyle/>
                    <a:p>
                      <a:endParaRPr lang="de-DE" sz="1600" b="0" kern="1200" dirty="0" smtClean="0">
                        <a:solidFill>
                          <a:schemeClr val="lt1"/>
                        </a:solidFill>
                        <a:latin typeface="+mn-lt"/>
                        <a:ea typeface="+mn-ea"/>
                        <a:cs typeface="+mn-cs"/>
                      </a:endParaRPr>
                    </a:p>
                  </a:txBody>
                  <a:tcPr marL="83940" marR="83940" anchor="ctr" anchorCtr="1"/>
                </a:tc>
                <a:tc>
                  <a:txBody>
                    <a:bodyPr/>
                    <a:lstStyle/>
                    <a:p>
                      <a:r>
                        <a:rPr lang="de-DE" sz="1600" kern="1200" dirty="0" smtClean="0"/>
                        <a:t>LDF</a:t>
                      </a:r>
                      <a:endParaRPr lang="de-DE" sz="1600" b="0" kern="1200" dirty="0" smtClean="0">
                        <a:solidFill>
                          <a:schemeClr val="lt1"/>
                        </a:solidFill>
                        <a:latin typeface="+mn-lt"/>
                        <a:ea typeface="+mn-ea"/>
                        <a:cs typeface="+mn-cs"/>
                      </a:endParaRPr>
                    </a:p>
                  </a:txBody>
                  <a:tcPr marL="83940" marR="83940" anchor="ctr" anchorCtr="1"/>
                </a:tc>
                <a:tc>
                  <a:txBody>
                    <a:bodyPr/>
                    <a:lstStyle/>
                    <a:p>
                      <a:endParaRPr lang="de-DE" sz="1600" b="0" kern="1200" dirty="0" smtClean="0">
                        <a:solidFill>
                          <a:schemeClr val="lt1"/>
                        </a:solidFill>
                        <a:latin typeface="+mn-lt"/>
                        <a:ea typeface="+mn-ea"/>
                        <a:cs typeface="+mn-cs"/>
                      </a:endParaRPr>
                    </a:p>
                  </a:txBody>
                  <a:tcPr marL="83940" marR="83940" anchor="ctr" anchorCtr="1"/>
                </a:tc>
              </a:tr>
              <a:tr h="370840">
                <a:tc>
                  <a:txBody>
                    <a:bodyPr/>
                    <a:lstStyle/>
                    <a:p>
                      <a:endParaRPr lang="de-DE" sz="1600" b="0" kern="1200" dirty="0" smtClean="0">
                        <a:solidFill>
                          <a:schemeClr val="lt1"/>
                        </a:solidFill>
                        <a:latin typeface="+mn-lt"/>
                        <a:ea typeface="+mn-ea"/>
                        <a:cs typeface="+mn-cs"/>
                      </a:endParaRPr>
                    </a:p>
                  </a:txBody>
                  <a:tcPr marL="83940" marR="83940" anchor="ctr" anchorCtr="1"/>
                </a:tc>
                <a:tc>
                  <a:txBody>
                    <a:bodyPr/>
                    <a:lstStyle/>
                    <a:p>
                      <a:endParaRPr lang="de-DE" sz="1600" b="0" kern="1200" dirty="0" smtClean="0">
                        <a:solidFill>
                          <a:schemeClr val="lt1"/>
                        </a:solidFill>
                        <a:latin typeface="+mn-lt"/>
                        <a:ea typeface="+mn-ea"/>
                        <a:cs typeface="+mn-cs"/>
                      </a:endParaRPr>
                    </a:p>
                  </a:txBody>
                  <a:tcPr marL="83940" marR="83940" anchor="ctr" anchorCtr="1"/>
                </a:tc>
                <a:tc>
                  <a:txBody>
                    <a:bodyPr/>
                    <a:lstStyle/>
                    <a:p>
                      <a:endParaRPr lang="de-DE" sz="1600" b="0" kern="1200" dirty="0" smtClean="0">
                        <a:solidFill>
                          <a:schemeClr val="lt1"/>
                        </a:solidFill>
                        <a:latin typeface="+mn-lt"/>
                        <a:ea typeface="+mn-ea"/>
                        <a:cs typeface="+mn-cs"/>
                      </a:endParaRPr>
                    </a:p>
                  </a:txBody>
                  <a:tcPr marL="83940" marR="83940" anchor="ctr" anchorCtr="1"/>
                </a:tc>
                <a:tc>
                  <a:txBody>
                    <a:bodyPr/>
                    <a:lstStyle/>
                    <a:p>
                      <a:endParaRPr lang="de-DE" sz="1600" b="0" kern="1200" dirty="0" smtClean="0">
                        <a:solidFill>
                          <a:schemeClr val="lt1"/>
                        </a:solidFill>
                        <a:latin typeface="+mn-lt"/>
                        <a:ea typeface="+mn-ea"/>
                        <a:cs typeface="+mn-cs"/>
                      </a:endParaRPr>
                    </a:p>
                  </a:txBody>
                  <a:tcPr marL="83940" marR="83940" anchor="ctr" anchorCtr="1"/>
                </a:tc>
                <a:tc>
                  <a:txBody>
                    <a:bodyPr/>
                    <a:lstStyle/>
                    <a:p>
                      <a:r>
                        <a:rPr lang="de-DE" sz="1600" kern="1200" dirty="0" smtClean="0"/>
                        <a:t>ELM</a:t>
                      </a:r>
                      <a:endParaRPr lang="de-DE" sz="1600" b="0" kern="1200" dirty="0" smtClean="0">
                        <a:solidFill>
                          <a:schemeClr val="lt1"/>
                        </a:solidFill>
                        <a:latin typeface="+mn-lt"/>
                        <a:ea typeface="+mn-ea"/>
                        <a:cs typeface="+mn-cs"/>
                      </a:endParaRPr>
                    </a:p>
                  </a:txBody>
                  <a:tcPr marL="83940" marR="83940" anchor="ctr" anchorCtr="1"/>
                </a:tc>
                <a:tc>
                  <a:txBody>
                    <a:bodyPr/>
                    <a:lstStyle/>
                    <a:p>
                      <a:endParaRPr lang="de-DE" sz="1600" b="0" kern="1200" dirty="0" smtClean="0">
                        <a:solidFill>
                          <a:schemeClr val="lt1"/>
                        </a:solidFill>
                        <a:latin typeface="+mn-lt"/>
                        <a:ea typeface="+mn-ea"/>
                        <a:cs typeface="+mn-cs"/>
                      </a:endParaRPr>
                    </a:p>
                  </a:txBody>
                  <a:tcPr marL="83940" marR="83940" anchor="ctr" anchorCtr="1"/>
                </a:tc>
              </a:tr>
              <a:tr h="370840">
                <a:tc>
                  <a:txBody>
                    <a:bodyPr/>
                    <a:lstStyle/>
                    <a:p>
                      <a:endParaRPr lang="de-DE" sz="1600" b="0" kern="1200" dirty="0" smtClean="0">
                        <a:solidFill>
                          <a:schemeClr val="lt1"/>
                        </a:solidFill>
                        <a:latin typeface="+mn-lt"/>
                        <a:ea typeface="+mn-ea"/>
                        <a:cs typeface="+mn-cs"/>
                      </a:endParaRPr>
                    </a:p>
                  </a:txBody>
                  <a:tcPr marL="83940" marR="83940" anchor="ctr" anchorCtr="1"/>
                </a:tc>
                <a:tc>
                  <a:txBody>
                    <a:bodyPr/>
                    <a:lstStyle/>
                    <a:p>
                      <a:endParaRPr lang="de-DE" sz="1600" b="0" kern="1200" dirty="0" smtClean="0">
                        <a:solidFill>
                          <a:schemeClr val="lt1"/>
                        </a:solidFill>
                        <a:latin typeface="+mn-lt"/>
                        <a:ea typeface="+mn-ea"/>
                        <a:cs typeface="+mn-cs"/>
                      </a:endParaRPr>
                    </a:p>
                  </a:txBody>
                  <a:tcPr marL="83940" marR="83940" anchor="ctr" anchorCtr="1"/>
                </a:tc>
                <a:tc>
                  <a:txBody>
                    <a:bodyPr/>
                    <a:lstStyle/>
                    <a:p>
                      <a:endParaRPr lang="de-DE" sz="1600" b="0" kern="1200" dirty="0" smtClean="0">
                        <a:solidFill>
                          <a:schemeClr val="lt1"/>
                        </a:solidFill>
                        <a:latin typeface="+mn-lt"/>
                        <a:ea typeface="+mn-ea"/>
                        <a:cs typeface="+mn-cs"/>
                      </a:endParaRPr>
                    </a:p>
                  </a:txBody>
                  <a:tcPr marL="83940" marR="83940" anchor="ctr" anchorCtr="1"/>
                </a:tc>
                <a:tc>
                  <a:txBody>
                    <a:bodyPr/>
                    <a:lstStyle/>
                    <a:p>
                      <a:endParaRPr lang="de-DE" sz="1600" b="0" kern="1200" dirty="0" smtClean="0">
                        <a:solidFill>
                          <a:schemeClr val="lt1"/>
                        </a:solidFill>
                        <a:latin typeface="+mn-lt"/>
                        <a:ea typeface="+mn-ea"/>
                        <a:cs typeface="+mn-cs"/>
                      </a:endParaRPr>
                    </a:p>
                  </a:txBody>
                  <a:tcPr marL="83940" marR="83940" anchor="ctr" anchorCtr="1"/>
                </a:tc>
                <a:tc>
                  <a:txBody>
                    <a:bodyPr/>
                    <a:lstStyle/>
                    <a:p>
                      <a:r>
                        <a:rPr lang="de-DE" sz="1600" kern="1200" dirty="0" smtClean="0"/>
                        <a:t>EPM</a:t>
                      </a:r>
                      <a:endParaRPr lang="de-DE" sz="1600" b="0" kern="1200" dirty="0" smtClean="0">
                        <a:solidFill>
                          <a:schemeClr val="lt1"/>
                        </a:solidFill>
                        <a:latin typeface="+mn-lt"/>
                        <a:ea typeface="+mn-ea"/>
                        <a:cs typeface="+mn-cs"/>
                      </a:endParaRPr>
                    </a:p>
                  </a:txBody>
                  <a:tcPr marL="83940" marR="83940" anchor="ctr" anchorCtr="1"/>
                </a:tc>
                <a:tc>
                  <a:txBody>
                    <a:bodyPr/>
                    <a:lstStyle/>
                    <a:p>
                      <a:endParaRPr lang="de-DE" sz="1600" b="0" kern="1200" dirty="0" smtClean="0">
                        <a:solidFill>
                          <a:schemeClr val="lt1"/>
                        </a:solidFill>
                        <a:latin typeface="+mn-lt"/>
                        <a:ea typeface="+mn-ea"/>
                        <a:cs typeface="+mn-cs"/>
                      </a:endParaRPr>
                    </a:p>
                  </a:txBody>
                  <a:tcPr marL="83940" marR="83940" anchor="ctr" anchorCtr="1"/>
                </a:tc>
              </a:tr>
            </a:tbl>
          </a:graphicData>
        </a:graphic>
      </p:graphicFrame>
      <p:sp>
        <p:nvSpPr>
          <p:cNvPr id="5" name="Fußzeilenplatzhalter 4"/>
          <p:cNvSpPr>
            <a:spLocks noGrp="1"/>
          </p:cNvSpPr>
          <p:nvPr>
            <p:ph type="ftr" sz="quarter" idx="3"/>
          </p:nvPr>
        </p:nvSpPr>
        <p:spPr/>
        <p:txBody>
          <a:bodyPr/>
          <a:lstStyle/>
          <a:p>
            <a:pPr>
              <a:defRPr/>
            </a:pPr>
            <a:r>
              <a:rPr lang="en-US"/>
              <a:t>Linear modules basic training - Jakob Khoury</a:t>
            </a:r>
            <a:endParaRPr lang="de-DE" dirty="0"/>
          </a:p>
        </p:txBody>
      </p:sp>
      <p:sp>
        <p:nvSpPr>
          <p:cNvPr id="32" name="Foliennummernplatzhalter 31"/>
          <p:cNvSpPr>
            <a:spLocks noGrp="1"/>
          </p:cNvSpPr>
          <p:nvPr>
            <p:ph type="sldNum" sz="quarter" idx="4"/>
          </p:nvPr>
        </p:nvSpPr>
        <p:spPr/>
        <p:txBody>
          <a:bodyPr/>
          <a:lstStyle/>
          <a:p>
            <a:fld id="{67E460E2-A79B-FD4C-875F-CB1722C97EA1}" type="slidenum">
              <a:rPr lang="de-DE" smtClean="0"/>
              <a:pPr/>
              <a:t>3</a:t>
            </a:fld>
            <a:endParaRPr lang="de-DE" dirty="0"/>
          </a:p>
        </p:txBody>
      </p:sp>
      <p:sp>
        <p:nvSpPr>
          <p:cNvPr id="8" name="Abgerundetes Rechteck 7"/>
          <p:cNvSpPr/>
          <p:nvPr/>
        </p:nvSpPr>
        <p:spPr bwMode="auto">
          <a:xfrm>
            <a:off x="727804" y="2432026"/>
            <a:ext cx="1223963" cy="1800225"/>
          </a:xfrm>
          <a:prstGeom prst="round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el 2"/>
          <p:cNvSpPr>
            <a:spLocks noGrp="1"/>
          </p:cNvSpPr>
          <p:nvPr>
            <p:ph type="title"/>
          </p:nvPr>
        </p:nvSpPr>
        <p:spPr/>
        <p:txBody>
          <a:bodyPr/>
          <a:lstStyle/>
          <a:p>
            <a:r>
              <a:rPr lang="de-DE" dirty="0" err="1" smtClean="0"/>
              <a:t>Electric</a:t>
            </a:r>
            <a:r>
              <a:rPr lang="de-DE" dirty="0" smtClean="0"/>
              <a:t> </a:t>
            </a:r>
            <a:r>
              <a:rPr lang="de-DE" dirty="0" err="1" smtClean="0"/>
              <a:t>component</a:t>
            </a:r>
            <a:r>
              <a:rPr lang="de-DE" dirty="0" smtClean="0"/>
              <a:t/>
            </a:r>
            <a:br>
              <a:rPr lang="de-DE" dirty="0" smtClean="0"/>
            </a:br>
            <a:r>
              <a:rPr lang="de-DE" dirty="0" smtClean="0"/>
              <a:t>Spindle </a:t>
            </a:r>
            <a:r>
              <a:rPr lang="de-DE" dirty="0" err="1" smtClean="0"/>
              <a:t>driven</a:t>
            </a:r>
            <a:endParaRPr lang="de-DE" dirty="0" smtClean="0">
              <a:solidFill>
                <a:schemeClr val="accent2"/>
              </a:solidFill>
            </a:endParaRPr>
          </a:p>
        </p:txBody>
      </p:sp>
      <p:sp>
        <p:nvSpPr>
          <p:cNvPr id="5" name="Fußzeilenplatzhalter 4"/>
          <p:cNvSpPr>
            <a:spLocks noGrp="1"/>
          </p:cNvSpPr>
          <p:nvPr>
            <p:ph type="ftr" sz="quarter" idx="3"/>
          </p:nvPr>
        </p:nvSpPr>
        <p:spPr/>
        <p:txBody>
          <a:bodyPr/>
          <a:lstStyle/>
          <a:p>
            <a:pPr>
              <a:defRPr/>
            </a:pPr>
            <a:r>
              <a:rPr lang="en-US"/>
              <a:t>Linear modules basic training - Jakob Khoury</a:t>
            </a:r>
            <a:endParaRPr lang="de-DE" dirty="0"/>
          </a:p>
        </p:txBody>
      </p:sp>
      <p:grpSp>
        <p:nvGrpSpPr>
          <p:cNvPr id="39940" name="Gruppieren 12"/>
          <p:cNvGrpSpPr>
            <a:grpSpLocks/>
          </p:cNvGrpSpPr>
          <p:nvPr/>
        </p:nvGrpSpPr>
        <p:grpSpPr bwMode="auto">
          <a:xfrm>
            <a:off x="6300788" y="2060575"/>
            <a:ext cx="2735262" cy="4032250"/>
            <a:chOff x="6300192" y="2132856"/>
            <a:chExt cx="2736304" cy="4032448"/>
          </a:xfrm>
        </p:grpSpPr>
        <p:sp>
          <p:nvSpPr>
            <p:cNvPr id="12" name="Rechteck 11"/>
            <p:cNvSpPr/>
            <p:nvPr/>
          </p:nvSpPr>
          <p:spPr>
            <a:xfrm>
              <a:off x="6300192" y="2132856"/>
              <a:ext cx="2736304" cy="403244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pic>
          <p:nvPicPr>
            <p:cNvPr id="39962" name="Picture 1072"/>
            <p:cNvPicPr>
              <a:picLocks noChangeAspect="1" noChangeArrowheads="1"/>
            </p:cNvPicPr>
            <p:nvPr/>
          </p:nvPicPr>
          <p:blipFill>
            <a:blip r:embed="rId2" cstate="print"/>
            <a:srcRect/>
            <a:stretch>
              <a:fillRect/>
            </a:stretch>
          </p:blipFill>
          <p:spPr bwMode="auto">
            <a:xfrm>
              <a:off x="6804248" y="2400623"/>
              <a:ext cx="1881187" cy="668337"/>
            </a:xfrm>
            <a:prstGeom prst="rect">
              <a:avLst/>
            </a:prstGeom>
            <a:noFill/>
            <a:ln w="9525">
              <a:noFill/>
              <a:miter lim="800000"/>
              <a:headEnd/>
              <a:tailEnd/>
            </a:ln>
          </p:spPr>
        </p:pic>
        <p:pic>
          <p:nvPicPr>
            <p:cNvPr id="39963" name="Picture 1073"/>
            <p:cNvPicPr>
              <a:picLocks noChangeAspect="1" noChangeArrowheads="1"/>
            </p:cNvPicPr>
            <p:nvPr/>
          </p:nvPicPr>
          <p:blipFill>
            <a:blip r:embed="rId3" cstate="print"/>
            <a:srcRect/>
            <a:stretch>
              <a:fillRect/>
            </a:stretch>
          </p:blipFill>
          <p:spPr bwMode="auto">
            <a:xfrm>
              <a:off x="6732240" y="3436292"/>
              <a:ext cx="2006600" cy="712788"/>
            </a:xfrm>
            <a:prstGeom prst="rect">
              <a:avLst/>
            </a:prstGeom>
            <a:noFill/>
            <a:ln w="9525">
              <a:noFill/>
              <a:miter lim="800000"/>
              <a:headEnd/>
              <a:tailEnd/>
            </a:ln>
          </p:spPr>
        </p:pic>
        <p:pic>
          <p:nvPicPr>
            <p:cNvPr id="39964" name="Picture 1074"/>
            <p:cNvPicPr>
              <a:picLocks noChangeAspect="1" noChangeArrowheads="1"/>
            </p:cNvPicPr>
            <p:nvPr/>
          </p:nvPicPr>
          <p:blipFill>
            <a:blip r:embed="rId4" cstate="print"/>
            <a:srcRect/>
            <a:stretch>
              <a:fillRect/>
            </a:stretch>
          </p:blipFill>
          <p:spPr bwMode="auto">
            <a:xfrm>
              <a:off x="6624959" y="4351312"/>
              <a:ext cx="2195513" cy="877888"/>
            </a:xfrm>
            <a:prstGeom prst="rect">
              <a:avLst/>
            </a:prstGeom>
            <a:noFill/>
            <a:ln w="9525">
              <a:noFill/>
              <a:miter lim="800000"/>
              <a:headEnd/>
              <a:tailEnd/>
            </a:ln>
          </p:spPr>
        </p:pic>
        <p:pic>
          <p:nvPicPr>
            <p:cNvPr id="39965" name="Picture 1075"/>
            <p:cNvPicPr>
              <a:picLocks noChangeAspect="1" noChangeArrowheads="1"/>
            </p:cNvPicPr>
            <p:nvPr/>
          </p:nvPicPr>
          <p:blipFill>
            <a:blip r:embed="rId5" cstate="print"/>
            <a:srcRect b="16374"/>
            <a:stretch>
              <a:fillRect/>
            </a:stretch>
          </p:blipFill>
          <p:spPr bwMode="auto">
            <a:xfrm>
              <a:off x="6516216" y="5340251"/>
              <a:ext cx="2382837" cy="681037"/>
            </a:xfrm>
            <a:prstGeom prst="rect">
              <a:avLst/>
            </a:prstGeom>
            <a:noFill/>
            <a:ln w="9525">
              <a:noFill/>
              <a:miter lim="800000"/>
              <a:headEnd/>
              <a:tailEnd/>
            </a:ln>
          </p:spPr>
        </p:pic>
      </p:grpSp>
      <p:sp>
        <p:nvSpPr>
          <p:cNvPr id="31" name="Rectangle 8"/>
          <p:cNvSpPr txBox="1">
            <a:spLocks noChangeArrowheads="1"/>
          </p:cNvSpPr>
          <p:nvPr/>
        </p:nvSpPr>
        <p:spPr bwMode="auto">
          <a:xfrm>
            <a:off x="395536" y="1988840"/>
            <a:ext cx="6121400" cy="2663874"/>
          </a:xfrm>
          <a:prstGeom prst="rect">
            <a:avLst/>
          </a:prstGeom>
          <a:noFill/>
          <a:ln w="9525">
            <a:noFill/>
            <a:miter lim="800000"/>
            <a:headEnd/>
            <a:tailEnd/>
          </a:ln>
        </p:spPr>
        <p:txBody>
          <a:bodyPr/>
          <a:lstStyle/>
          <a:p>
            <a:pPr marL="358775" indent="-358775">
              <a:lnSpc>
                <a:spcPct val="90000"/>
              </a:lnSpc>
              <a:spcBef>
                <a:spcPct val="50000"/>
              </a:spcBef>
              <a:buFontTx/>
              <a:buChar char="•"/>
              <a:defRPr/>
            </a:pPr>
            <a:r>
              <a:rPr lang="en-US" dirty="0" smtClean="0">
                <a:latin typeface="+mn-lt"/>
              </a:rPr>
              <a:t>flat design for table mounting</a:t>
            </a:r>
          </a:p>
          <a:p>
            <a:pPr marL="358775" indent="-358775">
              <a:lnSpc>
                <a:spcPct val="90000"/>
              </a:lnSpc>
              <a:spcBef>
                <a:spcPct val="50000"/>
              </a:spcBef>
              <a:buFontTx/>
              <a:buChar char="•"/>
              <a:defRPr/>
            </a:pPr>
            <a:r>
              <a:rPr lang="en-US" dirty="0" err="1" smtClean="0">
                <a:latin typeface="+mn-lt"/>
              </a:rPr>
              <a:t>ballscrew</a:t>
            </a:r>
            <a:r>
              <a:rPr lang="en-US" dirty="0" smtClean="0">
                <a:latin typeface="+mn-lt"/>
              </a:rPr>
              <a:t> spindle drive</a:t>
            </a:r>
          </a:p>
          <a:p>
            <a:pPr marL="358775" indent="-358775">
              <a:lnSpc>
                <a:spcPct val="90000"/>
              </a:lnSpc>
              <a:spcBef>
                <a:spcPct val="50000"/>
              </a:spcBef>
              <a:buFontTx/>
              <a:buChar char="•"/>
              <a:defRPr/>
            </a:pPr>
            <a:r>
              <a:rPr lang="en-US" dirty="0" smtClean="0">
                <a:latin typeface="+mn-lt"/>
              </a:rPr>
              <a:t>max. stroke 2,540 mm</a:t>
            </a:r>
          </a:p>
          <a:p>
            <a:pPr marL="358775" indent="-358775">
              <a:lnSpc>
                <a:spcPct val="90000"/>
              </a:lnSpc>
              <a:spcBef>
                <a:spcPct val="50000"/>
              </a:spcBef>
              <a:buFontTx/>
              <a:buChar char="•"/>
              <a:defRPr/>
            </a:pPr>
            <a:r>
              <a:rPr lang="en-US" dirty="0" smtClean="0">
                <a:latin typeface="+mn-lt"/>
              </a:rPr>
              <a:t>double rail guide for high load capacity</a:t>
            </a:r>
          </a:p>
          <a:p>
            <a:pPr marL="358775" indent="-358775">
              <a:lnSpc>
                <a:spcPct val="90000"/>
              </a:lnSpc>
              <a:spcBef>
                <a:spcPct val="50000"/>
              </a:spcBef>
              <a:buFontTx/>
              <a:buChar char="•"/>
              <a:defRPr/>
            </a:pPr>
            <a:r>
              <a:rPr lang="en-US" dirty="0" smtClean="0">
                <a:latin typeface="+mn-lt"/>
              </a:rPr>
              <a:t>completely covered by bellows</a:t>
            </a:r>
          </a:p>
          <a:p>
            <a:pPr marL="358775" indent="-358775">
              <a:lnSpc>
                <a:spcPct val="90000"/>
              </a:lnSpc>
              <a:spcBef>
                <a:spcPct val="50000"/>
              </a:spcBef>
              <a:buFontTx/>
              <a:buChar char="•"/>
              <a:defRPr/>
            </a:pPr>
            <a:r>
              <a:rPr lang="en-US" dirty="0" smtClean="0">
                <a:latin typeface="+mn-lt"/>
              </a:rPr>
              <a:t>attachment either from the top or from the bottom screwed directly via T-nuts</a:t>
            </a:r>
            <a:endParaRPr lang="de-DE" dirty="0">
              <a:solidFill>
                <a:schemeClr val="accent2"/>
              </a:solidFill>
              <a:latin typeface="+mn-lt"/>
            </a:endParaRPr>
          </a:p>
        </p:txBody>
      </p:sp>
      <p:sp>
        <p:nvSpPr>
          <p:cNvPr id="39942" name="Text Box 2"/>
          <p:cNvSpPr txBox="1">
            <a:spLocks noChangeArrowheads="1"/>
          </p:cNvSpPr>
          <p:nvPr/>
        </p:nvSpPr>
        <p:spPr bwMode="auto">
          <a:xfrm>
            <a:off x="524644" y="1268413"/>
            <a:ext cx="3543300" cy="525401"/>
          </a:xfrm>
          <a:prstGeom prst="rect">
            <a:avLst/>
          </a:prstGeom>
          <a:noFill/>
          <a:ln w="9525">
            <a:noFill/>
            <a:miter lim="800000"/>
            <a:headEnd/>
            <a:tailEnd/>
          </a:ln>
        </p:spPr>
        <p:txBody>
          <a:bodyPr lIns="90000" tIns="46800" rIns="90000" bIns="46800">
            <a:spAutoFit/>
          </a:bodyPr>
          <a:lstStyle/>
          <a:p>
            <a:pPr>
              <a:spcBef>
                <a:spcPct val="50000"/>
              </a:spcBef>
            </a:pPr>
            <a:r>
              <a:rPr lang="de-DE" sz="2800" dirty="0">
                <a:solidFill>
                  <a:srgbClr val="003D6A"/>
                </a:solidFill>
                <a:latin typeface="+mn-lt"/>
              </a:rPr>
              <a:t>Alpha 15, 20, 30, 35</a:t>
            </a:r>
          </a:p>
        </p:txBody>
      </p:sp>
      <p:pic>
        <p:nvPicPr>
          <p:cNvPr id="39943" name="Picture 1032"/>
          <p:cNvPicPr>
            <a:picLocks noChangeAspect="1" noChangeArrowheads="1"/>
          </p:cNvPicPr>
          <p:nvPr/>
        </p:nvPicPr>
        <p:blipFill>
          <a:blip r:embed="rId6" cstate="print"/>
          <a:srcRect t="4083" b="6915"/>
          <a:stretch>
            <a:fillRect/>
          </a:stretch>
        </p:blipFill>
        <p:spPr bwMode="auto">
          <a:xfrm>
            <a:off x="683568" y="4494411"/>
            <a:ext cx="3600400" cy="1746414"/>
          </a:xfrm>
          <a:prstGeom prst="rect">
            <a:avLst/>
          </a:prstGeom>
          <a:noFill/>
          <a:ln w="9525">
            <a:noFill/>
            <a:miter lim="800000"/>
            <a:headEnd/>
            <a:tailEnd/>
          </a:ln>
        </p:spPr>
      </p:pic>
      <p:sp>
        <p:nvSpPr>
          <p:cNvPr id="39944" name="Text Box 2"/>
          <p:cNvSpPr txBox="1">
            <a:spLocks noChangeArrowheads="1"/>
          </p:cNvSpPr>
          <p:nvPr/>
        </p:nvSpPr>
        <p:spPr bwMode="auto">
          <a:xfrm>
            <a:off x="6659563" y="1544638"/>
            <a:ext cx="2016125" cy="371475"/>
          </a:xfrm>
          <a:prstGeom prst="rect">
            <a:avLst/>
          </a:prstGeom>
          <a:noFill/>
          <a:ln w="9525">
            <a:noFill/>
            <a:miter lim="800000"/>
            <a:headEnd/>
            <a:tailEnd/>
          </a:ln>
        </p:spPr>
        <p:txBody>
          <a:bodyPr lIns="90000" tIns="46800" rIns="90000" bIns="46800">
            <a:spAutoFit/>
          </a:bodyPr>
          <a:lstStyle/>
          <a:p>
            <a:pPr>
              <a:spcBef>
                <a:spcPct val="50000"/>
              </a:spcBef>
            </a:pPr>
            <a:r>
              <a:rPr lang="de-DE" dirty="0" err="1" smtClean="0">
                <a:solidFill>
                  <a:srgbClr val="163967"/>
                </a:solidFill>
              </a:rPr>
              <a:t>Overview</a:t>
            </a:r>
            <a:r>
              <a:rPr lang="de-DE" dirty="0" smtClean="0">
                <a:solidFill>
                  <a:srgbClr val="163967"/>
                </a:solidFill>
              </a:rPr>
              <a:t> </a:t>
            </a:r>
            <a:r>
              <a:rPr lang="de-DE" dirty="0" err="1">
                <a:solidFill>
                  <a:srgbClr val="163967"/>
                </a:solidFill>
              </a:rPr>
              <a:t>p</a:t>
            </a:r>
            <a:r>
              <a:rPr lang="de-DE" dirty="0" err="1" smtClean="0">
                <a:solidFill>
                  <a:srgbClr val="163967"/>
                </a:solidFill>
              </a:rPr>
              <a:t>rofile</a:t>
            </a:r>
            <a:endParaRPr lang="de-DE" dirty="0">
              <a:solidFill>
                <a:srgbClr val="163967"/>
              </a:solidFill>
            </a:endParaRPr>
          </a:p>
        </p:txBody>
      </p:sp>
      <p:grpSp>
        <p:nvGrpSpPr>
          <p:cNvPr id="39945" name="Gruppieren 40"/>
          <p:cNvGrpSpPr>
            <a:grpSpLocks/>
          </p:cNvGrpSpPr>
          <p:nvPr/>
        </p:nvGrpSpPr>
        <p:grpSpPr bwMode="auto">
          <a:xfrm>
            <a:off x="4846638" y="5589588"/>
            <a:ext cx="1597025" cy="660400"/>
            <a:chOff x="7215176" y="2916629"/>
            <a:chExt cx="1596788" cy="659897"/>
          </a:xfrm>
        </p:grpSpPr>
        <p:grpSp>
          <p:nvGrpSpPr>
            <p:cNvPr id="39946" name="Gruppieren 26"/>
            <p:cNvGrpSpPr>
              <a:grpSpLocks/>
            </p:cNvGrpSpPr>
            <p:nvPr/>
          </p:nvGrpSpPr>
          <p:grpSpPr bwMode="auto">
            <a:xfrm>
              <a:off x="7215176" y="3133328"/>
              <a:ext cx="1596774" cy="226372"/>
              <a:chOff x="6500401" y="3457464"/>
              <a:chExt cx="1597173" cy="226250"/>
            </a:xfrm>
          </p:grpSpPr>
          <p:grpSp>
            <p:nvGrpSpPr>
              <p:cNvPr id="39957" name="Gruppieren 12"/>
              <p:cNvGrpSpPr>
                <a:grpSpLocks/>
              </p:cNvGrpSpPr>
              <p:nvPr/>
            </p:nvGrpSpPr>
            <p:grpSpPr bwMode="auto">
              <a:xfrm>
                <a:off x="6500401" y="3457464"/>
                <a:ext cx="180045" cy="179902"/>
                <a:chOff x="7352816" y="3260792"/>
                <a:chExt cx="300671" cy="311536"/>
              </a:xfrm>
            </p:grpSpPr>
            <p:sp>
              <p:nvSpPr>
                <p:cNvPr id="39959" name="Ellipse 13"/>
                <p:cNvSpPr>
                  <a:spLocks noChangeArrowheads="1"/>
                </p:cNvSpPr>
                <p:nvPr/>
              </p:nvSpPr>
              <p:spPr bwMode="auto">
                <a:xfrm>
                  <a:off x="7392929" y="3344116"/>
                  <a:ext cx="210470" cy="218076"/>
                </a:xfrm>
                <a:prstGeom prst="ellipse">
                  <a:avLst/>
                </a:prstGeom>
                <a:solidFill>
                  <a:schemeClr val="tx1"/>
                </a:solidFill>
                <a:ln w="6350" algn="ctr">
                  <a:solidFill>
                    <a:schemeClr val="tx1"/>
                  </a:solidFill>
                  <a:round/>
                  <a:headEnd/>
                  <a:tailEnd/>
                </a:ln>
              </p:spPr>
              <p:txBody>
                <a:bodyPr/>
                <a:lstStyle/>
                <a:p>
                  <a:pPr algn="ctr"/>
                  <a:endParaRPr lang="de-DE" sz="800" b="1"/>
                </a:p>
              </p:txBody>
            </p:sp>
            <p:sp>
              <p:nvSpPr>
                <p:cNvPr id="39960" name="Textfeld 14"/>
                <p:cNvSpPr txBox="1">
                  <a:spLocks noChangeArrowheads="1"/>
                </p:cNvSpPr>
                <p:nvPr/>
              </p:nvSpPr>
              <p:spPr bwMode="auto">
                <a:xfrm>
                  <a:off x="7352816" y="3260792"/>
                  <a:ext cx="300671" cy="311536"/>
                </a:xfrm>
                <a:prstGeom prst="rect">
                  <a:avLst/>
                </a:prstGeom>
                <a:noFill/>
                <a:ln w="9525">
                  <a:noFill/>
                  <a:miter lim="800000"/>
                  <a:headEnd/>
                  <a:tailEnd/>
                </a:ln>
              </p:spPr>
              <p:txBody>
                <a:bodyPr>
                  <a:spAutoFit/>
                </a:bodyPr>
                <a:lstStyle/>
                <a:p>
                  <a:pPr algn="ctr"/>
                  <a:r>
                    <a:rPr lang="de-DE" sz="800" b="1">
                      <a:solidFill>
                        <a:schemeClr val="bg1"/>
                      </a:solidFill>
                    </a:rPr>
                    <a:t>2</a:t>
                  </a:r>
                </a:p>
              </p:txBody>
            </p:sp>
          </p:grpSp>
          <p:sp>
            <p:nvSpPr>
              <p:cNvPr id="39958" name="Textfeld 22"/>
              <p:cNvSpPr txBox="1">
                <a:spLocks noChangeArrowheads="1"/>
              </p:cNvSpPr>
              <p:nvPr/>
            </p:nvSpPr>
            <p:spPr bwMode="auto">
              <a:xfrm>
                <a:off x="6643702" y="3468532"/>
                <a:ext cx="1453872" cy="215182"/>
              </a:xfrm>
              <a:prstGeom prst="rect">
                <a:avLst/>
              </a:prstGeom>
              <a:noFill/>
              <a:ln w="9525">
                <a:noFill/>
                <a:miter lim="800000"/>
                <a:headEnd/>
                <a:tailEnd/>
              </a:ln>
            </p:spPr>
            <p:txBody>
              <a:bodyPr>
                <a:spAutoFit/>
              </a:bodyPr>
              <a:lstStyle/>
              <a:p>
                <a:r>
                  <a:rPr lang="de-DE" sz="800" b="1"/>
                  <a:t>Profilschienenführung</a:t>
                </a:r>
              </a:p>
            </p:txBody>
          </p:sp>
        </p:grpSp>
        <p:grpSp>
          <p:nvGrpSpPr>
            <p:cNvPr id="39947" name="Gruppieren 26"/>
            <p:cNvGrpSpPr>
              <a:grpSpLocks/>
            </p:cNvGrpSpPr>
            <p:nvPr/>
          </p:nvGrpSpPr>
          <p:grpSpPr bwMode="auto">
            <a:xfrm>
              <a:off x="7215190" y="3350155"/>
              <a:ext cx="1596774" cy="226371"/>
              <a:chOff x="6500401" y="3457465"/>
              <a:chExt cx="1597173" cy="226249"/>
            </a:xfrm>
          </p:grpSpPr>
          <p:grpSp>
            <p:nvGrpSpPr>
              <p:cNvPr id="39953" name="Gruppieren 12"/>
              <p:cNvGrpSpPr>
                <a:grpSpLocks/>
              </p:cNvGrpSpPr>
              <p:nvPr/>
            </p:nvGrpSpPr>
            <p:grpSpPr bwMode="auto">
              <a:xfrm>
                <a:off x="6500401" y="3457465"/>
                <a:ext cx="180045" cy="215182"/>
                <a:chOff x="7352814" y="3260792"/>
                <a:chExt cx="300671" cy="372630"/>
              </a:xfrm>
            </p:grpSpPr>
            <p:sp>
              <p:nvSpPr>
                <p:cNvPr id="39955" name="Ellipse 13"/>
                <p:cNvSpPr>
                  <a:spLocks noChangeArrowheads="1"/>
                </p:cNvSpPr>
                <p:nvPr/>
              </p:nvSpPr>
              <p:spPr bwMode="auto">
                <a:xfrm>
                  <a:off x="7392939" y="3344107"/>
                  <a:ext cx="210470" cy="218074"/>
                </a:xfrm>
                <a:prstGeom prst="ellipse">
                  <a:avLst/>
                </a:prstGeom>
                <a:solidFill>
                  <a:schemeClr val="tx1"/>
                </a:solidFill>
                <a:ln w="6350" algn="ctr">
                  <a:solidFill>
                    <a:schemeClr val="tx1"/>
                  </a:solidFill>
                  <a:round/>
                  <a:headEnd/>
                  <a:tailEnd/>
                </a:ln>
              </p:spPr>
              <p:txBody>
                <a:bodyPr/>
                <a:lstStyle/>
                <a:p>
                  <a:pPr algn="ctr"/>
                  <a:endParaRPr lang="de-DE" sz="800" b="1"/>
                </a:p>
              </p:txBody>
            </p:sp>
            <p:sp>
              <p:nvSpPr>
                <p:cNvPr id="39956" name="Textfeld 14"/>
                <p:cNvSpPr txBox="1">
                  <a:spLocks noChangeArrowheads="1"/>
                </p:cNvSpPr>
                <p:nvPr/>
              </p:nvSpPr>
              <p:spPr bwMode="auto">
                <a:xfrm>
                  <a:off x="7352814" y="3260792"/>
                  <a:ext cx="300671" cy="372630"/>
                </a:xfrm>
                <a:prstGeom prst="rect">
                  <a:avLst/>
                </a:prstGeom>
                <a:noFill/>
                <a:ln w="9525">
                  <a:noFill/>
                  <a:miter lim="800000"/>
                  <a:headEnd/>
                  <a:tailEnd/>
                </a:ln>
              </p:spPr>
              <p:txBody>
                <a:bodyPr>
                  <a:spAutoFit/>
                </a:bodyPr>
                <a:lstStyle/>
                <a:p>
                  <a:pPr algn="ctr"/>
                  <a:r>
                    <a:rPr lang="de-DE" sz="800" b="1">
                      <a:solidFill>
                        <a:schemeClr val="bg1"/>
                      </a:solidFill>
                    </a:rPr>
                    <a:t>4</a:t>
                  </a:r>
                </a:p>
              </p:txBody>
            </p:sp>
          </p:grpSp>
          <p:sp>
            <p:nvSpPr>
              <p:cNvPr id="39954" name="Textfeld 22"/>
              <p:cNvSpPr txBox="1">
                <a:spLocks noChangeArrowheads="1"/>
              </p:cNvSpPr>
              <p:nvPr/>
            </p:nvSpPr>
            <p:spPr bwMode="auto">
              <a:xfrm>
                <a:off x="6643702" y="3468532"/>
                <a:ext cx="1453872" cy="215182"/>
              </a:xfrm>
              <a:prstGeom prst="rect">
                <a:avLst/>
              </a:prstGeom>
              <a:noFill/>
              <a:ln w="9525">
                <a:noFill/>
                <a:miter lim="800000"/>
                <a:headEnd/>
                <a:tailEnd/>
              </a:ln>
            </p:spPr>
            <p:txBody>
              <a:bodyPr>
                <a:spAutoFit/>
              </a:bodyPr>
              <a:lstStyle/>
              <a:p>
                <a:r>
                  <a:rPr lang="de-DE" sz="800" b="1"/>
                  <a:t>Spindelantrieb</a:t>
                </a:r>
              </a:p>
            </p:txBody>
          </p:sp>
        </p:grpSp>
        <p:grpSp>
          <p:nvGrpSpPr>
            <p:cNvPr id="39948" name="Gruppieren 26"/>
            <p:cNvGrpSpPr>
              <a:grpSpLocks/>
            </p:cNvGrpSpPr>
            <p:nvPr/>
          </p:nvGrpSpPr>
          <p:grpSpPr bwMode="auto">
            <a:xfrm>
              <a:off x="7215190" y="2916629"/>
              <a:ext cx="1596774" cy="226356"/>
              <a:chOff x="6500401" y="3457478"/>
              <a:chExt cx="1597173" cy="226234"/>
            </a:xfrm>
          </p:grpSpPr>
          <p:grpSp>
            <p:nvGrpSpPr>
              <p:cNvPr id="39949" name="Gruppieren 12"/>
              <p:cNvGrpSpPr>
                <a:grpSpLocks/>
              </p:cNvGrpSpPr>
              <p:nvPr/>
            </p:nvGrpSpPr>
            <p:grpSpPr bwMode="auto">
              <a:xfrm>
                <a:off x="6500401" y="3457478"/>
                <a:ext cx="180045" cy="215329"/>
                <a:chOff x="7352816" y="3260809"/>
                <a:chExt cx="300671" cy="372884"/>
              </a:xfrm>
            </p:grpSpPr>
            <p:sp>
              <p:nvSpPr>
                <p:cNvPr id="39951" name="Ellipse 13"/>
                <p:cNvSpPr>
                  <a:spLocks noChangeArrowheads="1"/>
                </p:cNvSpPr>
                <p:nvPr/>
              </p:nvSpPr>
              <p:spPr bwMode="auto">
                <a:xfrm>
                  <a:off x="7392929" y="3344116"/>
                  <a:ext cx="210470" cy="218076"/>
                </a:xfrm>
                <a:prstGeom prst="ellipse">
                  <a:avLst/>
                </a:prstGeom>
                <a:solidFill>
                  <a:schemeClr val="tx1"/>
                </a:solidFill>
                <a:ln w="6350" algn="ctr">
                  <a:solidFill>
                    <a:schemeClr val="tx1"/>
                  </a:solidFill>
                  <a:round/>
                  <a:headEnd/>
                  <a:tailEnd/>
                </a:ln>
              </p:spPr>
              <p:txBody>
                <a:bodyPr/>
                <a:lstStyle/>
                <a:p>
                  <a:pPr algn="ctr"/>
                  <a:endParaRPr lang="de-DE" sz="800" b="1"/>
                </a:p>
              </p:txBody>
            </p:sp>
            <p:sp>
              <p:nvSpPr>
                <p:cNvPr id="39952" name="Textfeld 14"/>
                <p:cNvSpPr txBox="1">
                  <a:spLocks noChangeArrowheads="1"/>
                </p:cNvSpPr>
                <p:nvPr/>
              </p:nvSpPr>
              <p:spPr bwMode="auto">
                <a:xfrm>
                  <a:off x="7352816" y="3260809"/>
                  <a:ext cx="300671" cy="372884"/>
                </a:xfrm>
                <a:prstGeom prst="rect">
                  <a:avLst/>
                </a:prstGeom>
                <a:noFill/>
                <a:ln w="9525">
                  <a:noFill/>
                  <a:miter lim="800000"/>
                  <a:headEnd/>
                  <a:tailEnd/>
                </a:ln>
              </p:spPr>
              <p:txBody>
                <a:bodyPr>
                  <a:spAutoFit/>
                </a:bodyPr>
                <a:lstStyle/>
                <a:p>
                  <a:pPr algn="ctr"/>
                  <a:r>
                    <a:rPr lang="de-DE" sz="800" b="1">
                      <a:solidFill>
                        <a:schemeClr val="bg1"/>
                      </a:solidFill>
                    </a:rPr>
                    <a:t>1</a:t>
                  </a:r>
                </a:p>
              </p:txBody>
            </p:sp>
          </p:grpSp>
          <p:sp>
            <p:nvSpPr>
              <p:cNvPr id="39950" name="Textfeld 22"/>
              <p:cNvSpPr txBox="1">
                <a:spLocks noChangeArrowheads="1"/>
              </p:cNvSpPr>
              <p:nvPr/>
            </p:nvSpPr>
            <p:spPr bwMode="auto">
              <a:xfrm>
                <a:off x="6643702" y="3468530"/>
                <a:ext cx="1453872" cy="215182"/>
              </a:xfrm>
              <a:prstGeom prst="rect">
                <a:avLst/>
              </a:prstGeom>
              <a:noFill/>
              <a:ln w="9525">
                <a:noFill/>
                <a:miter lim="800000"/>
                <a:headEnd/>
                <a:tailEnd/>
              </a:ln>
            </p:spPr>
            <p:txBody>
              <a:bodyPr>
                <a:spAutoFit/>
              </a:bodyPr>
              <a:lstStyle/>
              <a:p>
                <a:r>
                  <a:rPr lang="de-DE" sz="800" b="1"/>
                  <a:t>Profil</a:t>
                </a:r>
              </a:p>
            </p:txBody>
          </p:sp>
        </p:grpSp>
      </p:grpSp>
      <p:sp>
        <p:nvSpPr>
          <p:cNvPr id="32" name="Foliennummernplatzhalter 31"/>
          <p:cNvSpPr>
            <a:spLocks noGrp="1"/>
          </p:cNvSpPr>
          <p:nvPr>
            <p:ph type="sldNum" sz="quarter" idx="4"/>
          </p:nvPr>
        </p:nvSpPr>
        <p:spPr/>
        <p:txBody>
          <a:bodyPr/>
          <a:lstStyle/>
          <a:p>
            <a:fld id="{67E460E2-A79B-FD4C-875F-CB1722C97EA1}" type="slidenum">
              <a:rPr lang="de-DE" smtClean="0"/>
              <a:pPr/>
              <a:t>30</a:t>
            </a:fld>
            <a:endParaRPr lang="de-DE"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el 2"/>
          <p:cNvSpPr>
            <a:spLocks noGrp="1"/>
          </p:cNvSpPr>
          <p:nvPr>
            <p:ph type="title"/>
          </p:nvPr>
        </p:nvSpPr>
        <p:spPr/>
        <p:txBody>
          <a:bodyPr/>
          <a:lstStyle/>
          <a:p>
            <a:r>
              <a:rPr lang="de-DE" dirty="0" err="1" smtClean="0"/>
              <a:t>Accessories</a:t>
            </a:r>
            <a:r>
              <a:rPr lang="de-DE" dirty="0" smtClean="0">
                <a:solidFill>
                  <a:schemeClr val="accent2"/>
                </a:solidFill>
              </a:rPr>
              <a:t/>
            </a:r>
            <a:br>
              <a:rPr lang="de-DE" dirty="0" smtClean="0">
                <a:solidFill>
                  <a:schemeClr val="accent2"/>
                </a:solidFill>
              </a:rPr>
            </a:br>
            <a:r>
              <a:rPr lang="de-DE" dirty="0" smtClean="0"/>
              <a:t>Spindle </a:t>
            </a:r>
            <a:r>
              <a:rPr lang="de-DE" dirty="0" err="1" smtClean="0"/>
              <a:t>driven</a:t>
            </a:r>
            <a:r>
              <a:rPr lang="de-DE" dirty="0" smtClean="0"/>
              <a:t>/ </a:t>
            </a:r>
            <a:r>
              <a:rPr lang="de-DE" dirty="0" err="1" smtClean="0"/>
              <a:t>belt</a:t>
            </a:r>
            <a:r>
              <a:rPr lang="de-DE" dirty="0" smtClean="0"/>
              <a:t> </a:t>
            </a:r>
            <a:r>
              <a:rPr lang="de-DE" dirty="0" err="1" smtClean="0"/>
              <a:t>drive</a:t>
            </a:r>
            <a:endParaRPr lang="de-DE" dirty="0" smtClean="0">
              <a:solidFill>
                <a:schemeClr val="accent2"/>
              </a:solidFill>
            </a:endParaRPr>
          </a:p>
        </p:txBody>
      </p:sp>
      <p:sp>
        <p:nvSpPr>
          <p:cNvPr id="5" name="Fußzeilenplatzhalter 4"/>
          <p:cNvSpPr>
            <a:spLocks noGrp="1"/>
          </p:cNvSpPr>
          <p:nvPr>
            <p:ph type="ftr" sz="quarter" idx="3"/>
          </p:nvPr>
        </p:nvSpPr>
        <p:spPr/>
        <p:txBody>
          <a:bodyPr/>
          <a:lstStyle/>
          <a:p>
            <a:pPr>
              <a:defRPr/>
            </a:pPr>
            <a:r>
              <a:rPr lang="en-US"/>
              <a:t>Linear modules basic training - Jakob Khoury</a:t>
            </a:r>
            <a:endParaRPr lang="de-DE" dirty="0"/>
          </a:p>
        </p:txBody>
      </p:sp>
      <p:pic>
        <p:nvPicPr>
          <p:cNvPr id="40964" name="Picture 26"/>
          <p:cNvPicPr>
            <a:picLocks noChangeAspect="1" noChangeArrowheads="1"/>
          </p:cNvPicPr>
          <p:nvPr/>
        </p:nvPicPr>
        <p:blipFill>
          <a:blip r:embed="rId2" cstate="print"/>
          <a:srcRect/>
          <a:stretch>
            <a:fillRect/>
          </a:stretch>
        </p:blipFill>
        <p:spPr bwMode="auto">
          <a:xfrm>
            <a:off x="1143000" y="2181225"/>
            <a:ext cx="4648200" cy="3152775"/>
          </a:xfrm>
          <a:prstGeom prst="rect">
            <a:avLst/>
          </a:prstGeom>
          <a:noFill/>
          <a:ln w="6350">
            <a:noFill/>
            <a:miter lim="800000"/>
            <a:headEnd/>
            <a:tailEnd/>
          </a:ln>
        </p:spPr>
      </p:pic>
      <p:grpSp>
        <p:nvGrpSpPr>
          <p:cNvPr id="40965" name="Group 27"/>
          <p:cNvGrpSpPr>
            <a:grpSpLocks/>
          </p:cNvGrpSpPr>
          <p:nvPr/>
        </p:nvGrpSpPr>
        <p:grpSpPr bwMode="auto">
          <a:xfrm>
            <a:off x="251520" y="1340768"/>
            <a:ext cx="4464496" cy="1612776"/>
            <a:chOff x="192" y="720"/>
            <a:chExt cx="2928" cy="1152"/>
          </a:xfrm>
        </p:grpSpPr>
        <p:pic>
          <p:nvPicPr>
            <p:cNvPr id="40997" name="Picture 28"/>
            <p:cNvPicPr>
              <a:picLocks noChangeAspect="1" noChangeArrowheads="1"/>
            </p:cNvPicPr>
            <p:nvPr/>
          </p:nvPicPr>
          <p:blipFill>
            <a:blip r:embed="rId3" cstate="print"/>
            <a:srcRect/>
            <a:stretch>
              <a:fillRect/>
            </a:stretch>
          </p:blipFill>
          <p:spPr bwMode="auto">
            <a:xfrm>
              <a:off x="759" y="720"/>
              <a:ext cx="1104" cy="807"/>
            </a:xfrm>
            <a:prstGeom prst="rect">
              <a:avLst/>
            </a:prstGeom>
            <a:noFill/>
            <a:ln w="6350">
              <a:noFill/>
              <a:miter lim="800000"/>
              <a:headEnd/>
              <a:tailEnd/>
            </a:ln>
          </p:spPr>
        </p:pic>
        <p:sp>
          <p:nvSpPr>
            <p:cNvPr id="40998" name="Text Box 29"/>
            <p:cNvSpPr txBox="1">
              <a:spLocks noChangeArrowheads="1"/>
            </p:cNvSpPr>
            <p:nvPr/>
          </p:nvSpPr>
          <p:spPr bwMode="auto">
            <a:xfrm>
              <a:off x="192" y="1152"/>
              <a:ext cx="816" cy="286"/>
            </a:xfrm>
            <a:prstGeom prst="rect">
              <a:avLst/>
            </a:prstGeom>
            <a:noFill/>
            <a:ln w="9525">
              <a:noFill/>
              <a:miter lim="800000"/>
              <a:headEnd/>
              <a:tailEnd/>
            </a:ln>
          </p:spPr>
          <p:txBody>
            <a:bodyPr>
              <a:spAutoFit/>
            </a:bodyPr>
            <a:lstStyle/>
            <a:p>
              <a:pPr eaLnBrk="1" hangingPunct="1"/>
              <a:r>
                <a:rPr lang="de-DE" sz="2000" dirty="0" smtClean="0">
                  <a:latin typeface="+mn-lt"/>
                </a:rPr>
                <a:t>Belt </a:t>
              </a:r>
              <a:r>
                <a:rPr lang="de-DE" sz="2000" dirty="0" err="1" smtClean="0">
                  <a:latin typeface="+mn-lt"/>
                </a:rPr>
                <a:t>drive</a:t>
              </a:r>
              <a:endParaRPr lang="de-DE" sz="2000" dirty="0">
                <a:latin typeface="+mn-lt"/>
              </a:endParaRPr>
            </a:p>
          </p:txBody>
        </p:sp>
        <p:sp>
          <p:nvSpPr>
            <p:cNvPr id="40999" name="Line 30"/>
            <p:cNvSpPr>
              <a:spLocks noChangeShapeType="1"/>
            </p:cNvSpPr>
            <p:nvPr/>
          </p:nvSpPr>
          <p:spPr bwMode="auto">
            <a:xfrm>
              <a:off x="1920" y="1392"/>
              <a:ext cx="1200" cy="480"/>
            </a:xfrm>
            <a:prstGeom prst="line">
              <a:avLst/>
            </a:prstGeom>
            <a:noFill/>
            <a:ln w="6350">
              <a:solidFill>
                <a:schemeClr val="tx1"/>
              </a:solidFill>
              <a:round/>
              <a:headEnd/>
              <a:tailEnd type="oval" w="med" len="med"/>
            </a:ln>
          </p:spPr>
          <p:txBody>
            <a:bodyPr wrap="none" anchor="ctr"/>
            <a:lstStyle/>
            <a:p>
              <a:endParaRPr lang="de-DE" sz="2000">
                <a:latin typeface="+mn-lt"/>
              </a:endParaRPr>
            </a:p>
          </p:txBody>
        </p:sp>
      </p:grpSp>
      <p:grpSp>
        <p:nvGrpSpPr>
          <p:cNvPr id="40966" name="Group 31"/>
          <p:cNvGrpSpPr>
            <a:grpSpLocks/>
          </p:cNvGrpSpPr>
          <p:nvPr/>
        </p:nvGrpSpPr>
        <p:grpSpPr bwMode="auto">
          <a:xfrm>
            <a:off x="2627338" y="1295748"/>
            <a:ext cx="4543426" cy="709613"/>
            <a:chOff x="1746" y="816"/>
            <a:chExt cx="2862" cy="447"/>
          </a:xfrm>
        </p:grpSpPr>
        <p:pic>
          <p:nvPicPr>
            <p:cNvPr id="40994" name="Picture 32"/>
            <p:cNvPicPr>
              <a:picLocks noChangeAspect="1" noChangeArrowheads="1"/>
            </p:cNvPicPr>
            <p:nvPr/>
          </p:nvPicPr>
          <p:blipFill>
            <a:blip r:embed="rId4" cstate="print"/>
            <a:srcRect/>
            <a:stretch>
              <a:fillRect/>
            </a:stretch>
          </p:blipFill>
          <p:spPr bwMode="auto">
            <a:xfrm>
              <a:off x="2832" y="816"/>
              <a:ext cx="672" cy="447"/>
            </a:xfrm>
            <a:prstGeom prst="rect">
              <a:avLst/>
            </a:prstGeom>
            <a:noFill/>
            <a:ln w="6350">
              <a:noFill/>
              <a:miter lim="800000"/>
              <a:headEnd/>
              <a:tailEnd/>
            </a:ln>
          </p:spPr>
        </p:pic>
        <p:sp>
          <p:nvSpPr>
            <p:cNvPr id="40995" name="Text Box 33"/>
            <p:cNvSpPr txBox="1">
              <a:spLocks noChangeArrowheads="1"/>
            </p:cNvSpPr>
            <p:nvPr/>
          </p:nvSpPr>
          <p:spPr bwMode="auto">
            <a:xfrm>
              <a:off x="1746" y="844"/>
              <a:ext cx="1824" cy="252"/>
            </a:xfrm>
            <a:prstGeom prst="rect">
              <a:avLst/>
            </a:prstGeom>
            <a:noFill/>
            <a:ln w="9525">
              <a:noFill/>
              <a:miter lim="800000"/>
              <a:headEnd/>
              <a:tailEnd/>
            </a:ln>
          </p:spPr>
          <p:txBody>
            <a:bodyPr>
              <a:spAutoFit/>
            </a:bodyPr>
            <a:lstStyle/>
            <a:p>
              <a:pPr eaLnBrk="1" hangingPunct="1"/>
              <a:r>
                <a:rPr lang="de-DE" sz="2000" dirty="0" err="1" smtClean="0">
                  <a:latin typeface="+mn-lt"/>
                </a:rPr>
                <a:t>Pedestal</a:t>
              </a:r>
              <a:r>
                <a:rPr lang="de-DE" sz="2000" dirty="0" smtClean="0">
                  <a:latin typeface="+mn-lt"/>
                </a:rPr>
                <a:t> </a:t>
              </a:r>
              <a:r>
                <a:rPr lang="de-DE" sz="2000" dirty="0" err="1" smtClean="0">
                  <a:latin typeface="+mn-lt"/>
                </a:rPr>
                <a:t>bearing</a:t>
              </a:r>
              <a:endParaRPr lang="de-DE" sz="2000" dirty="0">
                <a:latin typeface="+mn-lt"/>
              </a:endParaRPr>
            </a:p>
          </p:txBody>
        </p:sp>
        <p:sp>
          <p:nvSpPr>
            <p:cNvPr id="40996" name="Line 34"/>
            <p:cNvSpPr>
              <a:spLocks noChangeShapeType="1"/>
            </p:cNvSpPr>
            <p:nvPr/>
          </p:nvSpPr>
          <p:spPr bwMode="auto">
            <a:xfrm>
              <a:off x="3408" y="1008"/>
              <a:ext cx="1200" cy="48"/>
            </a:xfrm>
            <a:prstGeom prst="line">
              <a:avLst/>
            </a:prstGeom>
            <a:noFill/>
            <a:ln w="6350">
              <a:solidFill>
                <a:schemeClr val="tx1"/>
              </a:solidFill>
              <a:round/>
              <a:headEnd/>
              <a:tailEnd type="oval" w="med" len="med"/>
            </a:ln>
          </p:spPr>
          <p:txBody>
            <a:bodyPr wrap="none" anchor="ctr"/>
            <a:lstStyle/>
            <a:p>
              <a:endParaRPr lang="de-DE" sz="2000">
                <a:latin typeface="+mn-lt"/>
              </a:endParaRPr>
            </a:p>
          </p:txBody>
        </p:sp>
      </p:grpSp>
      <p:grpSp>
        <p:nvGrpSpPr>
          <p:cNvPr id="40967" name="Group 39"/>
          <p:cNvGrpSpPr>
            <a:grpSpLocks/>
          </p:cNvGrpSpPr>
          <p:nvPr/>
        </p:nvGrpSpPr>
        <p:grpSpPr bwMode="auto">
          <a:xfrm>
            <a:off x="7239000" y="2514602"/>
            <a:ext cx="1600200" cy="1466851"/>
            <a:chOff x="4560" y="1584"/>
            <a:chExt cx="1008" cy="924"/>
          </a:xfrm>
        </p:grpSpPr>
        <p:pic>
          <p:nvPicPr>
            <p:cNvPr id="40992" name="Picture 40"/>
            <p:cNvPicPr>
              <a:picLocks noChangeAspect="1" noChangeArrowheads="1"/>
            </p:cNvPicPr>
            <p:nvPr/>
          </p:nvPicPr>
          <p:blipFill>
            <a:blip r:embed="rId5" cstate="print"/>
            <a:srcRect/>
            <a:stretch>
              <a:fillRect/>
            </a:stretch>
          </p:blipFill>
          <p:spPr bwMode="auto">
            <a:xfrm>
              <a:off x="4560" y="1584"/>
              <a:ext cx="1008" cy="691"/>
            </a:xfrm>
            <a:prstGeom prst="rect">
              <a:avLst/>
            </a:prstGeom>
            <a:noFill/>
            <a:ln w="6350">
              <a:noFill/>
              <a:miter lim="800000"/>
              <a:headEnd/>
              <a:tailEnd/>
            </a:ln>
          </p:spPr>
        </p:pic>
        <p:sp>
          <p:nvSpPr>
            <p:cNvPr id="40993" name="Rectangle 41"/>
            <p:cNvSpPr>
              <a:spLocks noChangeArrowheads="1"/>
            </p:cNvSpPr>
            <p:nvPr/>
          </p:nvSpPr>
          <p:spPr bwMode="auto">
            <a:xfrm>
              <a:off x="4668" y="2256"/>
              <a:ext cx="799" cy="252"/>
            </a:xfrm>
            <a:prstGeom prst="rect">
              <a:avLst/>
            </a:prstGeom>
            <a:noFill/>
            <a:ln w="6350">
              <a:noFill/>
              <a:miter lim="800000"/>
              <a:headEnd/>
              <a:tailEnd/>
            </a:ln>
          </p:spPr>
          <p:txBody>
            <a:bodyPr wrap="none">
              <a:spAutoFit/>
            </a:bodyPr>
            <a:lstStyle/>
            <a:p>
              <a:pPr eaLnBrk="1" hangingPunct="1"/>
              <a:r>
                <a:rPr lang="de-DE" sz="2000" dirty="0" err="1" smtClean="0">
                  <a:latin typeface="+mn-lt"/>
                </a:rPr>
                <a:t>Bevel</a:t>
              </a:r>
              <a:r>
                <a:rPr lang="de-DE" sz="2000" dirty="0" smtClean="0">
                  <a:latin typeface="+mn-lt"/>
                </a:rPr>
                <a:t> </a:t>
              </a:r>
              <a:r>
                <a:rPr lang="de-DE" sz="2000" dirty="0" err="1" smtClean="0">
                  <a:latin typeface="+mn-lt"/>
                </a:rPr>
                <a:t>gear</a:t>
              </a:r>
              <a:endParaRPr lang="de-DE" sz="2000" dirty="0">
                <a:latin typeface="+mn-lt"/>
              </a:endParaRPr>
            </a:p>
          </p:txBody>
        </p:sp>
      </p:grpSp>
      <p:grpSp>
        <p:nvGrpSpPr>
          <p:cNvPr id="40968" name="Group 42"/>
          <p:cNvGrpSpPr>
            <a:grpSpLocks/>
          </p:cNvGrpSpPr>
          <p:nvPr/>
        </p:nvGrpSpPr>
        <p:grpSpPr bwMode="auto">
          <a:xfrm>
            <a:off x="5334000" y="2225675"/>
            <a:ext cx="1905000" cy="1725613"/>
            <a:chOff x="3360" y="1402"/>
            <a:chExt cx="1200" cy="1087"/>
          </a:xfrm>
        </p:grpSpPr>
        <p:pic>
          <p:nvPicPr>
            <p:cNvPr id="40989" name="Picture 43"/>
            <p:cNvPicPr>
              <a:picLocks noChangeAspect="1" noChangeArrowheads="1"/>
            </p:cNvPicPr>
            <p:nvPr/>
          </p:nvPicPr>
          <p:blipFill>
            <a:blip r:embed="rId6" cstate="print"/>
            <a:srcRect/>
            <a:stretch>
              <a:fillRect/>
            </a:stretch>
          </p:blipFill>
          <p:spPr bwMode="auto">
            <a:xfrm>
              <a:off x="3606" y="1584"/>
              <a:ext cx="954" cy="905"/>
            </a:xfrm>
            <a:prstGeom prst="rect">
              <a:avLst/>
            </a:prstGeom>
            <a:noFill/>
            <a:ln w="6350">
              <a:noFill/>
              <a:miter lim="800000"/>
              <a:headEnd/>
              <a:tailEnd/>
            </a:ln>
          </p:spPr>
        </p:pic>
        <p:sp>
          <p:nvSpPr>
            <p:cNvPr id="40990" name="Line 44"/>
            <p:cNvSpPr>
              <a:spLocks noChangeShapeType="1"/>
            </p:cNvSpPr>
            <p:nvPr/>
          </p:nvSpPr>
          <p:spPr bwMode="auto">
            <a:xfrm flipH="1" flipV="1">
              <a:off x="3360" y="2064"/>
              <a:ext cx="288" cy="48"/>
            </a:xfrm>
            <a:prstGeom prst="line">
              <a:avLst/>
            </a:prstGeom>
            <a:noFill/>
            <a:ln w="6350">
              <a:solidFill>
                <a:schemeClr val="tx1"/>
              </a:solidFill>
              <a:round/>
              <a:headEnd/>
              <a:tailEnd type="oval" w="med" len="med"/>
            </a:ln>
          </p:spPr>
          <p:txBody>
            <a:bodyPr wrap="none" anchor="ctr"/>
            <a:lstStyle/>
            <a:p>
              <a:endParaRPr lang="de-DE"/>
            </a:p>
          </p:txBody>
        </p:sp>
        <p:sp>
          <p:nvSpPr>
            <p:cNvPr id="40991" name="Text Box 45"/>
            <p:cNvSpPr txBox="1">
              <a:spLocks noChangeArrowheads="1"/>
            </p:cNvSpPr>
            <p:nvPr/>
          </p:nvSpPr>
          <p:spPr bwMode="auto">
            <a:xfrm>
              <a:off x="3456" y="1402"/>
              <a:ext cx="816" cy="233"/>
            </a:xfrm>
            <a:prstGeom prst="rect">
              <a:avLst/>
            </a:prstGeom>
            <a:noFill/>
            <a:ln w="9525">
              <a:noFill/>
              <a:miter lim="800000"/>
              <a:headEnd/>
              <a:tailEnd/>
            </a:ln>
          </p:spPr>
          <p:txBody>
            <a:bodyPr>
              <a:spAutoFit/>
            </a:bodyPr>
            <a:lstStyle/>
            <a:p>
              <a:pPr eaLnBrk="1" hangingPunct="1"/>
              <a:r>
                <a:rPr lang="de-DE" dirty="0" err="1" smtClean="0"/>
                <a:t>Flange</a:t>
              </a:r>
              <a:endParaRPr lang="de-DE" dirty="0"/>
            </a:p>
          </p:txBody>
        </p:sp>
      </p:grpSp>
      <p:grpSp>
        <p:nvGrpSpPr>
          <p:cNvPr id="40969" name="Group 46"/>
          <p:cNvGrpSpPr>
            <a:grpSpLocks/>
          </p:cNvGrpSpPr>
          <p:nvPr/>
        </p:nvGrpSpPr>
        <p:grpSpPr bwMode="auto">
          <a:xfrm>
            <a:off x="4648200" y="3352800"/>
            <a:ext cx="4191000" cy="2459038"/>
            <a:chOff x="2928" y="2112"/>
            <a:chExt cx="2640" cy="1549"/>
          </a:xfrm>
        </p:grpSpPr>
        <p:pic>
          <p:nvPicPr>
            <p:cNvPr id="40986" name="Picture 47"/>
            <p:cNvPicPr>
              <a:picLocks noChangeAspect="1" noChangeArrowheads="1"/>
            </p:cNvPicPr>
            <p:nvPr/>
          </p:nvPicPr>
          <p:blipFill>
            <a:blip r:embed="rId7" cstate="print"/>
            <a:srcRect/>
            <a:stretch>
              <a:fillRect/>
            </a:stretch>
          </p:blipFill>
          <p:spPr bwMode="auto">
            <a:xfrm>
              <a:off x="4368" y="3264"/>
              <a:ext cx="816" cy="397"/>
            </a:xfrm>
            <a:prstGeom prst="rect">
              <a:avLst/>
            </a:prstGeom>
            <a:noFill/>
            <a:ln w="6350">
              <a:noFill/>
              <a:miter lim="800000"/>
              <a:headEnd/>
              <a:tailEnd/>
            </a:ln>
          </p:spPr>
        </p:pic>
        <p:sp>
          <p:nvSpPr>
            <p:cNvPr id="40987" name="Line 48"/>
            <p:cNvSpPr>
              <a:spLocks noChangeShapeType="1"/>
            </p:cNvSpPr>
            <p:nvPr/>
          </p:nvSpPr>
          <p:spPr bwMode="auto">
            <a:xfrm flipH="1" flipV="1">
              <a:off x="2928" y="2112"/>
              <a:ext cx="1632" cy="1152"/>
            </a:xfrm>
            <a:prstGeom prst="line">
              <a:avLst/>
            </a:prstGeom>
            <a:noFill/>
            <a:ln w="6350">
              <a:solidFill>
                <a:schemeClr val="tx1"/>
              </a:solidFill>
              <a:round/>
              <a:headEnd/>
              <a:tailEnd type="oval" w="med" len="med"/>
            </a:ln>
          </p:spPr>
          <p:txBody>
            <a:bodyPr wrap="none" anchor="ctr"/>
            <a:lstStyle/>
            <a:p>
              <a:endParaRPr lang="de-DE" sz="2000">
                <a:latin typeface="+mn-lt"/>
              </a:endParaRPr>
            </a:p>
          </p:txBody>
        </p:sp>
        <p:sp>
          <p:nvSpPr>
            <p:cNvPr id="40988" name="Text Box 49"/>
            <p:cNvSpPr txBox="1">
              <a:spLocks noChangeArrowheads="1"/>
            </p:cNvSpPr>
            <p:nvPr/>
          </p:nvSpPr>
          <p:spPr bwMode="auto">
            <a:xfrm>
              <a:off x="4032" y="2880"/>
              <a:ext cx="1536" cy="446"/>
            </a:xfrm>
            <a:prstGeom prst="rect">
              <a:avLst/>
            </a:prstGeom>
            <a:noFill/>
            <a:ln w="9525">
              <a:noFill/>
              <a:miter lim="800000"/>
              <a:headEnd/>
              <a:tailEnd/>
            </a:ln>
          </p:spPr>
          <p:txBody>
            <a:bodyPr>
              <a:spAutoFit/>
            </a:bodyPr>
            <a:lstStyle/>
            <a:p>
              <a:pPr algn="r" eaLnBrk="1" hangingPunct="1"/>
              <a:r>
                <a:rPr lang="de-DE" sz="2000" dirty="0" err="1">
                  <a:latin typeface="+mn-lt"/>
                </a:rPr>
                <a:t>Mech</a:t>
              </a:r>
              <a:r>
                <a:rPr lang="de-DE" sz="2000" dirty="0">
                  <a:latin typeface="+mn-lt"/>
                </a:rPr>
                <a:t>. </a:t>
              </a:r>
              <a:r>
                <a:rPr lang="de-DE" sz="2000" dirty="0" smtClean="0">
                  <a:latin typeface="+mn-lt"/>
                </a:rPr>
                <a:t>roller </a:t>
              </a:r>
              <a:r>
                <a:rPr lang="de-DE" sz="2000" dirty="0" err="1" smtClean="0">
                  <a:latin typeface="+mn-lt"/>
                </a:rPr>
                <a:t>switch</a:t>
              </a:r>
              <a:endParaRPr lang="de-DE" sz="2000" dirty="0">
                <a:latin typeface="+mn-lt"/>
              </a:endParaRPr>
            </a:p>
            <a:p>
              <a:pPr algn="r" eaLnBrk="1" hangingPunct="1"/>
              <a:endParaRPr lang="de-DE" sz="2000" dirty="0">
                <a:latin typeface="+mn-lt"/>
              </a:endParaRPr>
            </a:p>
          </p:txBody>
        </p:sp>
      </p:grpSp>
      <p:grpSp>
        <p:nvGrpSpPr>
          <p:cNvPr id="40970" name="Group 54"/>
          <p:cNvGrpSpPr>
            <a:grpSpLocks/>
          </p:cNvGrpSpPr>
          <p:nvPr/>
        </p:nvGrpSpPr>
        <p:grpSpPr bwMode="auto">
          <a:xfrm>
            <a:off x="2438400" y="4869160"/>
            <a:ext cx="1905000" cy="1352550"/>
            <a:chOff x="1536" y="3120"/>
            <a:chExt cx="1200" cy="852"/>
          </a:xfrm>
        </p:grpSpPr>
        <p:pic>
          <p:nvPicPr>
            <p:cNvPr id="40983" name="Picture 55"/>
            <p:cNvPicPr>
              <a:picLocks noChangeAspect="1" noChangeArrowheads="1"/>
            </p:cNvPicPr>
            <p:nvPr/>
          </p:nvPicPr>
          <p:blipFill>
            <a:blip r:embed="rId8" cstate="print"/>
            <a:srcRect/>
            <a:stretch>
              <a:fillRect/>
            </a:stretch>
          </p:blipFill>
          <p:spPr bwMode="auto">
            <a:xfrm>
              <a:off x="1536" y="3552"/>
              <a:ext cx="705" cy="420"/>
            </a:xfrm>
            <a:prstGeom prst="rect">
              <a:avLst/>
            </a:prstGeom>
            <a:noFill/>
            <a:ln w="6350">
              <a:noFill/>
              <a:miter lim="800000"/>
              <a:headEnd/>
              <a:tailEnd/>
            </a:ln>
          </p:spPr>
        </p:pic>
        <p:sp>
          <p:nvSpPr>
            <p:cNvPr id="40984" name="Line 56"/>
            <p:cNvSpPr>
              <a:spLocks noChangeShapeType="1"/>
            </p:cNvSpPr>
            <p:nvPr/>
          </p:nvSpPr>
          <p:spPr bwMode="auto">
            <a:xfrm flipH="1" flipV="1">
              <a:off x="1584" y="3120"/>
              <a:ext cx="96" cy="528"/>
            </a:xfrm>
            <a:prstGeom prst="line">
              <a:avLst/>
            </a:prstGeom>
            <a:noFill/>
            <a:ln w="6350">
              <a:solidFill>
                <a:schemeClr val="tx1"/>
              </a:solidFill>
              <a:round/>
              <a:headEnd/>
              <a:tailEnd type="oval" w="med" len="med"/>
            </a:ln>
          </p:spPr>
          <p:txBody>
            <a:bodyPr wrap="none" anchor="ctr"/>
            <a:lstStyle/>
            <a:p>
              <a:endParaRPr lang="de-DE" sz="2000">
                <a:latin typeface="+mn-lt"/>
              </a:endParaRPr>
            </a:p>
          </p:txBody>
        </p:sp>
        <p:sp>
          <p:nvSpPr>
            <p:cNvPr id="40985" name="Text Box 57"/>
            <p:cNvSpPr txBox="1">
              <a:spLocks noChangeArrowheads="1"/>
            </p:cNvSpPr>
            <p:nvPr/>
          </p:nvSpPr>
          <p:spPr bwMode="auto">
            <a:xfrm>
              <a:off x="1920" y="3322"/>
              <a:ext cx="816" cy="252"/>
            </a:xfrm>
            <a:prstGeom prst="rect">
              <a:avLst/>
            </a:prstGeom>
            <a:noFill/>
            <a:ln w="9525">
              <a:noFill/>
              <a:miter lim="800000"/>
              <a:headEnd/>
              <a:tailEnd/>
            </a:ln>
          </p:spPr>
          <p:txBody>
            <a:bodyPr>
              <a:spAutoFit/>
            </a:bodyPr>
            <a:lstStyle/>
            <a:p>
              <a:pPr eaLnBrk="1" hangingPunct="1"/>
              <a:r>
                <a:rPr lang="de-DE" sz="2000" dirty="0" smtClean="0">
                  <a:latin typeface="+mn-lt"/>
                </a:rPr>
                <a:t>T-Nut</a:t>
              </a:r>
              <a:endParaRPr lang="de-DE" sz="2000" dirty="0">
                <a:latin typeface="+mn-lt"/>
              </a:endParaRPr>
            </a:p>
          </p:txBody>
        </p:sp>
      </p:grpSp>
      <p:grpSp>
        <p:nvGrpSpPr>
          <p:cNvPr id="40971" name="Group 35"/>
          <p:cNvGrpSpPr>
            <a:grpSpLocks/>
          </p:cNvGrpSpPr>
          <p:nvPr/>
        </p:nvGrpSpPr>
        <p:grpSpPr bwMode="auto">
          <a:xfrm>
            <a:off x="6477000" y="1066800"/>
            <a:ext cx="2667000" cy="2057400"/>
            <a:chOff x="4080" y="672"/>
            <a:chExt cx="1680" cy="1296"/>
          </a:xfrm>
        </p:grpSpPr>
        <p:pic>
          <p:nvPicPr>
            <p:cNvPr id="40980" name="Picture 36"/>
            <p:cNvPicPr>
              <a:picLocks noChangeAspect="1" noChangeArrowheads="1"/>
            </p:cNvPicPr>
            <p:nvPr/>
          </p:nvPicPr>
          <p:blipFill>
            <a:blip r:embed="rId9" cstate="print"/>
            <a:srcRect/>
            <a:stretch>
              <a:fillRect/>
            </a:stretch>
          </p:blipFill>
          <p:spPr bwMode="auto">
            <a:xfrm>
              <a:off x="4080" y="998"/>
              <a:ext cx="1008" cy="363"/>
            </a:xfrm>
            <a:prstGeom prst="rect">
              <a:avLst/>
            </a:prstGeom>
            <a:noFill/>
            <a:ln w="6350">
              <a:noFill/>
              <a:miter lim="800000"/>
              <a:headEnd/>
              <a:tailEnd/>
            </a:ln>
          </p:spPr>
        </p:pic>
        <p:sp>
          <p:nvSpPr>
            <p:cNvPr id="40981" name="Line 37"/>
            <p:cNvSpPr>
              <a:spLocks noChangeShapeType="1"/>
            </p:cNvSpPr>
            <p:nvPr/>
          </p:nvSpPr>
          <p:spPr bwMode="auto">
            <a:xfrm>
              <a:off x="4752" y="1248"/>
              <a:ext cx="624" cy="720"/>
            </a:xfrm>
            <a:prstGeom prst="line">
              <a:avLst/>
            </a:prstGeom>
            <a:noFill/>
            <a:ln w="6350">
              <a:solidFill>
                <a:schemeClr val="tx1"/>
              </a:solidFill>
              <a:round/>
              <a:headEnd/>
              <a:tailEnd type="oval" w="med" len="med"/>
            </a:ln>
          </p:spPr>
          <p:txBody>
            <a:bodyPr wrap="none" anchor="ctr"/>
            <a:lstStyle/>
            <a:p>
              <a:endParaRPr lang="de-DE" sz="2000">
                <a:latin typeface="+mn-lt"/>
              </a:endParaRPr>
            </a:p>
          </p:txBody>
        </p:sp>
        <p:sp>
          <p:nvSpPr>
            <p:cNvPr id="40982" name="Text Box 38"/>
            <p:cNvSpPr txBox="1">
              <a:spLocks noChangeArrowheads="1"/>
            </p:cNvSpPr>
            <p:nvPr/>
          </p:nvSpPr>
          <p:spPr bwMode="auto">
            <a:xfrm>
              <a:off x="4150" y="672"/>
              <a:ext cx="1610" cy="252"/>
            </a:xfrm>
            <a:prstGeom prst="rect">
              <a:avLst/>
            </a:prstGeom>
            <a:noFill/>
            <a:ln w="9525">
              <a:noFill/>
              <a:miter lim="800000"/>
              <a:headEnd/>
              <a:tailEnd/>
            </a:ln>
          </p:spPr>
          <p:txBody>
            <a:bodyPr wrap="square">
              <a:spAutoFit/>
            </a:bodyPr>
            <a:lstStyle/>
            <a:p>
              <a:pPr eaLnBrk="1" hangingPunct="1"/>
              <a:r>
                <a:rPr lang="de-DE" sz="2000" dirty="0" err="1" smtClean="0">
                  <a:latin typeface="+mn-lt"/>
                </a:rPr>
                <a:t>Synchronization</a:t>
              </a:r>
              <a:r>
                <a:rPr lang="de-DE" sz="2000" dirty="0" smtClean="0">
                  <a:latin typeface="+mn-lt"/>
                </a:rPr>
                <a:t> </a:t>
              </a:r>
              <a:r>
                <a:rPr lang="de-DE" sz="2000" dirty="0" err="1" smtClean="0">
                  <a:latin typeface="+mn-lt"/>
                </a:rPr>
                <a:t>shafts</a:t>
              </a:r>
              <a:endParaRPr lang="de-DE" sz="2000" dirty="0">
                <a:latin typeface="+mn-lt"/>
              </a:endParaRPr>
            </a:p>
          </p:txBody>
        </p:sp>
      </p:grpSp>
      <p:grpSp>
        <p:nvGrpSpPr>
          <p:cNvPr id="40972" name="Group 50"/>
          <p:cNvGrpSpPr>
            <a:grpSpLocks/>
          </p:cNvGrpSpPr>
          <p:nvPr/>
        </p:nvGrpSpPr>
        <p:grpSpPr bwMode="auto">
          <a:xfrm>
            <a:off x="3657600" y="3429002"/>
            <a:ext cx="3124200" cy="2838451"/>
            <a:chOff x="2304" y="2160"/>
            <a:chExt cx="1968" cy="1788"/>
          </a:xfrm>
        </p:grpSpPr>
        <p:pic>
          <p:nvPicPr>
            <p:cNvPr id="40977" name="Picture 51"/>
            <p:cNvPicPr>
              <a:picLocks noChangeAspect="1" noChangeArrowheads="1"/>
            </p:cNvPicPr>
            <p:nvPr/>
          </p:nvPicPr>
          <p:blipFill>
            <a:blip r:embed="rId10" cstate="print"/>
            <a:srcRect/>
            <a:stretch>
              <a:fillRect/>
            </a:stretch>
          </p:blipFill>
          <p:spPr bwMode="auto">
            <a:xfrm>
              <a:off x="3120" y="2928"/>
              <a:ext cx="665" cy="786"/>
            </a:xfrm>
            <a:prstGeom prst="rect">
              <a:avLst/>
            </a:prstGeom>
            <a:noFill/>
            <a:ln w="6350">
              <a:noFill/>
              <a:miter lim="800000"/>
              <a:headEnd/>
              <a:tailEnd/>
            </a:ln>
          </p:spPr>
        </p:pic>
        <p:sp>
          <p:nvSpPr>
            <p:cNvPr id="40978" name="Line 52"/>
            <p:cNvSpPr>
              <a:spLocks noChangeShapeType="1"/>
            </p:cNvSpPr>
            <p:nvPr/>
          </p:nvSpPr>
          <p:spPr bwMode="auto">
            <a:xfrm flipH="1" flipV="1">
              <a:off x="2304" y="2160"/>
              <a:ext cx="1152" cy="960"/>
            </a:xfrm>
            <a:prstGeom prst="line">
              <a:avLst/>
            </a:prstGeom>
            <a:noFill/>
            <a:ln w="6350">
              <a:solidFill>
                <a:schemeClr val="tx1"/>
              </a:solidFill>
              <a:round/>
              <a:headEnd/>
              <a:tailEnd type="oval" w="med" len="med"/>
            </a:ln>
          </p:spPr>
          <p:txBody>
            <a:bodyPr wrap="none" anchor="ctr"/>
            <a:lstStyle/>
            <a:p>
              <a:endParaRPr lang="de-DE" sz="2000">
                <a:latin typeface="+mn-lt"/>
              </a:endParaRPr>
            </a:p>
          </p:txBody>
        </p:sp>
        <p:sp>
          <p:nvSpPr>
            <p:cNvPr id="40979" name="Text Box 53"/>
            <p:cNvSpPr txBox="1">
              <a:spLocks noChangeArrowheads="1"/>
            </p:cNvSpPr>
            <p:nvPr/>
          </p:nvSpPr>
          <p:spPr bwMode="auto">
            <a:xfrm>
              <a:off x="2736" y="3696"/>
              <a:ext cx="1536" cy="252"/>
            </a:xfrm>
            <a:prstGeom prst="rect">
              <a:avLst/>
            </a:prstGeom>
            <a:noFill/>
            <a:ln w="9525">
              <a:noFill/>
              <a:miter lim="800000"/>
              <a:headEnd/>
              <a:tailEnd/>
            </a:ln>
          </p:spPr>
          <p:txBody>
            <a:bodyPr>
              <a:spAutoFit/>
            </a:bodyPr>
            <a:lstStyle/>
            <a:p>
              <a:pPr eaLnBrk="1" hangingPunct="1"/>
              <a:r>
                <a:rPr lang="de-DE" sz="2000" dirty="0" err="1" smtClean="0">
                  <a:latin typeface="+mn-lt"/>
                </a:rPr>
                <a:t>Ind</a:t>
              </a:r>
              <a:r>
                <a:rPr lang="de-DE" sz="2000" dirty="0" smtClean="0">
                  <a:latin typeface="+mn-lt"/>
                </a:rPr>
                <a:t>. </a:t>
              </a:r>
              <a:r>
                <a:rPr lang="de-DE" sz="2000" dirty="0" err="1" smtClean="0">
                  <a:latin typeface="+mn-lt"/>
                </a:rPr>
                <a:t>proximity</a:t>
              </a:r>
              <a:r>
                <a:rPr lang="de-DE" sz="2000" dirty="0" smtClean="0">
                  <a:latin typeface="+mn-lt"/>
                </a:rPr>
                <a:t> </a:t>
              </a:r>
              <a:r>
                <a:rPr lang="de-DE" sz="2000" dirty="0" err="1" smtClean="0">
                  <a:latin typeface="+mn-lt"/>
                </a:rPr>
                <a:t>switch</a:t>
              </a:r>
              <a:endParaRPr lang="de-DE" sz="2000" dirty="0">
                <a:latin typeface="+mn-lt"/>
              </a:endParaRPr>
            </a:p>
          </p:txBody>
        </p:sp>
      </p:grpSp>
      <p:grpSp>
        <p:nvGrpSpPr>
          <p:cNvPr id="40973" name="Group 58"/>
          <p:cNvGrpSpPr>
            <a:grpSpLocks/>
          </p:cNvGrpSpPr>
          <p:nvPr/>
        </p:nvGrpSpPr>
        <p:grpSpPr bwMode="auto">
          <a:xfrm>
            <a:off x="304800" y="4648202"/>
            <a:ext cx="1981200" cy="1619251"/>
            <a:chOff x="192" y="2928"/>
            <a:chExt cx="1248" cy="1020"/>
          </a:xfrm>
        </p:grpSpPr>
        <p:pic>
          <p:nvPicPr>
            <p:cNvPr id="40974" name="Picture 59"/>
            <p:cNvPicPr>
              <a:picLocks noChangeAspect="1" noChangeArrowheads="1"/>
            </p:cNvPicPr>
            <p:nvPr/>
          </p:nvPicPr>
          <p:blipFill>
            <a:blip r:embed="rId11" cstate="print"/>
            <a:srcRect/>
            <a:stretch>
              <a:fillRect/>
            </a:stretch>
          </p:blipFill>
          <p:spPr bwMode="auto">
            <a:xfrm>
              <a:off x="240" y="3312"/>
              <a:ext cx="912" cy="443"/>
            </a:xfrm>
            <a:prstGeom prst="rect">
              <a:avLst/>
            </a:prstGeom>
            <a:noFill/>
            <a:ln w="6350">
              <a:noFill/>
              <a:miter lim="800000"/>
              <a:headEnd/>
              <a:tailEnd/>
            </a:ln>
          </p:spPr>
        </p:pic>
        <p:sp>
          <p:nvSpPr>
            <p:cNvPr id="40975" name="Line 60"/>
            <p:cNvSpPr>
              <a:spLocks noChangeShapeType="1"/>
            </p:cNvSpPr>
            <p:nvPr/>
          </p:nvSpPr>
          <p:spPr bwMode="auto">
            <a:xfrm flipV="1">
              <a:off x="672" y="2928"/>
              <a:ext cx="96" cy="528"/>
            </a:xfrm>
            <a:prstGeom prst="line">
              <a:avLst/>
            </a:prstGeom>
            <a:noFill/>
            <a:ln w="6350">
              <a:solidFill>
                <a:schemeClr val="tx1"/>
              </a:solidFill>
              <a:round/>
              <a:headEnd/>
              <a:tailEnd type="oval" w="med" len="med"/>
            </a:ln>
          </p:spPr>
          <p:txBody>
            <a:bodyPr wrap="none" anchor="ctr"/>
            <a:lstStyle/>
            <a:p>
              <a:endParaRPr lang="de-DE" sz="2000">
                <a:latin typeface="+mn-lt"/>
              </a:endParaRPr>
            </a:p>
          </p:txBody>
        </p:sp>
        <p:sp>
          <p:nvSpPr>
            <p:cNvPr id="40976" name="Text Box 61"/>
            <p:cNvSpPr txBox="1">
              <a:spLocks noChangeArrowheads="1"/>
            </p:cNvSpPr>
            <p:nvPr/>
          </p:nvSpPr>
          <p:spPr bwMode="auto">
            <a:xfrm>
              <a:off x="192" y="3696"/>
              <a:ext cx="1248" cy="252"/>
            </a:xfrm>
            <a:prstGeom prst="rect">
              <a:avLst/>
            </a:prstGeom>
            <a:noFill/>
            <a:ln w="9525">
              <a:noFill/>
              <a:miter lim="800000"/>
              <a:headEnd/>
              <a:tailEnd/>
            </a:ln>
          </p:spPr>
          <p:txBody>
            <a:bodyPr>
              <a:spAutoFit/>
            </a:bodyPr>
            <a:lstStyle/>
            <a:p>
              <a:pPr eaLnBrk="1" hangingPunct="1"/>
              <a:r>
                <a:rPr lang="de-DE" sz="2000" dirty="0" err="1" smtClean="0">
                  <a:latin typeface="+mn-lt"/>
                </a:rPr>
                <a:t>Mounting</a:t>
              </a:r>
              <a:r>
                <a:rPr lang="de-DE" sz="2000" dirty="0" smtClean="0">
                  <a:latin typeface="+mn-lt"/>
                </a:rPr>
                <a:t> </a:t>
              </a:r>
              <a:r>
                <a:rPr lang="de-DE" sz="2000" dirty="0" err="1" smtClean="0">
                  <a:latin typeface="+mn-lt"/>
                </a:rPr>
                <a:t>strip</a:t>
              </a:r>
              <a:endParaRPr lang="de-DE" sz="2000" dirty="0">
                <a:latin typeface="+mn-lt"/>
              </a:endParaRPr>
            </a:p>
          </p:txBody>
        </p:sp>
      </p:grpSp>
      <p:sp>
        <p:nvSpPr>
          <p:cNvPr id="41" name="Foliennummernplatzhalter 40"/>
          <p:cNvSpPr>
            <a:spLocks noGrp="1"/>
          </p:cNvSpPr>
          <p:nvPr>
            <p:ph type="sldNum" sz="quarter" idx="4"/>
          </p:nvPr>
        </p:nvSpPr>
        <p:spPr/>
        <p:txBody>
          <a:bodyPr/>
          <a:lstStyle/>
          <a:p>
            <a:fld id="{67E460E2-A79B-FD4C-875F-CB1722C97EA1}" type="slidenum">
              <a:rPr lang="de-DE" smtClean="0"/>
              <a:pPr/>
              <a:t>31</a:t>
            </a:fld>
            <a:endParaRPr lang="de-DE"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85" name="Titel 2"/>
          <p:cNvSpPr>
            <a:spLocks noGrp="1"/>
          </p:cNvSpPr>
          <p:nvPr>
            <p:ph type="title"/>
          </p:nvPr>
        </p:nvSpPr>
        <p:spPr/>
        <p:txBody>
          <a:bodyPr/>
          <a:lstStyle/>
          <a:p>
            <a:r>
              <a:rPr lang="de-DE" smtClean="0"/>
              <a:t>Linear modules overview</a:t>
            </a:r>
          </a:p>
        </p:txBody>
      </p:sp>
      <p:graphicFrame>
        <p:nvGraphicFramePr>
          <p:cNvPr id="6" name="Inhaltsplatzhalter 5"/>
          <p:cNvGraphicFramePr>
            <a:graphicFrameLocks noGrp="1"/>
          </p:cNvGraphicFramePr>
          <p:nvPr>
            <p:ph sz="quarter" idx="10"/>
          </p:nvPr>
        </p:nvGraphicFramePr>
        <p:xfrm>
          <a:off x="642910" y="1266810"/>
          <a:ext cx="8066088" cy="4079240"/>
        </p:xfrm>
        <a:graphic>
          <a:graphicData uri="http://schemas.openxmlformats.org/drawingml/2006/table">
            <a:tbl>
              <a:tblPr firstRow="1" bandRow="1">
                <a:tableStyleId>{5C22544A-7EE6-4342-B048-85BDC9FD1C3A}</a:tableStyleId>
              </a:tblPr>
              <a:tblGrid>
                <a:gridCol w="1344348"/>
                <a:gridCol w="1344348"/>
                <a:gridCol w="1344348"/>
                <a:gridCol w="1344348"/>
                <a:gridCol w="1344348"/>
                <a:gridCol w="1344348"/>
              </a:tblGrid>
              <a:tr h="370840">
                <a:tc gridSpan="2">
                  <a:txBody>
                    <a:bodyPr/>
                    <a:lstStyle/>
                    <a:p>
                      <a:r>
                        <a:rPr lang="de-DE" dirty="0" err="1" smtClean="0"/>
                        <a:t>pneumatic</a:t>
                      </a:r>
                      <a:endParaRPr lang="de-DE" dirty="0"/>
                    </a:p>
                  </a:txBody>
                  <a:tcPr marL="83940" marR="83940" anchor="ctr" anchorCtr="1">
                    <a:lnB w="38100" cmpd="sng">
                      <a:noFill/>
                    </a:lnB>
                  </a:tcPr>
                </a:tc>
                <a:tc hMerge="1">
                  <a:txBody>
                    <a:bodyPr/>
                    <a:lstStyle/>
                    <a:p>
                      <a:endParaRPr lang="de-DE" dirty="0"/>
                    </a:p>
                  </a:txBody>
                  <a:tcPr/>
                </a:tc>
                <a:tc gridSpan="4">
                  <a:txBody>
                    <a:bodyPr/>
                    <a:lstStyle/>
                    <a:p>
                      <a:r>
                        <a:rPr lang="de-DE" dirty="0" err="1" smtClean="0"/>
                        <a:t>electric</a:t>
                      </a:r>
                      <a:endParaRPr lang="de-DE" dirty="0"/>
                    </a:p>
                  </a:txBody>
                  <a:tcPr marL="83940" marR="83940" anchor="ctr" anchorCtr="1">
                    <a:lnB w="38100" cmpd="sng">
                      <a:noFill/>
                    </a:lnB>
                  </a:tcPr>
                </a:tc>
                <a:tc hMerge="1">
                  <a:txBody>
                    <a:bodyPr/>
                    <a:lstStyle/>
                    <a:p>
                      <a:endParaRPr lang="de-DE" dirty="0"/>
                    </a:p>
                  </a:txBody>
                  <a:tcPr/>
                </a:tc>
                <a:tc hMerge="1">
                  <a:txBody>
                    <a:bodyPr/>
                    <a:lstStyle/>
                    <a:p>
                      <a:endParaRPr lang="de-DE" dirty="0"/>
                    </a:p>
                  </a:txBody>
                  <a:tcPr/>
                </a:tc>
                <a:tc hMerge="1">
                  <a:txBody>
                    <a:bodyPr/>
                    <a:lstStyle/>
                    <a:p>
                      <a:endParaRPr lang="de-DE" dirty="0"/>
                    </a:p>
                  </a:txBody>
                  <a:tcPr/>
                </a:tc>
              </a:tr>
              <a:tr h="370840">
                <a:tc gridSpan="2">
                  <a:txBody>
                    <a:bodyPr/>
                    <a:lstStyle/>
                    <a:p>
                      <a:endParaRPr lang="de-DE" sz="1600" b="0" kern="1200" dirty="0" smtClean="0">
                        <a:solidFill>
                          <a:schemeClr val="bg1"/>
                        </a:solidFill>
                        <a:latin typeface="+mn-lt"/>
                        <a:ea typeface="+mn-ea"/>
                        <a:cs typeface="+mn-cs"/>
                      </a:endParaRPr>
                    </a:p>
                  </a:txBody>
                  <a:tcPr marL="83940" marR="83940" anchor="ctr" anchorCtr="1">
                    <a:lnT w="38100" cmpd="sng">
                      <a:noFill/>
                    </a:lnT>
                    <a:solidFill>
                      <a:schemeClr val="accent1"/>
                    </a:solidFill>
                  </a:tcPr>
                </a:tc>
                <a:tc hMerge="1">
                  <a:txBody>
                    <a:bodyPr/>
                    <a:lstStyle/>
                    <a:p>
                      <a:endParaRPr lang="de-DE" sz="1600" b="0" kern="1200" dirty="0" smtClean="0">
                        <a:solidFill>
                          <a:schemeClr val="lt1"/>
                        </a:solidFill>
                        <a:latin typeface="+mn-lt"/>
                        <a:ea typeface="+mn-ea"/>
                        <a:cs typeface="+mn-cs"/>
                      </a:endParaRPr>
                    </a:p>
                  </a:txBody>
                  <a:tcPr marL="83940" marR="83940" anchor="ctr" anchorCtr="1">
                    <a:lnT w="38100" cmpd="sng">
                      <a:noFill/>
                    </a:lnT>
                    <a:solidFill>
                      <a:schemeClr val="accent1"/>
                    </a:solidFill>
                  </a:tcPr>
                </a:tc>
                <a:tc gridSpan="2">
                  <a:txBody>
                    <a:bodyPr/>
                    <a:lstStyle/>
                    <a:p>
                      <a:r>
                        <a:rPr lang="de-DE" sz="1600" kern="1200" dirty="0" smtClean="0">
                          <a:solidFill>
                            <a:schemeClr val="bg1"/>
                          </a:solidFill>
                        </a:rPr>
                        <a:t>Spindle/Belt/Rack</a:t>
                      </a:r>
                      <a:endParaRPr lang="de-DE" sz="1600" b="0" kern="1200" dirty="0" smtClean="0">
                        <a:solidFill>
                          <a:schemeClr val="bg1"/>
                        </a:solidFill>
                        <a:latin typeface="+mn-lt"/>
                        <a:ea typeface="+mn-ea"/>
                        <a:cs typeface="+mn-cs"/>
                      </a:endParaRPr>
                    </a:p>
                  </a:txBody>
                  <a:tcPr marL="83940" marR="83940" anchor="ctr" anchorCtr="1">
                    <a:lnT w="38100" cmpd="sng">
                      <a:noFill/>
                    </a:lnT>
                    <a:solidFill>
                      <a:schemeClr val="accent1"/>
                    </a:solidFill>
                  </a:tcPr>
                </a:tc>
                <a:tc hMerge="1">
                  <a:txBody>
                    <a:bodyPr/>
                    <a:lstStyle/>
                    <a:p>
                      <a:endParaRPr lang="de-DE" dirty="0"/>
                    </a:p>
                  </a:txBody>
                  <a:tcPr/>
                </a:tc>
                <a:tc gridSpan="2">
                  <a:txBody>
                    <a:bodyPr/>
                    <a:lstStyle/>
                    <a:p>
                      <a:r>
                        <a:rPr lang="de-DE" sz="1600" kern="1200" dirty="0" smtClean="0">
                          <a:solidFill>
                            <a:schemeClr val="bg1"/>
                          </a:solidFill>
                        </a:rPr>
                        <a:t>Linear </a:t>
                      </a:r>
                      <a:r>
                        <a:rPr lang="de-DE" sz="1600" kern="1200" dirty="0" err="1" smtClean="0">
                          <a:solidFill>
                            <a:schemeClr val="bg1"/>
                          </a:solidFill>
                        </a:rPr>
                        <a:t>direct</a:t>
                      </a:r>
                      <a:r>
                        <a:rPr lang="de-DE" sz="1600" kern="1200" dirty="0" smtClean="0">
                          <a:solidFill>
                            <a:schemeClr val="bg1"/>
                          </a:solidFill>
                        </a:rPr>
                        <a:t> </a:t>
                      </a:r>
                      <a:r>
                        <a:rPr lang="de-DE" sz="1600" kern="1200" dirty="0" err="1" smtClean="0">
                          <a:solidFill>
                            <a:schemeClr val="bg1"/>
                          </a:solidFill>
                        </a:rPr>
                        <a:t>drive</a:t>
                      </a:r>
                      <a:endParaRPr lang="de-DE" sz="1600" b="0" kern="1200" dirty="0" smtClean="0">
                        <a:solidFill>
                          <a:schemeClr val="bg1"/>
                        </a:solidFill>
                        <a:latin typeface="+mn-lt"/>
                        <a:ea typeface="+mn-ea"/>
                        <a:cs typeface="+mn-cs"/>
                      </a:endParaRPr>
                    </a:p>
                  </a:txBody>
                  <a:tcPr marL="83940" marR="83940" anchor="ctr" anchorCtr="1">
                    <a:lnT w="38100" cmpd="sng">
                      <a:noFill/>
                    </a:lnT>
                    <a:solidFill>
                      <a:schemeClr val="accent1"/>
                    </a:solidFill>
                  </a:tcPr>
                </a:tc>
                <a:tc hMerge="1">
                  <a:txBody>
                    <a:bodyPr/>
                    <a:lstStyle/>
                    <a:p>
                      <a:endParaRPr lang="de-DE" sz="1800" b="0" kern="1200" dirty="0" smtClean="0">
                        <a:solidFill>
                          <a:schemeClr val="lt1"/>
                        </a:solidFill>
                        <a:latin typeface="+mn-lt"/>
                        <a:ea typeface="+mn-ea"/>
                        <a:cs typeface="+mn-cs"/>
                      </a:endParaRPr>
                    </a:p>
                  </a:txBody>
                  <a:tcPr/>
                </a:tc>
              </a:tr>
              <a:tr h="370840">
                <a:tc>
                  <a:txBody>
                    <a:bodyPr/>
                    <a:lstStyle/>
                    <a:p>
                      <a:r>
                        <a:rPr lang="de-DE" sz="1600" kern="1200" dirty="0" smtClean="0">
                          <a:solidFill>
                            <a:schemeClr val="bg1"/>
                          </a:solidFill>
                        </a:rPr>
                        <a:t>Components</a:t>
                      </a:r>
                      <a:endParaRPr lang="de-DE" sz="1600" b="0" kern="1200" dirty="0" smtClean="0">
                        <a:solidFill>
                          <a:schemeClr val="bg1"/>
                        </a:solidFill>
                        <a:latin typeface="+mn-lt"/>
                        <a:ea typeface="+mn-ea"/>
                        <a:cs typeface="+mn-cs"/>
                      </a:endParaRPr>
                    </a:p>
                  </a:txBody>
                  <a:tcPr marL="83940" marR="83940" anchor="ctr" anchorCtr="1">
                    <a:lnB w="38100" cap="flat" cmpd="sng" algn="ctr">
                      <a:solidFill>
                        <a:schemeClr val="bg1"/>
                      </a:solidFill>
                      <a:prstDash val="solid"/>
                      <a:round/>
                      <a:headEnd type="none" w="med" len="med"/>
                      <a:tailEnd type="none" w="med" len="med"/>
                    </a:lnB>
                    <a:solidFill>
                      <a:schemeClr val="accent1"/>
                    </a:solidFill>
                  </a:tcPr>
                </a:tc>
                <a:tc>
                  <a:txBody>
                    <a:bodyPr/>
                    <a:lstStyle/>
                    <a:p>
                      <a:r>
                        <a:rPr lang="de-DE" sz="1600" kern="1200" dirty="0" smtClean="0">
                          <a:solidFill>
                            <a:schemeClr val="bg1"/>
                          </a:solidFill>
                        </a:rPr>
                        <a:t>Systems</a:t>
                      </a:r>
                      <a:endParaRPr lang="de-DE" sz="1600" b="0" kern="1200" dirty="0" smtClean="0">
                        <a:solidFill>
                          <a:schemeClr val="bg1"/>
                        </a:solidFill>
                        <a:latin typeface="+mn-lt"/>
                        <a:ea typeface="+mn-ea"/>
                        <a:cs typeface="+mn-cs"/>
                      </a:endParaRPr>
                    </a:p>
                  </a:txBody>
                  <a:tcPr marL="83940" marR="83940" anchor="ctr" anchorCtr="1">
                    <a:lnB w="38100" cap="flat" cmpd="sng" algn="ctr">
                      <a:solidFill>
                        <a:schemeClr val="bg1"/>
                      </a:solidFill>
                      <a:prstDash val="solid"/>
                      <a:round/>
                      <a:headEnd type="none" w="med" len="med"/>
                      <a:tailEnd type="none" w="med" len="med"/>
                    </a:lnB>
                    <a:solidFill>
                      <a:schemeClr val="accent1"/>
                    </a:solidFill>
                  </a:tcPr>
                </a:tc>
                <a:tc>
                  <a:txBody>
                    <a:bodyPr/>
                    <a:lstStyle/>
                    <a:p>
                      <a:r>
                        <a:rPr lang="de-DE" sz="1600" kern="1200" dirty="0" smtClean="0">
                          <a:solidFill>
                            <a:schemeClr val="bg1"/>
                          </a:solidFill>
                        </a:rPr>
                        <a:t>Components</a:t>
                      </a:r>
                      <a:endParaRPr lang="de-DE" sz="1600" b="0" kern="1200" dirty="0" smtClean="0">
                        <a:solidFill>
                          <a:schemeClr val="bg1"/>
                        </a:solidFill>
                        <a:latin typeface="+mn-lt"/>
                        <a:ea typeface="+mn-ea"/>
                        <a:cs typeface="+mn-cs"/>
                      </a:endParaRPr>
                    </a:p>
                  </a:txBody>
                  <a:tcPr marL="83940" marR="83940" anchor="ctr" anchorCtr="1">
                    <a:lnB w="38100" cap="flat" cmpd="sng" algn="ctr">
                      <a:solidFill>
                        <a:schemeClr val="bg1"/>
                      </a:solidFill>
                      <a:prstDash val="solid"/>
                      <a:round/>
                      <a:headEnd type="none" w="med" len="med"/>
                      <a:tailEnd type="none" w="med" len="med"/>
                    </a:lnB>
                    <a:solidFill>
                      <a:schemeClr val="accent1"/>
                    </a:solidFill>
                  </a:tcPr>
                </a:tc>
                <a:tc>
                  <a:txBody>
                    <a:bodyPr/>
                    <a:lstStyle/>
                    <a:p>
                      <a:r>
                        <a:rPr lang="de-DE" sz="1600" kern="1200" dirty="0" smtClean="0">
                          <a:solidFill>
                            <a:schemeClr val="bg1"/>
                          </a:solidFill>
                        </a:rPr>
                        <a:t>Systems</a:t>
                      </a:r>
                      <a:endParaRPr lang="de-DE" sz="1600" b="0" kern="1200" dirty="0" smtClean="0">
                        <a:solidFill>
                          <a:schemeClr val="bg1"/>
                        </a:solidFill>
                        <a:latin typeface="+mn-lt"/>
                        <a:ea typeface="+mn-ea"/>
                        <a:cs typeface="+mn-cs"/>
                      </a:endParaRPr>
                    </a:p>
                  </a:txBody>
                  <a:tcPr marL="83940" marR="83940" anchor="ctr" anchorCtr="1">
                    <a:lnB w="38100" cap="flat" cmpd="sng" algn="ctr">
                      <a:solidFill>
                        <a:schemeClr val="bg1"/>
                      </a:solidFill>
                      <a:prstDash val="solid"/>
                      <a:round/>
                      <a:headEnd type="none" w="med" len="med"/>
                      <a:tailEnd type="none" w="med" len="med"/>
                    </a:lnB>
                    <a:solidFill>
                      <a:schemeClr val="accent1"/>
                    </a:solidFill>
                  </a:tcPr>
                </a:tc>
                <a:tc>
                  <a:txBody>
                    <a:bodyPr/>
                    <a:lstStyle/>
                    <a:p>
                      <a:r>
                        <a:rPr lang="de-DE" sz="1600" kern="1200" dirty="0" smtClean="0">
                          <a:solidFill>
                            <a:schemeClr val="bg1"/>
                          </a:solidFill>
                        </a:rPr>
                        <a:t>Components</a:t>
                      </a:r>
                      <a:endParaRPr lang="de-DE" sz="1600" b="0" kern="1200" dirty="0" smtClean="0">
                        <a:solidFill>
                          <a:schemeClr val="bg1"/>
                        </a:solidFill>
                        <a:latin typeface="+mn-lt"/>
                        <a:ea typeface="+mn-ea"/>
                        <a:cs typeface="+mn-cs"/>
                      </a:endParaRPr>
                    </a:p>
                  </a:txBody>
                  <a:tcPr marL="83940" marR="83940" anchor="ctr" anchorCtr="1">
                    <a:lnB w="38100" cap="flat" cmpd="sng" algn="ctr">
                      <a:solidFill>
                        <a:schemeClr val="bg1"/>
                      </a:solidFill>
                      <a:prstDash val="solid"/>
                      <a:round/>
                      <a:headEnd type="none" w="med" len="med"/>
                      <a:tailEnd type="none" w="med" len="med"/>
                    </a:lnB>
                    <a:solidFill>
                      <a:schemeClr val="accent1"/>
                    </a:solidFill>
                  </a:tcPr>
                </a:tc>
                <a:tc>
                  <a:txBody>
                    <a:bodyPr/>
                    <a:lstStyle/>
                    <a:p>
                      <a:r>
                        <a:rPr lang="de-DE" sz="1600" kern="1200" dirty="0" smtClean="0">
                          <a:solidFill>
                            <a:schemeClr val="bg1"/>
                          </a:solidFill>
                        </a:rPr>
                        <a:t>Systems</a:t>
                      </a:r>
                      <a:endParaRPr lang="de-DE" sz="1600" b="0" kern="1200" dirty="0" smtClean="0">
                        <a:solidFill>
                          <a:schemeClr val="bg1"/>
                        </a:solidFill>
                        <a:latin typeface="+mn-lt"/>
                        <a:ea typeface="+mn-ea"/>
                        <a:cs typeface="+mn-cs"/>
                      </a:endParaRPr>
                    </a:p>
                  </a:txBody>
                  <a:tcPr marL="83940" marR="83940" anchor="ctr" anchorCtr="1">
                    <a:lnB w="38100" cap="flat" cmpd="sng" algn="ctr">
                      <a:solidFill>
                        <a:schemeClr val="bg1"/>
                      </a:solidFill>
                      <a:prstDash val="solid"/>
                      <a:round/>
                      <a:headEnd type="none" w="med" len="med"/>
                      <a:tailEnd type="none" w="med" len="med"/>
                    </a:lnB>
                    <a:solidFill>
                      <a:schemeClr val="accent1"/>
                    </a:solidFill>
                  </a:tcPr>
                </a:tc>
              </a:tr>
              <a:tr h="370840">
                <a:tc>
                  <a:txBody>
                    <a:bodyPr/>
                    <a:lstStyle/>
                    <a:p>
                      <a:r>
                        <a:rPr lang="de-DE" sz="1600" kern="1200" dirty="0" smtClean="0"/>
                        <a:t>LM</a:t>
                      </a:r>
                      <a:endParaRPr lang="de-DE" sz="1600" b="0" kern="1200" dirty="0" smtClean="0">
                        <a:solidFill>
                          <a:schemeClr val="lt1"/>
                        </a:solidFill>
                        <a:latin typeface="+mn-lt"/>
                        <a:ea typeface="+mn-ea"/>
                        <a:cs typeface="+mn-cs"/>
                      </a:endParaRPr>
                    </a:p>
                  </a:txBody>
                  <a:tcPr marL="83940" marR="83940" anchor="ctr" anchorCtr="1">
                    <a:lnT w="38100" cap="flat" cmpd="sng" algn="ctr">
                      <a:solidFill>
                        <a:schemeClr val="bg1"/>
                      </a:solidFill>
                      <a:prstDash val="solid"/>
                      <a:round/>
                      <a:headEnd type="none" w="med" len="med"/>
                      <a:tailEnd type="none" w="med" len="med"/>
                    </a:lnT>
                  </a:tcPr>
                </a:tc>
                <a:tc>
                  <a:txBody>
                    <a:bodyPr/>
                    <a:lstStyle/>
                    <a:p>
                      <a:r>
                        <a:rPr lang="de-DE" sz="1600" kern="1200" dirty="0" smtClean="0"/>
                        <a:t>PPU-P</a:t>
                      </a:r>
                      <a:endParaRPr lang="de-DE" sz="1600" b="0" kern="1200" dirty="0" smtClean="0">
                        <a:solidFill>
                          <a:schemeClr val="lt1"/>
                        </a:solidFill>
                        <a:latin typeface="+mn-lt"/>
                        <a:ea typeface="+mn-ea"/>
                        <a:cs typeface="+mn-cs"/>
                      </a:endParaRPr>
                    </a:p>
                  </a:txBody>
                  <a:tcPr marL="83940" marR="83940" anchor="ctr" anchorCtr="1">
                    <a:lnT w="38100" cap="flat" cmpd="sng" algn="ctr">
                      <a:solidFill>
                        <a:schemeClr val="bg1"/>
                      </a:solidFill>
                      <a:prstDash val="solid"/>
                      <a:round/>
                      <a:headEnd type="none" w="med" len="med"/>
                      <a:tailEnd type="none" w="med" len="med"/>
                    </a:lnT>
                  </a:tcPr>
                </a:tc>
                <a:tc>
                  <a:txBody>
                    <a:bodyPr/>
                    <a:lstStyle/>
                    <a:p>
                      <a:r>
                        <a:rPr lang="de-DE" sz="1600" kern="1200" dirty="0" smtClean="0"/>
                        <a:t>Alpha</a:t>
                      </a:r>
                      <a:endParaRPr lang="de-DE" sz="1600" b="0" kern="1200" dirty="0" smtClean="0">
                        <a:solidFill>
                          <a:schemeClr val="lt1"/>
                        </a:solidFill>
                        <a:latin typeface="+mn-lt"/>
                        <a:ea typeface="+mn-ea"/>
                        <a:cs typeface="+mn-cs"/>
                      </a:endParaRPr>
                    </a:p>
                  </a:txBody>
                  <a:tcPr marL="83940" marR="83940" anchor="ctr" anchorCtr="1">
                    <a:lnT w="38100" cap="flat" cmpd="sng" algn="ctr">
                      <a:solidFill>
                        <a:schemeClr val="bg1"/>
                      </a:solidFill>
                      <a:prstDash val="solid"/>
                      <a:round/>
                      <a:headEnd type="none" w="med" len="med"/>
                      <a:tailEnd type="none" w="med" len="med"/>
                    </a:lnT>
                  </a:tcPr>
                </a:tc>
                <a:tc>
                  <a:txBody>
                    <a:bodyPr/>
                    <a:lstStyle/>
                    <a:p>
                      <a:r>
                        <a:rPr lang="de-DE" sz="1600" kern="1200" dirty="0" smtClean="0"/>
                        <a:t>LPE</a:t>
                      </a:r>
                      <a:endParaRPr lang="de-DE" sz="1600" b="0" kern="1200" dirty="0" smtClean="0">
                        <a:solidFill>
                          <a:schemeClr val="lt1"/>
                        </a:solidFill>
                        <a:latin typeface="+mn-lt"/>
                        <a:ea typeface="+mn-ea"/>
                        <a:cs typeface="+mn-cs"/>
                      </a:endParaRPr>
                    </a:p>
                  </a:txBody>
                  <a:tcPr marL="83940" marR="83940" anchor="ctr" anchorCtr="1">
                    <a:lnT w="38100" cap="flat" cmpd="sng" algn="ctr">
                      <a:solidFill>
                        <a:schemeClr val="bg1"/>
                      </a:solidFill>
                      <a:prstDash val="solid"/>
                      <a:round/>
                      <a:headEnd type="none" w="med" len="med"/>
                      <a:tailEnd type="none" w="med" len="med"/>
                    </a:lnT>
                  </a:tcPr>
                </a:tc>
                <a:tc>
                  <a:txBody>
                    <a:bodyPr/>
                    <a:lstStyle/>
                    <a:p>
                      <a:r>
                        <a:rPr lang="de-DE" sz="1600" kern="1200" dirty="0" smtClean="0"/>
                        <a:t>LDK</a:t>
                      </a:r>
                      <a:endParaRPr lang="de-DE" sz="1600" b="0" kern="1200" dirty="0" smtClean="0">
                        <a:solidFill>
                          <a:schemeClr val="lt1"/>
                        </a:solidFill>
                        <a:latin typeface="+mn-lt"/>
                        <a:ea typeface="+mn-ea"/>
                        <a:cs typeface="+mn-cs"/>
                      </a:endParaRPr>
                    </a:p>
                  </a:txBody>
                  <a:tcPr marL="83940" marR="83940" anchor="ctr" anchorCtr="1">
                    <a:lnT w="38100" cap="flat" cmpd="sng" algn="ctr">
                      <a:solidFill>
                        <a:schemeClr val="bg1"/>
                      </a:solidFill>
                      <a:prstDash val="solid"/>
                      <a:round/>
                      <a:headEnd type="none" w="med" len="med"/>
                      <a:tailEnd type="none" w="med" len="med"/>
                    </a:lnT>
                  </a:tcPr>
                </a:tc>
                <a:tc>
                  <a:txBody>
                    <a:bodyPr/>
                    <a:lstStyle/>
                    <a:p>
                      <a:r>
                        <a:rPr lang="de-DE" sz="1600" kern="1200" dirty="0" smtClean="0"/>
                        <a:t>PPU-E</a:t>
                      </a:r>
                      <a:endParaRPr lang="de-DE" sz="1600" b="0" kern="1200" dirty="0" smtClean="0">
                        <a:solidFill>
                          <a:schemeClr val="lt1"/>
                        </a:solidFill>
                        <a:latin typeface="+mn-lt"/>
                        <a:ea typeface="+mn-ea"/>
                        <a:cs typeface="+mn-cs"/>
                      </a:endParaRPr>
                    </a:p>
                  </a:txBody>
                  <a:tcPr marL="83940" marR="83940" anchor="ctr" anchorCtr="1">
                    <a:lnT w="38100" cap="flat" cmpd="sng" algn="ctr">
                      <a:solidFill>
                        <a:schemeClr val="bg1"/>
                      </a:solidFill>
                      <a:prstDash val="solid"/>
                      <a:round/>
                      <a:headEnd type="none" w="med" len="med"/>
                      <a:tailEnd type="none" w="med" len="med"/>
                    </a:lnT>
                  </a:tcPr>
                </a:tc>
              </a:tr>
              <a:tr h="370840">
                <a:tc>
                  <a:txBody>
                    <a:bodyPr/>
                    <a:lstStyle/>
                    <a:p>
                      <a:r>
                        <a:rPr lang="de-DE" sz="1600" kern="1200" dirty="0" smtClean="0"/>
                        <a:t>CLM</a:t>
                      </a:r>
                      <a:endParaRPr lang="de-DE" sz="1600" b="0" kern="1200" dirty="0" smtClean="0">
                        <a:solidFill>
                          <a:schemeClr val="lt1"/>
                        </a:solidFill>
                        <a:latin typeface="+mn-lt"/>
                        <a:ea typeface="+mn-ea"/>
                        <a:cs typeface="+mn-cs"/>
                      </a:endParaRPr>
                    </a:p>
                  </a:txBody>
                  <a:tcPr marL="83940" marR="83940" anchor="ctr" anchorCtr="1"/>
                </a:tc>
                <a:tc>
                  <a:txBody>
                    <a:bodyPr/>
                    <a:lstStyle/>
                    <a:p>
                      <a:r>
                        <a:rPr lang="de-DE" sz="1600" kern="1200" dirty="0" smtClean="0"/>
                        <a:t>LPP</a:t>
                      </a:r>
                      <a:endParaRPr lang="de-DE" sz="1600" b="0" kern="1200" dirty="0" smtClean="0">
                        <a:solidFill>
                          <a:schemeClr val="lt1"/>
                        </a:solidFill>
                        <a:latin typeface="+mn-lt"/>
                        <a:ea typeface="+mn-ea"/>
                        <a:cs typeface="+mn-cs"/>
                      </a:endParaRPr>
                    </a:p>
                  </a:txBody>
                  <a:tcPr marL="83940" marR="83940" anchor="ctr" anchorCtr="1"/>
                </a:tc>
                <a:tc>
                  <a:txBody>
                    <a:bodyPr/>
                    <a:lstStyle/>
                    <a:p>
                      <a:r>
                        <a:rPr lang="de-DE" sz="1600" kern="1200" dirty="0" smtClean="0"/>
                        <a:t>Beta</a:t>
                      </a:r>
                      <a:endParaRPr lang="de-DE" sz="1600" b="0" kern="1200" dirty="0" smtClean="0">
                        <a:solidFill>
                          <a:schemeClr val="lt1"/>
                        </a:solidFill>
                        <a:latin typeface="+mn-lt"/>
                        <a:ea typeface="+mn-ea"/>
                        <a:cs typeface="+mn-cs"/>
                      </a:endParaRPr>
                    </a:p>
                  </a:txBody>
                  <a:tcPr marL="83940" marR="83940" anchor="ctr" anchorCtr="1"/>
                </a:tc>
                <a:tc>
                  <a:txBody>
                    <a:bodyPr/>
                    <a:lstStyle/>
                    <a:p>
                      <a:r>
                        <a:rPr lang="de-DE" sz="1600" kern="1200" dirty="0" smtClean="0"/>
                        <a:t>RPE</a:t>
                      </a:r>
                      <a:endParaRPr lang="de-DE" sz="1600" b="0" kern="1200" dirty="0" smtClean="0">
                        <a:solidFill>
                          <a:schemeClr val="lt1"/>
                        </a:solidFill>
                        <a:latin typeface="+mn-lt"/>
                        <a:ea typeface="+mn-ea"/>
                        <a:cs typeface="+mn-cs"/>
                      </a:endParaRPr>
                    </a:p>
                  </a:txBody>
                  <a:tcPr marL="83940" marR="83940" anchor="ctr" anchorCtr="1"/>
                </a:tc>
                <a:tc>
                  <a:txBody>
                    <a:bodyPr/>
                    <a:lstStyle/>
                    <a:p>
                      <a:r>
                        <a:rPr lang="de-DE" sz="1600" kern="1200" dirty="0" smtClean="0"/>
                        <a:t>LDH</a:t>
                      </a:r>
                      <a:endParaRPr lang="de-DE" sz="1600" b="0" kern="1200" dirty="0" smtClean="0">
                        <a:solidFill>
                          <a:schemeClr val="lt1"/>
                        </a:solidFill>
                        <a:latin typeface="+mn-lt"/>
                        <a:ea typeface="+mn-ea"/>
                        <a:cs typeface="+mn-cs"/>
                      </a:endParaRPr>
                    </a:p>
                  </a:txBody>
                  <a:tcPr marL="83940" marR="83940" anchor="ctr" anchorCtr="1"/>
                </a:tc>
                <a:tc>
                  <a:txBody>
                    <a:bodyPr/>
                    <a:lstStyle/>
                    <a:p>
                      <a:endParaRPr lang="de-DE" sz="1600" b="0" kern="1200" dirty="0" smtClean="0">
                        <a:solidFill>
                          <a:schemeClr val="lt1"/>
                        </a:solidFill>
                        <a:latin typeface="+mn-lt"/>
                        <a:ea typeface="+mn-ea"/>
                        <a:cs typeface="+mn-cs"/>
                      </a:endParaRPr>
                    </a:p>
                  </a:txBody>
                  <a:tcPr marL="83940" marR="83940" anchor="ctr" anchorCtr="1"/>
                </a:tc>
              </a:tr>
              <a:tr h="370840">
                <a:tc>
                  <a:txBody>
                    <a:bodyPr/>
                    <a:lstStyle/>
                    <a:p>
                      <a:r>
                        <a:rPr lang="de-DE" sz="1600" kern="1200" dirty="0" smtClean="0"/>
                        <a:t>KLM</a:t>
                      </a:r>
                      <a:endParaRPr lang="de-DE" sz="1600" b="0" kern="1200" dirty="0" smtClean="0">
                        <a:solidFill>
                          <a:schemeClr val="lt1"/>
                        </a:solidFill>
                        <a:latin typeface="+mn-lt"/>
                        <a:ea typeface="+mn-ea"/>
                        <a:cs typeface="+mn-cs"/>
                      </a:endParaRPr>
                    </a:p>
                  </a:txBody>
                  <a:tcPr marL="83940" marR="83940" anchor="ctr" anchorCtr="1"/>
                </a:tc>
                <a:tc>
                  <a:txBody>
                    <a:bodyPr/>
                    <a:lstStyle/>
                    <a:p>
                      <a:pPr marL="0" algn="l" defTabSz="457200" rtl="0" eaLnBrk="1" latinLnBrk="0" hangingPunct="1"/>
                      <a:r>
                        <a:rPr lang="de-DE" sz="1600" kern="1200" dirty="0" smtClean="0">
                          <a:solidFill>
                            <a:schemeClr val="dk1"/>
                          </a:solidFill>
                          <a:latin typeface="+mn-lt"/>
                          <a:ea typeface="+mn-ea"/>
                          <a:cs typeface="+mn-cs"/>
                        </a:rPr>
                        <a:t>DRL</a:t>
                      </a:r>
                    </a:p>
                  </a:txBody>
                  <a:tcPr marL="83940" marR="83940" anchor="ctr" anchorCtr="1"/>
                </a:tc>
                <a:tc>
                  <a:txBody>
                    <a:bodyPr/>
                    <a:lstStyle/>
                    <a:p>
                      <a:r>
                        <a:rPr lang="de-DE" sz="1600" kern="1200" dirty="0" smtClean="0"/>
                        <a:t>Gamma</a:t>
                      </a:r>
                      <a:endParaRPr lang="de-DE" sz="1600" b="0" kern="1200" dirty="0" smtClean="0">
                        <a:solidFill>
                          <a:schemeClr val="lt1"/>
                        </a:solidFill>
                        <a:latin typeface="+mn-lt"/>
                        <a:ea typeface="+mn-ea"/>
                        <a:cs typeface="+mn-cs"/>
                      </a:endParaRPr>
                    </a:p>
                  </a:txBody>
                  <a:tcPr marL="83940" marR="83940" anchor="ctr" anchorCtr="1"/>
                </a:tc>
                <a:tc>
                  <a:txBody>
                    <a:bodyPr/>
                    <a:lstStyle/>
                    <a:p>
                      <a:endParaRPr lang="de-DE" sz="1600" b="0" kern="1200" dirty="0" smtClean="0">
                        <a:solidFill>
                          <a:schemeClr val="lt1"/>
                        </a:solidFill>
                        <a:latin typeface="+mn-lt"/>
                        <a:ea typeface="+mn-ea"/>
                        <a:cs typeface="+mn-cs"/>
                      </a:endParaRPr>
                    </a:p>
                  </a:txBody>
                  <a:tcPr marL="83940" marR="83940" anchor="ctr" anchorCtr="1"/>
                </a:tc>
                <a:tc>
                  <a:txBody>
                    <a:bodyPr/>
                    <a:lstStyle/>
                    <a:p>
                      <a:r>
                        <a:rPr lang="de-DE" sz="1600" kern="1200" dirty="0" smtClean="0"/>
                        <a:t>LDN</a:t>
                      </a:r>
                      <a:endParaRPr lang="de-DE" sz="1600" b="0" kern="1200" dirty="0" smtClean="0">
                        <a:solidFill>
                          <a:schemeClr val="lt1"/>
                        </a:solidFill>
                        <a:latin typeface="+mn-lt"/>
                        <a:ea typeface="+mn-ea"/>
                        <a:cs typeface="+mn-cs"/>
                      </a:endParaRPr>
                    </a:p>
                  </a:txBody>
                  <a:tcPr marL="83940" marR="83940" anchor="ctr" anchorCtr="1"/>
                </a:tc>
                <a:tc>
                  <a:txBody>
                    <a:bodyPr/>
                    <a:lstStyle/>
                    <a:p>
                      <a:endParaRPr lang="de-DE" sz="1600" b="0" kern="1200" dirty="0" smtClean="0">
                        <a:solidFill>
                          <a:schemeClr val="lt1"/>
                        </a:solidFill>
                        <a:latin typeface="+mn-lt"/>
                        <a:ea typeface="+mn-ea"/>
                        <a:cs typeface="+mn-cs"/>
                      </a:endParaRPr>
                    </a:p>
                  </a:txBody>
                  <a:tcPr marL="83940" marR="83940" anchor="ctr" anchorCtr="1"/>
                </a:tc>
              </a:tr>
              <a:tr h="370840">
                <a:tc>
                  <a:txBody>
                    <a:bodyPr/>
                    <a:lstStyle/>
                    <a:p>
                      <a:r>
                        <a:rPr lang="de-DE" sz="1600" kern="1200" dirty="0" smtClean="0"/>
                        <a:t>HLM</a:t>
                      </a:r>
                      <a:endParaRPr lang="de-DE" sz="1600" b="0" kern="1200" dirty="0" smtClean="0">
                        <a:solidFill>
                          <a:schemeClr val="lt1"/>
                        </a:solidFill>
                        <a:latin typeface="+mn-lt"/>
                        <a:ea typeface="+mn-ea"/>
                        <a:cs typeface="+mn-cs"/>
                      </a:endParaRPr>
                    </a:p>
                  </a:txBody>
                  <a:tcPr marL="83940" marR="83940" anchor="ctr" anchorCtr="1"/>
                </a:tc>
                <a:tc>
                  <a:txBody>
                    <a:bodyPr/>
                    <a:lstStyle/>
                    <a:p>
                      <a:endParaRPr lang="de-DE" sz="1600" b="0" kern="1200" dirty="0" smtClean="0">
                        <a:solidFill>
                          <a:schemeClr val="lt1"/>
                        </a:solidFill>
                        <a:latin typeface="+mn-lt"/>
                        <a:ea typeface="+mn-ea"/>
                        <a:cs typeface="+mn-cs"/>
                      </a:endParaRPr>
                    </a:p>
                  </a:txBody>
                  <a:tcPr marL="83940" marR="83940" anchor="ctr" anchorCtr="1"/>
                </a:tc>
                <a:tc>
                  <a:txBody>
                    <a:bodyPr/>
                    <a:lstStyle/>
                    <a:p>
                      <a:r>
                        <a:rPr lang="de-DE" sz="1600" kern="1200" dirty="0" smtClean="0"/>
                        <a:t>Delta</a:t>
                      </a:r>
                      <a:endParaRPr lang="de-DE" sz="1600" b="0" kern="1200" dirty="0" smtClean="0">
                        <a:solidFill>
                          <a:schemeClr val="lt1"/>
                        </a:solidFill>
                        <a:latin typeface="+mn-lt"/>
                        <a:ea typeface="+mn-ea"/>
                        <a:cs typeface="+mn-cs"/>
                      </a:endParaRPr>
                    </a:p>
                  </a:txBody>
                  <a:tcPr marL="83940" marR="83940" anchor="ctr" anchorCtr="1"/>
                </a:tc>
                <a:tc>
                  <a:txBody>
                    <a:bodyPr/>
                    <a:lstStyle/>
                    <a:p>
                      <a:endParaRPr lang="de-DE" sz="1600" b="0" kern="1200" dirty="0" smtClean="0">
                        <a:solidFill>
                          <a:schemeClr val="lt1"/>
                        </a:solidFill>
                        <a:latin typeface="+mn-lt"/>
                        <a:ea typeface="+mn-ea"/>
                        <a:cs typeface="+mn-cs"/>
                      </a:endParaRPr>
                    </a:p>
                  </a:txBody>
                  <a:tcPr marL="83940" marR="83940" anchor="ctr" anchorCtr="1"/>
                </a:tc>
                <a:tc>
                  <a:txBody>
                    <a:bodyPr/>
                    <a:lstStyle/>
                    <a:p>
                      <a:r>
                        <a:rPr lang="de-DE" sz="1600" kern="1200" dirty="0" smtClean="0"/>
                        <a:t>LDM</a:t>
                      </a:r>
                      <a:endParaRPr lang="de-DE" sz="1600" b="0" kern="1200" dirty="0" smtClean="0">
                        <a:solidFill>
                          <a:schemeClr val="lt1"/>
                        </a:solidFill>
                        <a:latin typeface="+mn-lt"/>
                        <a:ea typeface="+mn-ea"/>
                        <a:cs typeface="+mn-cs"/>
                      </a:endParaRPr>
                    </a:p>
                  </a:txBody>
                  <a:tcPr marL="83940" marR="83940" anchor="ctr" anchorCtr="1"/>
                </a:tc>
                <a:tc>
                  <a:txBody>
                    <a:bodyPr/>
                    <a:lstStyle/>
                    <a:p>
                      <a:endParaRPr lang="de-DE" sz="1600" b="0" kern="1200" dirty="0" smtClean="0">
                        <a:solidFill>
                          <a:schemeClr val="lt1"/>
                        </a:solidFill>
                        <a:latin typeface="+mn-lt"/>
                        <a:ea typeface="+mn-ea"/>
                        <a:cs typeface="+mn-cs"/>
                      </a:endParaRPr>
                    </a:p>
                  </a:txBody>
                  <a:tcPr marL="83940" marR="83940" anchor="ctr" anchorCtr="1"/>
                </a:tc>
              </a:tr>
              <a:tr h="370840">
                <a:tc>
                  <a:txBody>
                    <a:bodyPr/>
                    <a:lstStyle/>
                    <a:p>
                      <a:r>
                        <a:rPr lang="de-DE" sz="1600" kern="1200" dirty="0" smtClean="0"/>
                        <a:t>PMP</a:t>
                      </a:r>
                      <a:endParaRPr lang="de-DE" sz="1600" b="0" kern="1200" dirty="0" smtClean="0">
                        <a:solidFill>
                          <a:schemeClr val="lt1"/>
                        </a:solidFill>
                        <a:latin typeface="+mn-lt"/>
                        <a:ea typeface="+mn-ea"/>
                        <a:cs typeface="+mn-cs"/>
                      </a:endParaRPr>
                    </a:p>
                  </a:txBody>
                  <a:tcPr marL="83940" marR="83940" anchor="ctr" anchorCtr="1"/>
                </a:tc>
                <a:tc>
                  <a:txBody>
                    <a:bodyPr/>
                    <a:lstStyle/>
                    <a:p>
                      <a:endParaRPr lang="de-DE" sz="1600" b="0" kern="1200" dirty="0" smtClean="0">
                        <a:solidFill>
                          <a:schemeClr val="lt1"/>
                        </a:solidFill>
                        <a:latin typeface="+mn-lt"/>
                        <a:ea typeface="+mn-ea"/>
                        <a:cs typeface="+mn-cs"/>
                      </a:endParaRPr>
                    </a:p>
                  </a:txBody>
                  <a:tcPr marL="83940" marR="83940" anchor="ctr" anchorCtr="1"/>
                </a:tc>
                <a:tc>
                  <a:txBody>
                    <a:bodyPr/>
                    <a:lstStyle/>
                    <a:p>
                      <a:r>
                        <a:rPr lang="de-DE" sz="1600" kern="1200" dirty="0" smtClean="0"/>
                        <a:t>ELS</a:t>
                      </a:r>
                      <a:endParaRPr lang="de-DE" sz="1600" b="0" kern="1200" dirty="0" smtClean="0">
                        <a:solidFill>
                          <a:schemeClr val="lt1"/>
                        </a:solidFill>
                        <a:latin typeface="+mn-lt"/>
                        <a:ea typeface="+mn-ea"/>
                        <a:cs typeface="+mn-cs"/>
                      </a:endParaRPr>
                    </a:p>
                  </a:txBody>
                  <a:tcPr marL="83940" marR="83940" anchor="ctr" anchorCtr="1"/>
                </a:tc>
                <a:tc>
                  <a:txBody>
                    <a:bodyPr/>
                    <a:lstStyle/>
                    <a:p>
                      <a:endParaRPr lang="de-DE" sz="1600" b="0" kern="1200" dirty="0" smtClean="0">
                        <a:solidFill>
                          <a:schemeClr val="lt1"/>
                        </a:solidFill>
                        <a:latin typeface="+mn-lt"/>
                        <a:ea typeface="+mn-ea"/>
                        <a:cs typeface="+mn-cs"/>
                      </a:endParaRPr>
                    </a:p>
                  </a:txBody>
                  <a:tcPr marL="83940" marR="83940" anchor="ctr" anchorCtr="1"/>
                </a:tc>
                <a:tc>
                  <a:txBody>
                    <a:bodyPr/>
                    <a:lstStyle/>
                    <a:p>
                      <a:r>
                        <a:rPr lang="de-DE" sz="1600" kern="1200" dirty="0" smtClean="0"/>
                        <a:t>LDT</a:t>
                      </a:r>
                      <a:endParaRPr lang="de-DE" sz="1600" b="0" kern="1200" dirty="0" smtClean="0">
                        <a:solidFill>
                          <a:schemeClr val="lt1"/>
                        </a:solidFill>
                        <a:latin typeface="+mn-lt"/>
                        <a:ea typeface="+mn-ea"/>
                        <a:cs typeface="+mn-cs"/>
                      </a:endParaRPr>
                    </a:p>
                  </a:txBody>
                  <a:tcPr marL="83940" marR="83940" anchor="ctr" anchorCtr="1"/>
                </a:tc>
                <a:tc>
                  <a:txBody>
                    <a:bodyPr/>
                    <a:lstStyle/>
                    <a:p>
                      <a:endParaRPr lang="de-DE" sz="1600" b="0" kern="1200" dirty="0" smtClean="0">
                        <a:solidFill>
                          <a:schemeClr val="lt1"/>
                        </a:solidFill>
                        <a:latin typeface="+mn-lt"/>
                        <a:ea typeface="+mn-ea"/>
                        <a:cs typeface="+mn-cs"/>
                      </a:endParaRPr>
                    </a:p>
                  </a:txBody>
                  <a:tcPr marL="83940" marR="83940" anchor="ctr" anchorCtr="1"/>
                </a:tc>
              </a:tr>
              <a:tr h="370840">
                <a:tc>
                  <a:txBody>
                    <a:bodyPr/>
                    <a:lstStyle/>
                    <a:p>
                      <a:endParaRPr lang="de-DE" sz="1600" b="0" kern="1200" dirty="0" smtClean="0">
                        <a:solidFill>
                          <a:schemeClr val="lt1"/>
                        </a:solidFill>
                        <a:latin typeface="+mn-lt"/>
                        <a:ea typeface="+mn-ea"/>
                        <a:cs typeface="+mn-cs"/>
                      </a:endParaRPr>
                    </a:p>
                  </a:txBody>
                  <a:tcPr marL="83940" marR="83940" anchor="ctr" anchorCtr="1"/>
                </a:tc>
                <a:tc>
                  <a:txBody>
                    <a:bodyPr/>
                    <a:lstStyle/>
                    <a:p>
                      <a:endParaRPr lang="de-DE" sz="1600" b="0" kern="1200" dirty="0" smtClean="0">
                        <a:solidFill>
                          <a:schemeClr val="lt1"/>
                        </a:solidFill>
                        <a:latin typeface="+mn-lt"/>
                        <a:ea typeface="+mn-ea"/>
                        <a:cs typeface="+mn-cs"/>
                      </a:endParaRPr>
                    </a:p>
                  </a:txBody>
                  <a:tcPr marL="83940" marR="83940" anchor="ctr" anchorCtr="1"/>
                </a:tc>
                <a:tc>
                  <a:txBody>
                    <a:bodyPr/>
                    <a:lstStyle/>
                    <a:p>
                      <a:endParaRPr lang="de-DE" sz="1600" b="0" kern="1200" dirty="0" smtClean="0">
                        <a:solidFill>
                          <a:schemeClr val="lt1"/>
                        </a:solidFill>
                        <a:latin typeface="+mn-lt"/>
                        <a:ea typeface="+mn-ea"/>
                        <a:cs typeface="+mn-cs"/>
                      </a:endParaRPr>
                    </a:p>
                  </a:txBody>
                  <a:tcPr marL="83940" marR="83940" anchor="ctr" anchorCtr="1"/>
                </a:tc>
                <a:tc>
                  <a:txBody>
                    <a:bodyPr/>
                    <a:lstStyle/>
                    <a:p>
                      <a:endParaRPr lang="de-DE" sz="1600" b="0" kern="1200" dirty="0" smtClean="0">
                        <a:solidFill>
                          <a:schemeClr val="lt1"/>
                        </a:solidFill>
                        <a:latin typeface="+mn-lt"/>
                        <a:ea typeface="+mn-ea"/>
                        <a:cs typeface="+mn-cs"/>
                      </a:endParaRPr>
                    </a:p>
                  </a:txBody>
                  <a:tcPr marL="83940" marR="83940" anchor="ctr" anchorCtr="1"/>
                </a:tc>
                <a:tc>
                  <a:txBody>
                    <a:bodyPr/>
                    <a:lstStyle/>
                    <a:p>
                      <a:r>
                        <a:rPr lang="de-DE" sz="1600" kern="1200" dirty="0" smtClean="0"/>
                        <a:t>LDF</a:t>
                      </a:r>
                      <a:endParaRPr lang="de-DE" sz="1600" b="0" kern="1200" dirty="0" smtClean="0">
                        <a:solidFill>
                          <a:schemeClr val="lt1"/>
                        </a:solidFill>
                        <a:latin typeface="+mn-lt"/>
                        <a:ea typeface="+mn-ea"/>
                        <a:cs typeface="+mn-cs"/>
                      </a:endParaRPr>
                    </a:p>
                  </a:txBody>
                  <a:tcPr marL="83940" marR="83940" anchor="ctr" anchorCtr="1"/>
                </a:tc>
                <a:tc>
                  <a:txBody>
                    <a:bodyPr/>
                    <a:lstStyle/>
                    <a:p>
                      <a:endParaRPr lang="de-DE" sz="1600" b="0" kern="1200" dirty="0" smtClean="0">
                        <a:solidFill>
                          <a:schemeClr val="lt1"/>
                        </a:solidFill>
                        <a:latin typeface="+mn-lt"/>
                        <a:ea typeface="+mn-ea"/>
                        <a:cs typeface="+mn-cs"/>
                      </a:endParaRPr>
                    </a:p>
                  </a:txBody>
                  <a:tcPr marL="83940" marR="83940" anchor="ctr" anchorCtr="1"/>
                </a:tc>
              </a:tr>
              <a:tr h="370840">
                <a:tc>
                  <a:txBody>
                    <a:bodyPr/>
                    <a:lstStyle/>
                    <a:p>
                      <a:endParaRPr lang="de-DE" sz="1600" b="0" kern="1200" dirty="0" smtClean="0">
                        <a:solidFill>
                          <a:schemeClr val="lt1"/>
                        </a:solidFill>
                        <a:latin typeface="+mn-lt"/>
                        <a:ea typeface="+mn-ea"/>
                        <a:cs typeface="+mn-cs"/>
                      </a:endParaRPr>
                    </a:p>
                  </a:txBody>
                  <a:tcPr marL="83940" marR="83940" anchor="ctr" anchorCtr="1"/>
                </a:tc>
                <a:tc>
                  <a:txBody>
                    <a:bodyPr/>
                    <a:lstStyle/>
                    <a:p>
                      <a:endParaRPr lang="de-DE" sz="1600" b="0" kern="1200" dirty="0" smtClean="0">
                        <a:solidFill>
                          <a:schemeClr val="lt1"/>
                        </a:solidFill>
                        <a:latin typeface="+mn-lt"/>
                        <a:ea typeface="+mn-ea"/>
                        <a:cs typeface="+mn-cs"/>
                      </a:endParaRPr>
                    </a:p>
                  </a:txBody>
                  <a:tcPr marL="83940" marR="83940" anchor="ctr" anchorCtr="1"/>
                </a:tc>
                <a:tc>
                  <a:txBody>
                    <a:bodyPr/>
                    <a:lstStyle/>
                    <a:p>
                      <a:endParaRPr lang="de-DE" sz="1600" b="0" kern="1200" dirty="0" smtClean="0">
                        <a:solidFill>
                          <a:schemeClr val="lt1"/>
                        </a:solidFill>
                        <a:latin typeface="+mn-lt"/>
                        <a:ea typeface="+mn-ea"/>
                        <a:cs typeface="+mn-cs"/>
                      </a:endParaRPr>
                    </a:p>
                  </a:txBody>
                  <a:tcPr marL="83940" marR="83940" anchor="ctr" anchorCtr="1"/>
                </a:tc>
                <a:tc>
                  <a:txBody>
                    <a:bodyPr/>
                    <a:lstStyle/>
                    <a:p>
                      <a:endParaRPr lang="de-DE" sz="1600" b="0" kern="1200" dirty="0" smtClean="0">
                        <a:solidFill>
                          <a:schemeClr val="lt1"/>
                        </a:solidFill>
                        <a:latin typeface="+mn-lt"/>
                        <a:ea typeface="+mn-ea"/>
                        <a:cs typeface="+mn-cs"/>
                      </a:endParaRPr>
                    </a:p>
                  </a:txBody>
                  <a:tcPr marL="83940" marR="83940" anchor="ctr" anchorCtr="1"/>
                </a:tc>
                <a:tc>
                  <a:txBody>
                    <a:bodyPr/>
                    <a:lstStyle/>
                    <a:p>
                      <a:r>
                        <a:rPr lang="de-DE" sz="1600" kern="1200" dirty="0" smtClean="0"/>
                        <a:t>ELM</a:t>
                      </a:r>
                      <a:endParaRPr lang="de-DE" sz="1600" b="0" kern="1200" dirty="0" smtClean="0">
                        <a:solidFill>
                          <a:schemeClr val="lt1"/>
                        </a:solidFill>
                        <a:latin typeface="+mn-lt"/>
                        <a:ea typeface="+mn-ea"/>
                        <a:cs typeface="+mn-cs"/>
                      </a:endParaRPr>
                    </a:p>
                  </a:txBody>
                  <a:tcPr marL="83940" marR="83940" anchor="ctr" anchorCtr="1"/>
                </a:tc>
                <a:tc>
                  <a:txBody>
                    <a:bodyPr/>
                    <a:lstStyle/>
                    <a:p>
                      <a:endParaRPr lang="de-DE" sz="1600" b="0" kern="1200" dirty="0" smtClean="0">
                        <a:solidFill>
                          <a:schemeClr val="lt1"/>
                        </a:solidFill>
                        <a:latin typeface="+mn-lt"/>
                        <a:ea typeface="+mn-ea"/>
                        <a:cs typeface="+mn-cs"/>
                      </a:endParaRPr>
                    </a:p>
                  </a:txBody>
                  <a:tcPr marL="83940" marR="83940" anchor="ctr" anchorCtr="1"/>
                </a:tc>
              </a:tr>
              <a:tr h="370840">
                <a:tc>
                  <a:txBody>
                    <a:bodyPr/>
                    <a:lstStyle/>
                    <a:p>
                      <a:endParaRPr lang="de-DE" sz="1600" b="0" kern="1200" dirty="0" smtClean="0">
                        <a:solidFill>
                          <a:schemeClr val="lt1"/>
                        </a:solidFill>
                        <a:latin typeface="+mn-lt"/>
                        <a:ea typeface="+mn-ea"/>
                        <a:cs typeface="+mn-cs"/>
                      </a:endParaRPr>
                    </a:p>
                  </a:txBody>
                  <a:tcPr marL="83940" marR="83940" anchor="ctr" anchorCtr="1"/>
                </a:tc>
                <a:tc>
                  <a:txBody>
                    <a:bodyPr/>
                    <a:lstStyle/>
                    <a:p>
                      <a:endParaRPr lang="de-DE" sz="1600" b="0" kern="1200" dirty="0" smtClean="0">
                        <a:solidFill>
                          <a:schemeClr val="lt1"/>
                        </a:solidFill>
                        <a:latin typeface="+mn-lt"/>
                        <a:ea typeface="+mn-ea"/>
                        <a:cs typeface="+mn-cs"/>
                      </a:endParaRPr>
                    </a:p>
                  </a:txBody>
                  <a:tcPr marL="83940" marR="83940" anchor="ctr" anchorCtr="1"/>
                </a:tc>
                <a:tc>
                  <a:txBody>
                    <a:bodyPr/>
                    <a:lstStyle/>
                    <a:p>
                      <a:endParaRPr lang="de-DE" sz="1600" b="0" kern="1200" dirty="0" smtClean="0">
                        <a:solidFill>
                          <a:schemeClr val="lt1"/>
                        </a:solidFill>
                        <a:latin typeface="+mn-lt"/>
                        <a:ea typeface="+mn-ea"/>
                        <a:cs typeface="+mn-cs"/>
                      </a:endParaRPr>
                    </a:p>
                  </a:txBody>
                  <a:tcPr marL="83940" marR="83940" anchor="ctr" anchorCtr="1"/>
                </a:tc>
                <a:tc>
                  <a:txBody>
                    <a:bodyPr/>
                    <a:lstStyle/>
                    <a:p>
                      <a:endParaRPr lang="de-DE" sz="1600" b="0" kern="1200" dirty="0" smtClean="0">
                        <a:solidFill>
                          <a:schemeClr val="lt1"/>
                        </a:solidFill>
                        <a:latin typeface="+mn-lt"/>
                        <a:ea typeface="+mn-ea"/>
                        <a:cs typeface="+mn-cs"/>
                      </a:endParaRPr>
                    </a:p>
                  </a:txBody>
                  <a:tcPr marL="83940" marR="83940" anchor="ctr" anchorCtr="1"/>
                </a:tc>
                <a:tc>
                  <a:txBody>
                    <a:bodyPr/>
                    <a:lstStyle/>
                    <a:p>
                      <a:r>
                        <a:rPr lang="de-DE" sz="1600" kern="1200" dirty="0" smtClean="0"/>
                        <a:t>EPM</a:t>
                      </a:r>
                      <a:endParaRPr lang="de-DE" sz="1600" b="0" kern="1200" dirty="0" smtClean="0">
                        <a:solidFill>
                          <a:schemeClr val="lt1"/>
                        </a:solidFill>
                        <a:latin typeface="+mn-lt"/>
                        <a:ea typeface="+mn-ea"/>
                        <a:cs typeface="+mn-cs"/>
                      </a:endParaRPr>
                    </a:p>
                  </a:txBody>
                  <a:tcPr marL="83940" marR="83940" anchor="ctr" anchorCtr="1"/>
                </a:tc>
                <a:tc>
                  <a:txBody>
                    <a:bodyPr/>
                    <a:lstStyle/>
                    <a:p>
                      <a:endParaRPr lang="de-DE" sz="1600" b="0" kern="1200" dirty="0" smtClean="0">
                        <a:solidFill>
                          <a:schemeClr val="lt1"/>
                        </a:solidFill>
                        <a:latin typeface="+mn-lt"/>
                        <a:ea typeface="+mn-ea"/>
                        <a:cs typeface="+mn-cs"/>
                      </a:endParaRPr>
                    </a:p>
                  </a:txBody>
                  <a:tcPr marL="83940" marR="83940" anchor="ctr" anchorCtr="1"/>
                </a:tc>
              </a:tr>
            </a:tbl>
          </a:graphicData>
        </a:graphic>
      </p:graphicFrame>
      <p:sp>
        <p:nvSpPr>
          <p:cNvPr id="5" name="Fußzeilenplatzhalter 4"/>
          <p:cNvSpPr>
            <a:spLocks noGrp="1"/>
          </p:cNvSpPr>
          <p:nvPr>
            <p:ph type="ftr" sz="quarter" idx="3"/>
          </p:nvPr>
        </p:nvSpPr>
        <p:spPr/>
        <p:txBody>
          <a:bodyPr/>
          <a:lstStyle/>
          <a:p>
            <a:pPr>
              <a:defRPr/>
            </a:pPr>
            <a:r>
              <a:rPr lang="en-US"/>
              <a:t>Linear modules basic training - Jakob Khoury</a:t>
            </a:r>
            <a:endParaRPr lang="de-DE" dirty="0"/>
          </a:p>
        </p:txBody>
      </p:sp>
      <p:sp>
        <p:nvSpPr>
          <p:cNvPr id="32" name="Foliennummernplatzhalter 31"/>
          <p:cNvSpPr>
            <a:spLocks noGrp="1"/>
          </p:cNvSpPr>
          <p:nvPr>
            <p:ph type="sldNum" sz="quarter" idx="4"/>
          </p:nvPr>
        </p:nvSpPr>
        <p:spPr/>
        <p:txBody>
          <a:bodyPr/>
          <a:lstStyle/>
          <a:p>
            <a:fld id="{67E460E2-A79B-FD4C-875F-CB1722C97EA1}" type="slidenum">
              <a:rPr lang="de-DE" smtClean="0"/>
              <a:pPr/>
              <a:t>32</a:t>
            </a:fld>
            <a:endParaRPr lang="de-DE" dirty="0"/>
          </a:p>
        </p:txBody>
      </p:sp>
      <p:sp>
        <p:nvSpPr>
          <p:cNvPr id="12" name="Abgerundetes Rechteck 11"/>
          <p:cNvSpPr/>
          <p:nvPr/>
        </p:nvSpPr>
        <p:spPr bwMode="auto">
          <a:xfrm>
            <a:off x="6114223" y="2414580"/>
            <a:ext cx="1223963" cy="2886628"/>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el 2"/>
          <p:cNvSpPr>
            <a:spLocks noGrp="1"/>
          </p:cNvSpPr>
          <p:nvPr>
            <p:ph type="title"/>
          </p:nvPr>
        </p:nvSpPr>
        <p:spPr/>
        <p:txBody>
          <a:bodyPr/>
          <a:lstStyle/>
          <a:p>
            <a:r>
              <a:rPr lang="de-DE" smtClean="0"/>
              <a:t>Function linear motor</a:t>
            </a:r>
          </a:p>
        </p:txBody>
      </p:sp>
      <p:sp>
        <p:nvSpPr>
          <p:cNvPr id="5" name="Fußzeilenplatzhalter 4"/>
          <p:cNvSpPr>
            <a:spLocks noGrp="1"/>
          </p:cNvSpPr>
          <p:nvPr>
            <p:ph type="ftr" sz="quarter" idx="3"/>
          </p:nvPr>
        </p:nvSpPr>
        <p:spPr/>
        <p:txBody>
          <a:bodyPr/>
          <a:lstStyle/>
          <a:p>
            <a:pPr>
              <a:defRPr/>
            </a:pPr>
            <a:r>
              <a:rPr lang="en-US"/>
              <a:t>Linear modules basic training - Jakob Khoury</a:t>
            </a:r>
            <a:endParaRPr lang="de-DE" dirty="0"/>
          </a:p>
        </p:txBody>
      </p:sp>
      <p:grpSp>
        <p:nvGrpSpPr>
          <p:cNvPr id="43012" name="Group 154"/>
          <p:cNvGrpSpPr>
            <a:grpSpLocks/>
          </p:cNvGrpSpPr>
          <p:nvPr/>
        </p:nvGrpSpPr>
        <p:grpSpPr bwMode="auto">
          <a:xfrm>
            <a:off x="1357313" y="2071238"/>
            <a:ext cx="3178175" cy="1948312"/>
            <a:chOff x="2930" y="2368"/>
            <a:chExt cx="3986" cy="2476"/>
          </a:xfrm>
        </p:grpSpPr>
        <p:sp>
          <p:nvSpPr>
            <p:cNvPr id="43038" name="Rectangle 155"/>
            <p:cNvSpPr>
              <a:spLocks noChangeArrowheads="1"/>
            </p:cNvSpPr>
            <p:nvPr/>
          </p:nvSpPr>
          <p:spPr bwMode="auto">
            <a:xfrm>
              <a:off x="2930" y="2796"/>
              <a:ext cx="3742" cy="1356"/>
            </a:xfrm>
            <a:prstGeom prst="rect">
              <a:avLst/>
            </a:prstGeom>
            <a:solidFill>
              <a:srgbClr val="C0C0C0"/>
            </a:solidFill>
            <a:ln w="9525">
              <a:noFill/>
              <a:miter lim="800000"/>
              <a:headEnd/>
              <a:tailEnd/>
            </a:ln>
          </p:spPr>
          <p:txBody>
            <a:bodyPr/>
            <a:lstStyle/>
            <a:p>
              <a:endParaRPr lang="de-DE"/>
            </a:p>
          </p:txBody>
        </p:sp>
        <p:sp>
          <p:nvSpPr>
            <p:cNvPr id="43039" name="Rectangle 156"/>
            <p:cNvSpPr>
              <a:spLocks noChangeArrowheads="1"/>
            </p:cNvSpPr>
            <p:nvPr/>
          </p:nvSpPr>
          <p:spPr bwMode="auto">
            <a:xfrm>
              <a:off x="2943" y="2909"/>
              <a:ext cx="3729" cy="113"/>
            </a:xfrm>
            <a:prstGeom prst="rect">
              <a:avLst/>
            </a:prstGeom>
            <a:solidFill>
              <a:srgbClr val="969696"/>
            </a:solidFill>
            <a:ln w="9525">
              <a:noFill/>
              <a:miter lim="800000"/>
              <a:headEnd/>
              <a:tailEnd/>
            </a:ln>
          </p:spPr>
          <p:txBody>
            <a:bodyPr/>
            <a:lstStyle/>
            <a:p>
              <a:endParaRPr lang="de-DE"/>
            </a:p>
          </p:txBody>
        </p:sp>
        <p:sp>
          <p:nvSpPr>
            <p:cNvPr id="43040" name="Rectangle 157"/>
            <p:cNvSpPr>
              <a:spLocks noChangeArrowheads="1"/>
            </p:cNvSpPr>
            <p:nvPr/>
          </p:nvSpPr>
          <p:spPr bwMode="auto">
            <a:xfrm>
              <a:off x="2943" y="3926"/>
              <a:ext cx="3729" cy="113"/>
            </a:xfrm>
            <a:prstGeom prst="rect">
              <a:avLst/>
            </a:prstGeom>
            <a:solidFill>
              <a:srgbClr val="969696"/>
            </a:solidFill>
            <a:ln w="9525">
              <a:noFill/>
              <a:miter lim="800000"/>
              <a:headEnd/>
              <a:tailEnd/>
            </a:ln>
          </p:spPr>
          <p:txBody>
            <a:bodyPr/>
            <a:lstStyle/>
            <a:p>
              <a:endParaRPr lang="de-DE"/>
            </a:p>
          </p:txBody>
        </p:sp>
        <p:sp>
          <p:nvSpPr>
            <p:cNvPr id="43041" name="Rectangle 158"/>
            <p:cNvSpPr>
              <a:spLocks noChangeArrowheads="1"/>
            </p:cNvSpPr>
            <p:nvPr/>
          </p:nvSpPr>
          <p:spPr bwMode="auto">
            <a:xfrm>
              <a:off x="2930" y="3262"/>
              <a:ext cx="3729" cy="424"/>
            </a:xfrm>
            <a:prstGeom prst="rect">
              <a:avLst/>
            </a:prstGeom>
            <a:solidFill>
              <a:srgbClr val="FFFFFF"/>
            </a:solidFill>
            <a:ln w="9525">
              <a:solidFill>
                <a:srgbClr val="000000"/>
              </a:solidFill>
              <a:miter lim="800000"/>
              <a:headEnd/>
              <a:tailEnd/>
            </a:ln>
          </p:spPr>
          <p:txBody>
            <a:bodyPr/>
            <a:lstStyle/>
            <a:p>
              <a:endParaRPr lang="de-DE"/>
            </a:p>
          </p:txBody>
        </p:sp>
        <p:sp>
          <p:nvSpPr>
            <p:cNvPr id="43042" name="Rectangle 159"/>
            <p:cNvSpPr>
              <a:spLocks noChangeArrowheads="1"/>
            </p:cNvSpPr>
            <p:nvPr/>
          </p:nvSpPr>
          <p:spPr bwMode="auto">
            <a:xfrm>
              <a:off x="4938" y="3262"/>
              <a:ext cx="678" cy="424"/>
            </a:xfrm>
            <a:prstGeom prst="rect">
              <a:avLst/>
            </a:prstGeom>
            <a:solidFill>
              <a:srgbClr val="0000FF"/>
            </a:solidFill>
            <a:ln w="9525">
              <a:noFill/>
              <a:miter lim="800000"/>
              <a:headEnd/>
              <a:tailEnd/>
            </a:ln>
          </p:spPr>
          <p:txBody>
            <a:bodyPr/>
            <a:lstStyle/>
            <a:p>
              <a:endParaRPr lang="de-DE"/>
            </a:p>
          </p:txBody>
        </p:sp>
        <p:sp>
          <p:nvSpPr>
            <p:cNvPr id="43043" name="Rectangle 160"/>
            <p:cNvSpPr>
              <a:spLocks noChangeArrowheads="1"/>
            </p:cNvSpPr>
            <p:nvPr/>
          </p:nvSpPr>
          <p:spPr bwMode="auto">
            <a:xfrm>
              <a:off x="4864" y="2796"/>
              <a:ext cx="791" cy="1356"/>
            </a:xfrm>
            <a:prstGeom prst="rect">
              <a:avLst/>
            </a:prstGeom>
            <a:solidFill>
              <a:srgbClr val="969696">
                <a:alpha val="50195"/>
              </a:srgbClr>
            </a:solidFill>
            <a:ln w="9525">
              <a:noFill/>
              <a:miter lim="800000"/>
              <a:headEnd/>
              <a:tailEnd/>
            </a:ln>
          </p:spPr>
          <p:txBody>
            <a:bodyPr/>
            <a:lstStyle/>
            <a:p>
              <a:endParaRPr lang="de-DE"/>
            </a:p>
          </p:txBody>
        </p:sp>
        <p:sp>
          <p:nvSpPr>
            <p:cNvPr id="43044" name="Rectangle 161"/>
            <p:cNvSpPr>
              <a:spLocks noChangeArrowheads="1"/>
            </p:cNvSpPr>
            <p:nvPr/>
          </p:nvSpPr>
          <p:spPr bwMode="auto">
            <a:xfrm>
              <a:off x="4867" y="2796"/>
              <a:ext cx="226" cy="339"/>
            </a:xfrm>
            <a:prstGeom prst="rect">
              <a:avLst/>
            </a:prstGeom>
            <a:solidFill>
              <a:srgbClr val="808080"/>
            </a:solidFill>
            <a:ln w="6350">
              <a:solidFill>
                <a:srgbClr val="969696"/>
              </a:solidFill>
              <a:prstDash val="sysDot"/>
              <a:miter lim="800000"/>
              <a:headEnd/>
              <a:tailEnd/>
            </a:ln>
          </p:spPr>
          <p:txBody>
            <a:bodyPr/>
            <a:lstStyle/>
            <a:p>
              <a:endParaRPr lang="de-DE"/>
            </a:p>
          </p:txBody>
        </p:sp>
        <p:sp>
          <p:nvSpPr>
            <p:cNvPr id="43045" name="Rectangle 162"/>
            <p:cNvSpPr>
              <a:spLocks noChangeArrowheads="1"/>
            </p:cNvSpPr>
            <p:nvPr/>
          </p:nvSpPr>
          <p:spPr bwMode="auto">
            <a:xfrm>
              <a:off x="5429" y="2796"/>
              <a:ext cx="226" cy="339"/>
            </a:xfrm>
            <a:prstGeom prst="rect">
              <a:avLst/>
            </a:prstGeom>
            <a:solidFill>
              <a:srgbClr val="808080"/>
            </a:solidFill>
            <a:ln w="6350">
              <a:solidFill>
                <a:srgbClr val="969696"/>
              </a:solidFill>
              <a:prstDash val="sysDot"/>
              <a:miter lim="800000"/>
              <a:headEnd/>
              <a:tailEnd/>
            </a:ln>
          </p:spPr>
          <p:txBody>
            <a:bodyPr/>
            <a:lstStyle/>
            <a:p>
              <a:endParaRPr lang="de-DE"/>
            </a:p>
          </p:txBody>
        </p:sp>
        <p:sp>
          <p:nvSpPr>
            <p:cNvPr id="43046" name="Rectangle 163"/>
            <p:cNvSpPr>
              <a:spLocks noChangeArrowheads="1"/>
            </p:cNvSpPr>
            <p:nvPr/>
          </p:nvSpPr>
          <p:spPr bwMode="auto">
            <a:xfrm>
              <a:off x="4864" y="3813"/>
              <a:ext cx="226" cy="339"/>
            </a:xfrm>
            <a:prstGeom prst="rect">
              <a:avLst/>
            </a:prstGeom>
            <a:solidFill>
              <a:srgbClr val="808080"/>
            </a:solidFill>
            <a:ln w="6350">
              <a:solidFill>
                <a:srgbClr val="969696"/>
              </a:solidFill>
              <a:prstDash val="sysDot"/>
              <a:miter lim="800000"/>
              <a:headEnd/>
              <a:tailEnd/>
            </a:ln>
          </p:spPr>
          <p:txBody>
            <a:bodyPr/>
            <a:lstStyle/>
            <a:p>
              <a:endParaRPr lang="de-DE"/>
            </a:p>
          </p:txBody>
        </p:sp>
        <p:sp>
          <p:nvSpPr>
            <p:cNvPr id="43047" name="Rectangle 164"/>
            <p:cNvSpPr>
              <a:spLocks noChangeArrowheads="1"/>
            </p:cNvSpPr>
            <p:nvPr/>
          </p:nvSpPr>
          <p:spPr bwMode="auto">
            <a:xfrm>
              <a:off x="5429" y="3813"/>
              <a:ext cx="226" cy="339"/>
            </a:xfrm>
            <a:prstGeom prst="rect">
              <a:avLst/>
            </a:prstGeom>
            <a:solidFill>
              <a:srgbClr val="808080"/>
            </a:solidFill>
            <a:ln w="6350">
              <a:solidFill>
                <a:srgbClr val="969696"/>
              </a:solidFill>
              <a:prstDash val="sysDot"/>
              <a:miter lim="800000"/>
              <a:headEnd/>
              <a:tailEnd/>
            </a:ln>
          </p:spPr>
          <p:txBody>
            <a:bodyPr/>
            <a:lstStyle/>
            <a:p>
              <a:endParaRPr lang="de-DE"/>
            </a:p>
          </p:txBody>
        </p:sp>
        <p:sp>
          <p:nvSpPr>
            <p:cNvPr id="43048" name="Text Box 165"/>
            <p:cNvSpPr txBox="1">
              <a:spLocks noChangeArrowheads="1"/>
            </p:cNvSpPr>
            <p:nvPr/>
          </p:nvSpPr>
          <p:spPr bwMode="auto">
            <a:xfrm>
              <a:off x="4632" y="4457"/>
              <a:ext cx="1356" cy="387"/>
            </a:xfrm>
            <a:prstGeom prst="rect">
              <a:avLst/>
            </a:prstGeom>
            <a:noFill/>
            <a:ln w="9525">
              <a:noFill/>
              <a:miter lim="800000"/>
              <a:headEnd/>
              <a:tailEnd/>
            </a:ln>
          </p:spPr>
          <p:txBody>
            <a:bodyPr/>
            <a:lstStyle/>
            <a:p>
              <a:r>
                <a:rPr lang="en-US" sz="1200" b="1" dirty="0">
                  <a:solidFill>
                    <a:schemeClr val="tx1">
                      <a:lumMod val="75000"/>
                      <a:lumOff val="25000"/>
                    </a:schemeClr>
                  </a:solidFill>
                  <a:latin typeface="+mn-lt"/>
                </a:rPr>
                <a:t>Motor coil</a:t>
              </a:r>
              <a:endParaRPr lang="en-US" sz="1200" dirty="0">
                <a:solidFill>
                  <a:schemeClr val="tx1">
                    <a:lumMod val="75000"/>
                    <a:lumOff val="25000"/>
                  </a:schemeClr>
                </a:solidFill>
                <a:latin typeface="+mn-lt"/>
              </a:endParaRPr>
            </a:p>
          </p:txBody>
        </p:sp>
        <p:sp>
          <p:nvSpPr>
            <p:cNvPr id="43049" name="Text Box 166"/>
            <p:cNvSpPr txBox="1">
              <a:spLocks noChangeArrowheads="1"/>
            </p:cNvSpPr>
            <p:nvPr/>
          </p:nvSpPr>
          <p:spPr bwMode="auto">
            <a:xfrm>
              <a:off x="4901" y="2369"/>
              <a:ext cx="986" cy="454"/>
            </a:xfrm>
            <a:prstGeom prst="rect">
              <a:avLst/>
            </a:prstGeom>
            <a:noFill/>
            <a:ln w="9525">
              <a:noFill/>
              <a:miter lim="800000"/>
              <a:headEnd/>
              <a:tailEnd/>
            </a:ln>
          </p:spPr>
          <p:txBody>
            <a:bodyPr/>
            <a:lstStyle/>
            <a:p>
              <a:r>
                <a:rPr lang="en-US" sz="1200" b="1" dirty="0">
                  <a:solidFill>
                    <a:schemeClr val="tx1">
                      <a:lumMod val="75000"/>
                      <a:lumOff val="25000"/>
                    </a:schemeClr>
                  </a:solidFill>
                  <a:latin typeface="+mn-lt"/>
                </a:rPr>
                <a:t>slide</a:t>
              </a:r>
              <a:endParaRPr lang="en-US" sz="1200" dirty="0">
                <a:solidFill>
                  <a:schemeClr val="tx1">
                    <a:lumMod val="75000"/>
                    <a:lumOff val="25000"/>
                  </a:schemeClr>
                </a:solidFill>
                <a:latin typeface="+mn-lt"/>
              </a:endParaRPr>
            </a:p>
          </p:txBody>
        </p:sp>
        <p:sp>
          <p:nvSpPr>
            <p:cNvPr id="43050" name="Text Box 167"/>
            <p:cNvSpPr txBox="1">
              <a:spLocks noChangeArrowheads="1"/>
            </p:cNvSpPr>
            <p:nvPr/>
          </p:nvSpPr>
          <p:spPr bwMode="auto">
            <a:xfrm>
              <a:off x="5797" y="2368"/>
              <a:ext cx="1119" cy="363"/>
            </a:xfrm>
            <a:prstGeom prst="rect">
              <a:avLst/>
            </a:prstGeom>
            <a:noFill/>
            <a:ln w="9525">
              <a:noFill/>
              <a:miter lim="800000"/>
              <a:headEnd/>
              <a:tailEnd/>
            </a:ln>
          </p:spPr>
          <p:txBody>
            <a:bodyPr/>
            <a:lstStyle/>
            <a:p>
              <a:r>
                <a:rPr lang="en-US" sz="1200" b="1" dirty="0">
                  <a:solidFill>
                    <a:schemeClr val="tx1">
                      <a:lumMod val="75000"/>
                      <a:lumOff val="25000"/>
                    </a:schemeClr>
                  </a:solidFill>
                  <a:latin typeface="+mn-lt"/>
                </a:rPr>
                <a:t>magnets</a:t>
              </a:r>
              <a:endParaRPr lang="en-US" sz="1200" dirty="0">
                <a:solidFill>
                  <a:schemeClr val="tx1">
                    <a:lumMod val="75000"/>
                    <a:lumOff val="25000"/>
                  </a:schemeClr>
                </a:solidFill>
                <a:latin typeface="+mn-lt"/>
              </a:endParaRPr>
            </a:p>
          </p:txBody>
        </p:sp>
        <p:sp>
          <p:nvSpPr>
            <p:cNvPr id="43051" name="Text Box 168"/>
            <p:cNvSpPr txBox="1">
              <a:spLocks noChangeArrowheads="1"/>
            </p:cNvSpPr>
            <p:nvPr/>
          </p:nvSpPr>
          <p:spPr bwMode="auto">
            <a:xfrm>
              <a:off x="3109" y="4457"/>
              <a:ext cx="1143" cy="373"/>
            </a:xfrm>
            <a:prstGeom prst="rect">
              <a:avLst/>
            </a:prstGeom>
            <a:noFill/>
            <a:ln w="9525">
              <a:noFill/>
              <a:miter lim="800000"/>
              <a:headEnd/>
              <a:tailEnd/>
            </a:ln>
          </p:spPr>
          <p:txBody>
            <a:bodyPr/>
            <a:lstStyle/>
            <a:p>
              <a:r>
                <a:rPr lang="en-US" sz="1200" b="1" dirty="0">
                  <a:solidFill>
                    <a:schemeClr val="tx1">
                      <a:lumMod val="75000"/>
                      <a:lumOff val="25000"/>
                    </a:schemeClr>
                  </a:solidFill>
                  <a:latin typeface="+mn-lt"/>
                </a:rPr>
                <a:t>guidance</a:t>
              </a:r>
              <a:endParaRPr lang="en-US" sz="1200" dirty="0">
                <a:solidFill>
                  <a:schemeClr val="tx1">
                    <a:lumMod val="75000"/>
                    <a:lumOff val="25000"/>
                  </a:schemeClr>
                </a:solidFill>
                <a:latin typeface="+mn-lt"/>
              </a:endParaRPr>
            </a:p>
          </p:txBody>
        </p:sp>
        <p:sp>
          <p:nvSpPr>
            <p:cNvPr id="43052" name="Line 169"/>
            <p:cNvSpPr>
              <a:spLocks noChangeShapeType="1"/>
            </p:cNvSpPr>
            <p:nvPr/>
          </p:nvSpPr>
          <p:spPr bwMode="auto">
            <a:xfrm flipV="1">
              <a:off x="3935" y="4039"/>
              <a:ext cx="0" cy="452"/>
            </a:xfrm>
            <a:prstGeom prst="line">
              <a:avLst/>
            </a:prstGeom>
            <a:noFill/>
            <a:ln w="9525">
              <a:solidFill>
                <a:srgbClr val="000000"/>
              </a:solidFill>
              <a:round/>
              <a:headEnd/>
              <a:tailEnd type="triangle" w="sm" len="med"/>
            </a:ln>
          </p:spPr>
          <p:txBody>
            <a:bodyPr/>
            <a:lstStyle/>
            <a:p>
              <a:endParaRPr lang="de-DE"/>
            </a:p>
          </p:txBody>
        </p:sp>
        <p:sp>
          <p:nvSpPr>
            <p:cNvPr id="43053" name="Line 170"/>
            <p:cNvSpPr>
              <a:spLocks noChangeShapeType="1"/>
            </p:cNvSpPr>
            <p:nvPr/>
          </p:nvSpPr>
          <p:spPr bwMode="auto">
            <a:xfrm flipV="1">
              <a:off x="5316" y="3573"/>
              <a:ext cx="0" cy="918"/>
            </a:xfrm>
            <a:prstGeom prst="line">
              <a:avLst/>
            </a:prstGeom>
            <a:noFill/>
            <a:ln w="9525">
              <a:solidFill>
                <a:srgbClr val="000000"/>
              </a:solidFill>
              <a:round/>
              <a:headEnd/>
              <a:tailEnd type="triangle" w="sm" len="med"/>
            </a:ln>
          </p:spPr>
          <p:txBody>
            <a:bodyPr/>
            <a:lstStyle/>
            <a:p>
              <a:endParaRPr lang="de-DE"/>
            </a:p>
          </p:txBody>
        </p:sp>
        <p:sp>
          <p:nvSpPr>
            <p:cNvPr id="43054" name="Line 171"/>
            <p:cNvSpPr>
              <a:spLocks noChangeShapeType="1"/>
            </p:cNvSpPr>
            <p:nvPr/>
          </p:nvSpPr>
          <p:spPr bwMode="auto">
            <a:xfrm flipH="1">
              <a:off x="5316" y="2683"/>
              <a:ext cx="0" cy="339"/>
            </a:xfrm>
            <a:prstGeom prst="line">
              <a:avLst/>
            </a:prstGeom>
            <a:noFill/>
            <a:ln w="9525">
              <a:solidFill>
                <a:srgbClr val="000000"/>
              </a:solidFill>
              <a:round/>
              <a:headEnd/>
              <a:tailEnd type="triangle" w="sm" len="med"/>
            </a:ln>
          </p:spPr>
          <p:txBody>
            <a:bodyPr/>
            <a:lstStyle/>
            <a:p>
              <a:endParaRPr lang="de-DE"/>
            </a:p>
          </p:txBody>
        </p:sp>
        <p:sp>
          <p:nvSpPr>
            <p:cNvPr id="43055" name="Line 172"/>
            <p:cNvSpPr>
              <a:spLocks noChangeShapeType="1"/>
            </p:cNvSpPr>
            <p:nvPr/>
          </p:nvSpPr>
          <p:spPr bwMode="auto">
            <a:xfrm>
              <a:off x="6333" y="2683"/>
              <a:ext cx="0" cy="692"/>
            </a:xfrm>
            <a:prstGeom prst="line">
              <a:avLst/>
            </a:prstGeom>
            <a:noFill/>
            <a:ln w="9525">
              <a:solidFill>
                <a:srgbClr val="000000"/>
              </a:solidFill>
              <a:round/>
              <a:headEnd/>
              <a:tailEnd type="triangle" w="sm" len="med"/>
            </a:ln>
          </p:spPr>
          <p:txBody>
            <a:bodyPr/>
            <a:lstStyle/>
            <a:p>
              <a:endParaRPr lang="de-DE"/>
            </a:p>
          </p:txBody>
        </p:sp>
      </p:grpSp>
      <p:grpSp>
        <p:nvGrpSpPr>
          <p:cNvPr id="43013" name="Group 194"/>
          <p:cNvGrpSpPr>
            <a:grpSpLocks/>
          </p:cNvGrpSpPr>
          <p:nvPr/>
        </p:nvGrpSpPr>
        <p:grpSpPr bwMode="auto">
          <a:xfrm>
            <a:off x="2071688" y="5116513"/>
            <a:ext cx="2132012" cy="1120775"/>
            <a:chOff x="2509" y="5550"/>
            <a:chExt cx="3359" cy="1766"/>
          </a:xfrm>
        </p:grpSpPr>
        <p:grpSp>
          <p:nvGrpSpPr>
            <p:cNvPr id="43018" name="Group 195"/>
            <p:cNvGrpSpPr>
              <a:grpSpLocks/>
            </p:cNvGrpSpPr>
            <p:nvPr/>
          </p:nvGrpSpPr>
          <p:grpSpPr bwMode="auto">
            <a:xfrm>
              <a:off x="3300" y="6129"/>
              <a:ext cx="1469" cy="565"/>
              <a:chOff x="2478" y="5169"/>
              <a:chExt cx="1469" cy="565"/>
            </a:xfrm>
          </p:grpSpPr>
          <p:sp>
            <p:nvSpPr>
              <p:cNvPr id="43026" name="Rectangle 196"/>
              <p:cNvSpPr>
                <a:spLocks noChangeArrowheads="1"/>
              </p:cNvSpPr>
              <p:nvPr/>
            </p:nvSpPr>
            <p:spPr bwMode="auto">
              <a:xfrm>
                <a:off x="2478" y="5169"/>
                <a:ext cx="452" cy="565"/>
              </a:xfrm>
              <a:prstGeom prst="rect">
                <a:avLst/>
              </a:prstGeom>
              <a:solidFill>
                <a:srgbClr val="FFFFFF"/>
              </a:solidFill>
              <a:ln w="12700">
                <a:solidFill>
                  <a:srgbClr val="000000"/>
                </a:solidFill>
                <a:miter lim="800000"/>
                <a:headEnd/>
                <a:tailEnd/>
              </a:ln>
            </p:spPr>
            <p:txBody>
              <a:bodyPr/>
              <a:lstStyle/>
              <a:p>
                <a:endParaRPr lang="de-DE"/>
              </a:p>
            </p:txBody>
          </p:sp>
          <p:sp>
            <p:nvSpPr>
              <p:cNvPr id="43027" name="Line 197"/>
              <p:cNvSpPr>
                <a:spLocks noChangeShapeType="1"/>
              </p:cNvSpPr>
              <p:nvPr/>
            </p:nvSpPr>
            <p:spPr bwMode="auto">
              <a:xfrm flipV="1">
                <a:off x="2930" y="5395"/>
                <a:ext cx="113" cy="113"/>
              </a:xfrm>
              <a:prstGeom prst="line">
                <a:avLst/>
              </a:prstGeom>
              <a:noFill/>
              <a:ln w="12700">
                <a:solidFill>
                  <a:srgbClr val="000000"/>
                </a:solidFill>
                <a:round/>
                <a:headEnd/>
                <a:tailEnd/>
              </a:ln>
            </p:spPr>
            <p:txBody>
              <a:bodyPr/>
              <a:lstStyle/>
              <a:p>
                <a:endParaRPr lang="de-DE"/>
              </a:p>
            </p:txBody>
          </p:sp>
          <p:sp>
            <p:nvSpPr>
              <p:cNvPr id="43028" name="Line 198"/>
              <p:cNvSpPr>
                <a:spLocks noChangeShapeType="1"/>
              </p:cNvSpPr>
              <p:nvPr/>
            </p:nvSpPr>
            <p:spPr bwMode="auto">
              <a:xfrm>
                <a:off x="3043" y="5395"/>
                <a:ext cx="113" cy="113"/>
              </a:xfrm>
              <a:prstGeom prst="line">
                <a:avLst/>
              </a:prstGeom>
              <a:noFill/>
              <a:ln w="12700">
                <a:solidFill>
                  <a:srgbClr val="000000"/>
                </a:solidFill>
                <a:round/>
                <a:headEnd/>
                <a:tailEnd/>
              </a:ln>
            </p:spPr>
            <p:txBody>
              <a:bodyPr/>
              <a:lstStyle/>
              <a:p>
                <a:endParaRPr lang="de-DE"/>
              </a:p>
            </p:txBody>
          </p:sp>
          <p:sp>
            <p:nvSpPr>
              <p:cNvPr id="43029" name="Line 199"/>
              <p:cNvSpPr>
                <a:spLocks noChangeShapeType="1"/>
              </p:cNvSpPr>
              <p:nvPr/>
            </p:nvSpPr>
            <p:spPr bwMode="auto">
              <a:xfrm flipV="1">
                <a:off x="3156" y="5395"/>
                <a:ext cx="113" cy="113"/>
              </a:xfrm>
              <a:prstGeom prst="line">
                <a:avLst/>
              </a:prstGeom>
              <a:noFill/>
              <a:ln w="12700">
                <a:solidFill>
                  <a:srgbClr val="000000"/>
                </a:solidFill>
                <a:round/>
                <a:headEnd/>
                <a:tailEnd/>
              </a:ln>
            </p:spPr>
            <p:txBody>
              <a:bodyPr/>
              <a:lstStyle/>
              <a:p>
                <a:endParaRPr lang="de-DE"/>
              </a:p>
            </p:txBody>
          </p:sp>
          <p:sp>
            <p:nvSpPr>
              <p:cNvPr id="43030" name="Line 200"/>
              <p:cNvSpPr>
                <a:spLocks noChangeShapeType="1"/>
              </p:cNvSpPr>
              <p:nvPr/>
            </p:nvSpPr>
            <p:spPr bwMode="auto">
              <a:xfrm>
                <a:off x="3269" y="5395"/>
                <a:ext cx="113" cy="113"/>
              </a:xfrm>
              <a:prstGeom prst="line">
                <a:avLst/>
              </a:prstGeom>
              <a:noFill/>
              <a:ln w="12700">
                <a:solidFill>
                  <a:srgbClr val="000000"/>
                </a:solidFill>
                <a:round/>
                <a:headEnd/>
                <a:tailEnd/>
              </a:ln>
            </p:spPr>
            <p:txBody>
              <a:bodyPr/>
              <a:lstStyle/>
              <a:p>
                <a:endParaRPr lang="de-DE"/>
              </a:p>
            </p:txBody>
          </p:sp>
          <p:sp>
            <p:nvSpPr>
              <p:cNvPr id="43031" name="Line 201"/>
              <p:cNvSpPr>
                <a:spLocks noChangeShapeType="1"/>
              </p:cNvSpPr>
              <p:nvPr/>
            </p:nvSpPr>
            <p:spPr bwMode="auto">
              <a:xfrm flipV="1">
                <a:off x="3382" y="5395"/>
                <a:ext cx="113" cy="113"/>
              </a:xfrm>
              <a:prstGeom prst="line">
                <a:avLst/>
              </a:prstGeom>
              <a:noFill/>
              <a:ln w="12700">
                <a:solidFill>
                  <a:srgbClr val="000000"/>
                </a:solidFill>
                <a:round/>
                <a:headEnd/>
                <a:tailEnd/>
              </a:ln>
            </p:spPr>
            <p:txBody>
              <a:bodyPr/>
              <a:lstStyle/>
              <a:p>
                <a:endParaRPr lang="de-DE"/>
              </a:p>
            </p:txBody>
          </p:sp>
          <p:sp>
            <p:nvSpPr>
              <p:cNvPr id="43032" name="Line 202"/>
              <p:cNvSpPr>
                <a:spLocks noChangeShapeType="1"/>
              </p:cNvSpPr>
              <p:nvPr/>
            </p:nvSpPr>
            <p:spPr bwMode="auto">
              <a:xfrm>
                <a:off x="3495" y="5395"/>
                <a:ext cx="113" cy="113"/>
              </a:xfrm>
              <a:prstGeom prst="line">
                <a:avLst/>
              </a:prstGeom>
              <a:noFill/>
              <a:ln w="12700">
                <a:solidFill>
                  <a:srgbClr val="000000"/>
                </a:solidFill>
                <a:round/>
                <a:headEnd/>
                <a:tailEnd/>
              </a:ln>
            </p:spPr>
            <p:txBody>
              <a:bodyPr/>
              <a:lstStyle/>
              <a:p>
                <a:endParaRPr lang="de-DE"/>
              </a:p>
            </p:txBody>
          </p:sp>
          <p:sp>
            <p:nvSpPr>
              <p:cNvPr id="43033" name="Line 203"/>
              <p:cNvSpPr>
                <a:spLocks noChangeShapeType="1"/>
              </p:cNvSpPr>
              <p:nvPr/>
            </p:nvSpPr>
            <p:spPr bwMode="auto">
              <a:xfrm flipV="1">
                <a:off x="3608" y="5282"/>
                <a:ext cx="0" cy="226"/>
              </a:xfrm>
              <a:prstGeom prst="line">
                <a:avLst/>
              </a:prstGeom>
              <a:noFill/>
              <a:ln w="12700">
                <a:solidFill>
                  <a:srgbClr val="000000"/>
                </a:solidFill>
                <a:round/>
                <a:headEnd/>
                <a:tailEnd/>
              </a:ln>
            </p:spPr>
            <p:txBody>
              <a:bodyPr/>
              <a:lstStyle/>
              <a:p>
                <a:endParaRPr lang="de-DE"/>
              </a:p>
            </p:txBody>
          </p:sp>
          <p:sp>
            <p:nvSpPr>
              <p:cNvPr id="43034" name="Line 204"/>
              <p:cNvSpPr>
                <a:spLocks noChangeShapeType="1"/>
              </p:cNvSpPr>
              <p:nvPr/>
            </p:nvSpPr>
            <p:spPr bwMode="auto">
              <a:xfrm>
                <a:off x="3608" y="5282"/>
                <a:ext cx="226" cy="0"/>
              </a:xfrm>
              <a:prstGeom prst="line">
                <a:avLst/>
              </a:prstGeom>
              <a:noFill/>
              <a:ln w="12700">
                <a:solidFill>
                  <a:srgbClr val="000000"/>
                </a:solidFill>
                <a:round/>
                <a:headEnd/>
                <a:tailEnd/>
              </a:ln>
            </p:spPr>
            <p:txBody>
              <a:bodyPr/>
              <a:lstStyle/>
              <a:p>
                <a:endParaRPr lang="de-DE"/>
              </a:p>
            </p:txBody>
          </p:sp>
          <p:sp>
            <p:nvSpPr>
              <p:cNvPr id="43035" name="Line 205"/>
              <p:cNvSpPr>
                <a:spLocks noChangeShapeType="1"/>
              </p:cNvSpPr>
              <p:nvPr/>
            </p:nvSpPr>
            <p:spPr bwMode="auto">
              <a:xfrm>
                <a:off x="3834" y="5282"/>
                <a:ext cx="0" cy="226"/>
              </a:xfrm>
              <a:prstGeom prst="line">
                <a:avLst/>
              </a:prstGeom>
              <a:noFill/>
              <a:ln w="12700">
                <a:solidFill>
                  <a:srgbClr val="000000"/>
                </a:solidFill>
                <a:round/>
                <a:headEnd/>
                <a:tailEnd/>
              </a:ln>
            </p:spPr>
            <p:txBody>
              <a:bodyPr/>
              <a:lstStyle/>
              <a:p>
                <a:endParaRPr lang="de-DE"/>
              </a:p>
            </p:txBody>
          </p:sp>
          <p:sp>
            <p:nvSpPr>
              <p:cNvPr id="43036" name="Line 206"/>
              <p:cNvSpPr>
                <a:spLocks noChangeShapeType="1"/>
              </p:cNvSpPr>
              <p:nvPr/>
            </p:nvSpPr>
            <p:spPr bwMode="auto">
              <a:xfrm>
                <a:off x="3721" y="5395"/>
                <a:ext cx="0" cy="226"/>
              </a:xfrm>
              <a:prstGeom prst="line">
                <a:avLst/>
              </a:prstGeom>
              <a:noFill/>
              <a:ln w="12700">
                <a:solidFill>
                  <a:srgbClr val="000000"/>
                </a:solidFill>
                <a:round/>
                <a:headEnd/>
                <a:tailEnd/>
              </a:ln>
            </p:spPr>
            <p:txBody>
              <a:bodyPr/>
              <a:lstStyle/>
              <a:p>
                <a:endParaRPr lang="de-DE"/>
              </a:p>
            </p:txBody>
          </p:sp>
          <p:sp>
            <p:nvSpPr>
              <p:cNvPr id="43037" name="Line 207"/>
              <p:cNvSpPr>
                <a:spLocks noChangeShapeType="1"/>
              </p:cNvSpPr>
              <p:nvPr/>
            </p:nvSpPr>
            <p:spPr bwMode="auto">
              <a:xfrm>
                <a:off x="3721" y="5621"/>
                <a:ext cx="226" cy="0"/>
              </a:xfrm>
              <a:prstGeom prst="line">
                <a:avLst/>
              </a:prstGeom>
              <a:noFill/>
              <a:ln w="12700">
                <a:solidFill>
                  <a:srgbClr val="000000"/>
                </a:solidFill>
                <a:round/>
                <a:headEnd/>
                <a:tailEnd/>
              </a:ln>
            </p:spPr>
            <p:txBody>
              <a:bodyPr/>
              <a:lstStyle/>
              <a:p>
                <a:endParaRPr lang="de-DE"/>
              </a:p>
            </p:txBody>
          </p:sp>
        </p:grpSp>
        <p:sp>
          <p:nvSpPr>
            <p:cNvPr id="43019" name="Text Box 208"/>
            <p:cNvSpPr txBox="1">
              <a:spLocks noChangeArrowheads="1"/>
            </p:cNvSpPr>
            <p:nvPr/>
          </p:nvSpPr>
          <p:spPr bwMode="auto">
            <a:xfrm>
              <a:off x="2509" y="5550"/>
              <a:ext cx="1130" cy="706"/>
            </a:xfrm>
            <a:prstGeom prst="rect">
              <a:avLst/>
            </a:prstGeom>
            <a:noFill/>
            <a:ln w="9525">
              <a:noFill/>
              <a:miter lim="800000"/>
              <a:headEnd/>
              <a:tailEnd/>
            </a:ln>
          </p:spPr>
          <p:txBody>
            <a:bodyPr/>
            <a:lstStyle/>
            <a:p>
              <a:r>
                <a:rPr lang="en-US" sz="1200" b="1" dirty="0">
                  <a:solidFill>
                    <a:schemeClr val="tx1">
                      <a:lumMod val="75000"/>
                      <a:lumOff val="25000"/>
                    </a:schemeClr>
                  </a:solidFill>
                  <a:latin typeface="+mn-lt"/>
                </a:rPr>
                <a:t>motor</a:t>
              </a:r>
              <a:endParaRPr lang="en-US" sz="1200" dirty="0">
                <a:solidFill>
                  <a:schemeClr val="tx1">
                    <a:lumMod val="75000"/>
                    <a:lumOff val="25000"/>
                  </a:schemeClr>
                </a:solidFill>
                <a:latin typeface="+mn-lt"/>
              </a:endParaRPr>
            </a:p>
            <a:p>
              <a:r>
                <a:rPr lang="en-US" sz="1200" b="1" dirty="0">
                  <a:solidFill>
                    <a:schemeClr val="tx1">
                      <a:lumMod val="75000"/>
                      <a:lumOff val="25000"/>
                    </a:schemeClr>
                  </a:solidFill>
                  <a:latin typeface="+mn-lt"/>
                </a:rPr>
                <a:t>coil</a:t>
              </a:r>
            </a:p>
          </p:txBody>
        </p:sp>
        <p:sp>
          <p:nvSpPr>
            <p:cNvPr id="43020" name="Text Box 209"/>
            <p:cNvSpPr txBox="1">
              <a:spLocks noChangeArrowheads="1"/>
            </p:cNvSpPr>
            <p:nvPr/>
          </p:nvSpPr>
          <p:spPr bwMode="auto">
            <a:xfrm>
              <a:off x="3395" y="5578"/>
              <a:ext cx="1356" cy="452"/>
            </a:xfrm>
            <a:prstGeom prst="rect">
              <a:avLst/>
            </a:prstGeom>
            <a:noFill/>
            <a:ln w="9525">
              <a:noFill/>
              <a:miter lim="800000"/>
              <a:headEnd/>
              <a:tailEnd/>
            </a:ln>
          </p:spPr>
          <p:txBody>
            <a:bodyPr/>
            <a:lstStyle/>
            <a:p>
              <a:r>
                <a:rPr lang="en-US" sz="1200" b="1" dirty="0">
                  <a:solidFill>
                    <a:schemeClr val="tx1">
                      <a:lumMod val="75000"/>
                      <a:lumOff val="25000"/>
                    </a:schemeClr>
                  </a:solidFill>
                  <a:latin typeface="+mn-lt"/>
                </a:rPr>
                <a:t>guidance</a:t>
              </a:r>
            </a:p>
          </p:txBody>
        </p:sp>
        <p:sp>
          <p:nvSpPr>
            <p:cNvPr id="43021" name="Text Box 210"/>
            <p:cNvSpPr txBox="1">
              <a:spLocks noChangeArrowheads="1"/>
            </p:cNvSpPr>
            <p:nvPr/>
          </p:nvSpPr>
          <p:spPr bwMode="auto">
            <a:xfrm>
              <a:off x="4653" y="5578"/>
              <a:ext cx="1215" cy="692"/>
            </a:xfrm>
            <a:prstGeom prst="rect">
              <a:avLst/>
            </a:prstGeom>
            <a:noFill/>
            <a:ln w="9525">
              <a:noFill/>
              <a:miter lim="800000"/>
              <a:headEnd/>
              <a:tailEnd/>
            </a:ln>
          </p:spPr>
          <p:txBody>
            <a:bodyPr/>
            <a:lstStyle/>
            <a:p>
              <a:r>
                <a:rPr lang="en-US" sz="1200" b="1" dirty="0">
                  <a:solidFill>
                    <a:schemeClr val="tx1">
                      <a:lumMod val="75000"/>
                      <a:lumOff val="25000"/>
                    </a:schemeClr>
                  </a:solidFill>
                  <a:latin typeface="+mn-lt"/>
                </a:rPr>
                <a:t>magnets</a:t>
              </a:r>
              <a:endParaRPr lang="en-US" sz="1200" dirty="0">
                <a:solidFill>
                  <a:schemeClr val="tx1">
                    <a:lumMod val="75000"/>
                    <a:lumOff val="25000"/>
                  </a:schemeClr>
                </a:solidFill>
                <a:latin typeface="+mn-lt"/>
              </a:endParaRPr>
            </a:p>
          </p:txBody>
        </p:sp>
        <p:sp>
          <p:nvSpPr>
            <p:cNvPr id="43022" name="Oval 211"/>
            <p:cNvSpPr>
              <a:spLocks noChangeArrowheads="1"/>
            </p:cNvSpPr>
            <p:nvPr/>
          </p:nvSpPr>
          <p:spPr bwMode="auto">
            <a:xfrm>
              <a:off x="4769" y="6256"/>
              <a:ext cx="336" cy="339"/>
            </a:xfrm>
            <a:prstGeom prst="ellipse">
              <a:avLst/>
            </a:prstGeom>
            <a:solidFill>
              <a:srgbClr val="FFFFFF"/>
            </a:solidFill>
            <a:ln w="12700">
              <a:solidFill>
                <a:srgbClr val="000000"/>
              </a:solidFill>
              <a:round/>
              <a:headEnd/>
              <a:tailEnd/>
            </a:ln>
          </p:spPr>
          <p:txBody>
            <a:bodyPr/>
            <a:lstStyle/>
            <a:p>
              <a:endParaRPr lang="de-DE"/>
            </a:p>
          </p:txBody>
        </p:sp>
        <p:sp>
          <p:nvSpPr>
            <p:cNvPr id="43023" name="Line 212"/>
            <p:cNvSpPr>
              <a:spLocks noChangeShapeType="1"/>
            </p:cNvSpPr>
            <p:nvPr/>
          </p:nvSpPr>
          <p:spPr bwMode="auto">
            <a:xfrm flipV="1">
              <a:off x="4769" y="6482"/>
              <a:ext cx="0" cy="113"/>
            </a:xfrm>
            <a:prstGeom prst="line">
              <a:avLst/>
            </a:prstGeom>
            <a:noFill/>
            <a:ln w="12700">
              <a:solidFill>
                <a:srgbClr val="000000"/>
              </a:solidFill>
              <a:round/>
              <a:headEnd/>
              <a:tailEnd/>
            </a:ln>
          </p:spPr>
          <p:txBody>
            <a:bodyPr/>
            <a:lstStyle/>
            <a:p>
              <a:endParaRPr lang="de-DE"/>
            </a:p>
          </p:txBody>
        </p:sp>
        <p:sp>
          <p:nvSpPr>
            <p:cNvPr id="43024" name="Line 213"/>
            <p:cNvSpPr>
              <a:spLocks noChangeShapeType="1"/>
            </p:cNvSpPr>
            <p:nvPr/>
          </p:nvSpPr>
          <p:spPr bwMode="auto">
            <a:xfrm>
              <a:off x="4317" y="7090"/>
              <a:ext cx="434" cy="0"/>
            </a:xfrm>
            <a:prstGeom prst="line">
              <a:avLst/>
            </a:prstGeom>
            <a:noFill/>
            <a:ln w="9525">
              <a:solidFill>
                <a:srgbClr val="000000"/>
              </a:solidFill>
              <a:round/>
              <a:headEnd/>
              <a:tailEnd type="triangle" w="med" len="med"/>
            </a:ln>
          </p:spPr>
          <p:txBody>
            <a:bodyPr/>
            <a:lstStyle/>
            <a:p>
              <a:endParaRPr lang="de-DE"/>
            </a:p>
          </p:txBody>
        </p:sp>
        <p:sp>
          <p:nvSpPr>
            <p:cNvPr id="43025" name="Text Box 214"/>
            <p:cNvSpPr txBox="1">
              <a:spLocks noChangeArrowheads="1"/>
            </p:cNvSpPr>
            <p:nvPr/>
          </p:nvSpPr>
          <p:spPr bwMode="auto">
            <a:xfrm>
              <a:off x="2622" y="6864"/>
              <a:ext cx="1808" cy="452"/>
            </a:xfrm>
            <a:prstGeom prst="rect">
              <a:avLst/>
            </a:prstGeom>
            <a:noFill/>
            <a:ln w="9525">
              <a:noFill/>
              <a:miter lim="800000"/>
              <a:headEnd/>
              <a:tailEnd/>
            </a:ln>
          </p:spPr>
          <p:txBody>
            <a:bodyPr/>
            <a:lstStyle/>
            <a:p>
              <a:r>
                <a:rPr lang="en-US" sz="1200" b="1" dirty="0">
                  <a:solidFill>
                    <a:schemeClr val="tx1">
                      <a:lumMod val="75000"/>
                      <a:lumOff val="25000"/>
                    </a:schemeClr>
                  </a:solidFill>
                  <a:latin typeface="+mn-lt"/>
                </a:rPr>
                <a:t>x= upper part</a:t>
              </a:r>
            </a:p>
          </p:txBody>
        </p:sp>
      </p:grpSp>
      <p:sp>
        <p:nvSpPr>
          <p:cNvPr id="43014" name="Text Box 2"/>
          <p:cNvSpPr txBox="1">
            <a:spLocks noChangeArrowheads="1"/>
          </p:cNvSpPr>
          <p:nvPr/>
        </p:nvSpPr>
        <p:spPr bwMode="auto">
          <a:xfrm>
            <a:off x="5292080" y="1285860"/>
            <a:ext cx="3851920" cy="2858099"/>
          </a:xfrm>
          <a:prstGeom prst="rect">
            <a:avLst/>
          </a:prstGeom>
          <a:noFill/>
          <a:ln w="9525">
            <a:noFill/>
            <a:miter lim="800000"/>
            <a:headEnd/>
            <a:tailEnd/>
          </a:ln>
        </p:spPr>
        <p:txBody>
          <a:bodyPr wrap="square" lIns="87257" tIns="43629" rIns="87257" bIns="43629">
            <a:spAutoFit/>
          </a:bodyPr>
          <a:lstStyle/>
          <a:p>
            <a:pPr>
              <a:buFont typeface="Wingdings" pitchFamily="2" charset="2"/>
              <a:buNone/>
            </a:pPr>
            <a:r>
              <a:rPr lang="de-DE" b="1" dirty="0">
                <a:solidFill>
                  <a:schemeClr val="tx1">
                    <a:lumMod val="75000"/>
                    <a:lumOff val="25000"/>
                  </a:schemeClr>
                </a:solidFill>
                <a:latin typeface="+mn-lt"/>
              </a:rPr>
              <a:t>Pro:</a:t>
            </a:r>
          </a:p>
          <a:p>
            <a:pPr>
              <a:buFont typeface="Arial" pitchFamily="34" charset="0"/>
              <a:buChar char="•"/>
            </a:pPr>
            <a:r>
              <a:rPr lang="de-DE" dirty="0" err="1" smtClean="0">
                <a:solidFill>
                  <a:schemeClr val="tx1">
                    <a:lumMod val="75000"/>
                    <a:lumOff val="25000"/>
                  </a:schemeClr>
                </a:solidFill>
                <a:latin typeface="+mn-lt"/>
              </a:rPr>
              <a:t>Fewer</a:t>
            </a:r>
            <a:r>
              <a:rPr lang="de-DE" dirty="0" smtClean="0">
                <a:solidFill>
                  <a:schemeClr val="tx1">
                    <a:lumMod val="75000"/>
                    <a:lumOff val="25000"/>
                  </a:schemeClr>
                </a:solidFill>
                <a:latin typeface="+mn-lt"/>
              </a:rPr>
              <a:t> </a:t>
            </a:r>
            <a:r>
              <a:rPr lang="de-DE" dirty="0" err="1">
                <a:solidFill>
                  <a:schemeClr val="tx1">
                    <a:lumMod val="75000"/>
                    <a:lumOff val="25000"/>
                  </a:schemeClr>
                </a:solidFill>
                <a:latin typeface="+mn-lt"/>
              </a:rPr>
              <a:t>components</a:t>
            </a:r>
            <a:endParaRPr lang="de-DE" dirty="0">
              <a:solidFill>
                <a:schemeClr val="tx1">
                  <a:lumMod val="75000"/>
                  <a:lumOff val="25000"/>
                </a:schemeClr>
              </a:solidFill>
              <a:latin typeface="+mn-lt"/>
            </a:endParaRPr>
          </a:p>
          <a:p>
            <a:pPr>
              <a:buFont typeface="Arial" pitchFamily="34" charset="0"/>
              <a:buChar char="•"/>
            </a:pPr>
            <a:r>
              <a:rPr lang="de-DE" dirty="0" err="1">
                <a:solidFill>
                  <a:schemeClr val="tx1">
                    <a:lumMod val="75000"/>
                    <a:lumOff val="25000"/>
                  </a:schemeClr>
                </a:solidFill>
                <a:latin typeface="+mn-lt"/>
              </a:rPr>
              <a:t>high</a:t>
            </a:r>
            <a:r>
              <a:rPr lang="de-DE" dirty="0">
                <a:solidFill>
                  <a:schemeClr val="tx1">
                    <a:lumMod val="75000"/>
                    <a:lumOff val="25000"/>
                  </a:schemeClr>
                </a:solidFill>
                <a:latin typeface="+mn-lt"/>
              </a:rPr>
              <a:t> </a:t>
            </a:r>
            <a:r>
              <a:rPr lang="de-DE" dirty="0" err="1">
                <a:solidFill>
                  <a:schemeClr val="tx1">
                    <a:lumMod val="75000"/>
                    <a:lumOff val="25000"/>
                  </a:schemeClr>
                </a:solidFill>
                <a:latin typeface="+mn-lt"/>
              </a:rPr>
              <a:t>velocity</a:t>
            </a:r>
            <a:endParaRPr lang="de-DE" dirty="0">
              <a:solidFill>
                <a:schemeClr val="tx1">
                  <a:lumMod val="75000"/>
                  <a:lumOff val="25000"/>
                </a:schemeClr>
              </a:solidFill>
              <a:latin typeface="+mn-lt"/>
            </a:endParaRPr>
          </a:p>
          <a:p>
            <a:pPr>
              <a:buFont typeface="Arial" pitchFamily="34" charset="0"/>
              <a:buChar char="•"/>
            </a:pPr>
            <a:r>
              <a:rPr lang="de-DE" dirty="0" err="1">
                <a:solidFill>
                  <a:schemeClr val="tx1">
                    <a:lumMod val="75000"/>
                    <a:lumOff val="25000"/>
                  </a:schemeClr>
                </a:solidFill>
                <a:latin typeface="+mn-lt"/>
              </a:rPr>
              <a:t>high</a:t>
            </a:r>
            <a:r>
              <a:rPr lang="de-DE" dirty="0">
                <a:solidFill>
                  <a:schemeClr val="tx1">
                    <a:lumMod val="75000"/>
                    <a:lumOff val="25000"/>
                  </a:schemeClr>
                </a:solidFill>
                <a:latin typeface="+mn-lt"/>
              </a:rPr>
              <a:t> </a:t>
            </a:r>
            <a:r>
              <a:rPr lang="de-DE" dirty="0" err="1">
                <a:solidFill>
                  <a:schemeClr val="tx1">
                    <a:lumMod val="75000"/>
                    <a:lumOff val="25000"/>
                  </a:schemeClr>
                </a:solidFill>
                <a:latin typeface="+mn-lt"/>
              </a:rPr>
              <a:t>stiffness</a:t>
            </a:r>
            <a:endParaRPr lang="de-DE" dirty="0">
              <a:solidFill>
                <a:schemeClr val="tx1">
                  <a:lumMod val="75000"/>
                  <a:lumOff val="25000"/>
                </a:schemeClr>
              </a:solidFill>
              <a:latin typeface="+mn-lt"/>
            </a:endParaRPr>
          </a:p>
          <a:p>
            <a:pPr>
              <a:buFont typeface="Arial" pitchFamily="34" charset="0"/>
              <a:buChar char="•"/>
            </a:pPr>
            <a:r>
              <a:rPr lang="de-DE" dirty="0">
                <a:solidFill>
                  <a:schemeClr val="tx1">
                    <a:lumMod val="75000"/>
                    <a:lumOff val="25000"/>
                  </a:schemeClr>
                </a:solidFill>
                <a:latin typeface="+mn-lt"/>
              </a:rPr>
              <a:t>„</a:t>
            </a:r>
            <a:r>
              <a:rPr lang="de-DE" dirty="0" err="1">
                <a:solidFill>
                  <a:schemeClr val="tx1">
                    <a:lumMod val="75000"/>
                    <a:lumOff val="25000"/>
                  </a:schemeClr>
                </a:solidFill>
                <a:latin typeface="+mn-lt"/>
              </a:rPr>
              <a:t>unlimited</a:t>
            </a:r>
            <a:r>
              <a:rPr lang="de-DE" dirty="0">
                <a:solidFill>
                  <a:schemeClr val="tx1">
                    <a:lumMod val="75000"/>
                    <a:lumOff val="25000"/>
                  </a:schemeClr>
                </a:solidFill>
                <a:latin typeface="+mn-lt"/>
              </a:rPr>
              <a:t>“ </a:t>
            </a:r>
            <a:r>
              <a:rPr lang="de-DE" dirty="0" err="1">
                <a:solidFill>
                  <a:schemeClr val="tx1">
                    <a:lumMod val="75000"/>
                    <a:lumOff val="25000"/>
                  </a:schemeClr>
                </a:solidFill>
                <a:latin typeface="+mn-lt"/>
              </a:rPr>
              <a:t>stroke</a:t>
            </a:r>
            <a:endParaRPr lang="de-DE" dirty="0">
              <a:solidFill>
                <a:schemeClr val="tx1">
                  <a:lumMod val="75000"/>
                  <a:lumOff val="25000"/>
                </a:schemeClr>
              </a:solidFill>
              <a:latin typeface="+mn-lt"/>
            </a:endParaRPr>
          </a:p>
          <a:p>
            <a:pPr>
              <a:buFont typeface="Wingdings" pitchFamily="2" charset="2"/>
              <a:buNone/>
            </a:pPr>
            <a:endParaRPr lang="de-DE" dirty="0">
              <a:solidFill>
                <a:schemeClr val="tx1">
                  <a:lumMod val="75000"/>
                  <a:lumOff val="25000"/>
                </a:schemeClr>
              </a:solidFill>
              <a:latin typeface="+mn-lt"/>
            </a:endParaRPr>
          </a:p>
          <a:p>
            <a:pPr>
              <a:buFont typeface="Wingdings" pitchFamily="2" charset="2"/>
              <a:buNone/>
            </a:pPr>
            <a:r>
              <a:rPr lang="de-DE" b="1" dirty="0">
                <a:solidFill>
                  <a:schemeClr val="tx1">
                    <a:lumMod val="75000"/>
                    <a:lumOff val="25000"/>
                  </a:schemeClr>
                </a:solidFill>
                <a:latin typeface="+mn-lt"/>
              </a:rPr>
              <a:t>Contra:</a:t>
            </a:r>
          </a:p>
          <a:p>
            <a:pPr>
              <a:buFont typeface="Arial" pitchFamily="34" charset="0"/>
              <a:buChar char="•"/>
            </a:pPr>
            <a:r>
              <a:rPr lang="de-DE" dirty="0">
                <a:solidFill>
                  <a:schemeClr val="tx1">
                    <a:lumMod val="75000"/>
                    <a:lumOff val="25000"/>
                  </a:schemeClr>
                </a:solidFill>
                <a:latin typeface="+mn-lt"/>
              </a:rPr>
              <a:t>not </a:t>
            </a:r>
            <a:r>
              <a:rPr lang="de-DE" dirty="0" err="1">
                <a:solidFill>
                  <a:schemeClr val="tx1">
                    <a:lumMod val="75000"/>
                    <a:lumOff val="25000"/>
                  </a:schemeClr>
                </a:solidFill>
                <a:latin typeface="+mn-lt"/>
              </a:rPr>
              <a:t>very</a:t>
            </a:r>
            <a:r>
              <a:rPr lang="de-DE" dirty="0">
                <a:solidFill>
                  <a:schemeClr val="tx1">
                    <a:lumMod val="75000"/>
                    <a:lumOff val="25000"/>
                  </a:schemeClr>
                </a:solidFill>
                <a:latin typeface="+mn-lt"/>
              </a:rPr>
              <a:t> </a:t>
            </a:r>
            <a:r>
              <a:rPr lang="de-DE" dirty="0" err="1">
                <a:solidFill>
                  <a:schemeClr val="tx1">
                    <a:lumMod val="75000"/>
                    <a:lumOff val="25000"/>
                  </a:schemeClr>
                </a:solidFill>
                <a:latin typeface="+mn-lt"/>
              </a:rPr>
              <a:t>good</a:t>
            </a:r>
            <a:r>
              <a:rPr lang="de-DE" dirty="0">
                <a:solidFill>
                  <a:schemeClr val="tx1">
                    <a:lumMod val="75000"/>
                    <a:lumOff val="25000"/>
                  </a:schemeClr>
                </a:solidFill>
                <a:latin typeface="+mn-lt"/>
              </a:rPr>
              <a:t> </a:t>
            </a:r>
            <a:r>
              <a:rPr lang="de-DE" dirty="0" err="1">
                <a:solidFill>
                  <a:schemeClr val="tx1">
                    <a:lumMod val="75000"/>
                    <a:lumOff val="25000"/>
                  </a:schemeClr>
                </a:solidFill>
                <a:latin typeface="+mn-lt"/>
              </a:rPr>
              <a:t>at</a:t>
            </a:r>
            <a:r>
              <a:rPr lang="de-DE" dirty="0">
                <a:solidFill>
                  <a:schemeClr val="tx1">
                    <a:lumMod val="75000"/>
                    <a:lumOff val="25000"/>
                  </a:schemeClr>
                </a:solidFill>
                <a:latin typeface="+mn-lt"/>
              </a:rPr>
              <a:t> </a:t>
            </a:r>
            <a:r>
              <a:rPr lang="de-DE" dirty="0" err="1">
                <a:solidFill>
                  <a:schemeClr val="tx1">
                    <a:lumMod val="75000"/>
                    <a:lumOff val="25000"/>
                  </a:schemeClr>
                </a:solidFill>
                <a:latin typeface="+mn-lt"/>
              </a:rPr>
              <a:t>vertical</a:t>
            </a:r>
            <a:r>
              <a:rPr lang="de-DE" dirty="0">
                <a:solidFill>
                  <a:schemeClr val="tx1">
                    <a:lumMod val="75000"/>
                    <a:lumOff val="25000"/>
                  </a:schemeClr>
                </a:solidFill>
                <a:latin typeface="+mn-lt"/>
              </a:rPr>
              <a:t> </a:t>
            </a:r>
            <a:r>
              <a:rPr lang="de-DE" dirty="0" err="1">
                <a:solidFill>
                  <a:schemeClr val="tx1">
                    <a:lumMod val="75000"/>
                    <a:lumOff val="25000"/>
                  </a:schemeClr>
                </a:solidFill>
                <a:latin typeface="+mn-lt"/>
              </a:rPr>
              <a:t>applications</a:t>
            </a:r>
            <a:endParaRPr lang="de-DE" dirty="0">
              <a:solidFill>
                <a:schemeClr val="tx1">
                  <a:lumMod val="75000"/>
                  <a:lumOff val="25000"/>
                </a:schemeClr>
              </a:solidFill>
              <a:latin typeface="+mn-lt"/>
            </a:endParaRPr>
          </a:p>
          <a:p>
            <a:pPr>
              <a:buFont typeface="Arial" pitchFamily="34" charset="0"/>
              <a:buChar char="•"/>
            </a:pPr>
            <a:r>
              <a:rPr lang="de-DE" dirty="0" err="1" smtClean="0">
                <a:solidFill>
                  <a:schemeClr val="tx1">
                    <a:lumMod val="75000"/>
                    <a:lumOff val="25000"/>
                  </a:schemeClr>
                </a:solidFill>
                <a:latin typeface="+mn-lt"/>
              </a:rPr>
              <a:t>higher</a:t>
            </a:r>
            <a:r>
              <a:rPr lang="de-DE" dirty="0" smtClean="0">
                <a:solidFill>
                  <a:schemeClr val="tx1">
                    <a:lumMod val="75000"/>
                    <a:lumOff val="25000"/>
                  </a:schemeClr>
                </a:solidFill>
                <a:latin typeface="+mn-lt"/>
              </a:rPr>
              <a:t> </a:t>
            </a:r>
            <a:r>
              <a:rPr lang="de-DE" dirty="0" err="1">
                <a:solidFill>
                  <a:schemeClr val="tx1">
                    <a:lumMod val="75000"/>
                    <a:lumOff val="25000"/>
                  </a:schemeClr>
                </a:solidFill>
                <a:latin typeface="+mn-lt"/>
              </a:rPr>
              <a:t>costs</a:t>
            </a:r>
            <a:endParaRPr lang="de-DE" dirty="0">
              <a:solidFill>
                <a:schemeClr val="tx1">
                  <a:lumMod val="75000"/>
                  <a:lumOff val="25000"/>
                </a:schemeClr>
              </a:solidFill>
              <a:latin typeface="+mn-lt"/>
            </a:endParaRPr>
          </a:p>
          <a:p>
            <a:pPr>
              <a:buFont typeface="Arial" pitchFamily="34" charset="0"/>
              <a:buChar char="•"/>
            </a:pPr>
            <a:r>
              <a:rPr lang="de-DE" dirty="0" err="1">
                <a:solidFill>
                  <a:schemeClr val="tx1">
                    <a:lumMod val="75000"/>
                    <a:lumOff val="25000"/>
                  </a:schemeClr>
                </a:solidFill>
                <a:latin typeface="+mn-lt"/>
              </a:rPr>
              <a:t>measering</a:t>
            </a:r>
            <a:r>
              <a:rPr lang="de-DE" dirty="0">
                <a:solidFill>
                  <a:schemeClr val="tx1">
                    <a:lumMod val="75000"/>
                    <a:lumOff val="25000"/>
                  </a:schemeClr>
                </a:solidFill>
                <a:latin typeface="+mn-lt"/>
              </a:rPr>
              <a:t>  </a:t>
            </a:r>
            <a:r>
              <a:rPr lang="de-DE" dirty="0" err="1">
                <a:solidFill>
                  <a:schemeClr val="tx1">
                    <a:lumMod val="75000"/>
                    <a:lumOff val="25000"/>
                  </a:schemeClr>
                </a:solidFill>
                <a:latin typeface="+mn-lt"/>
              </a:rPr>
              <a:t>system</a:t>
            </a:r>
            <a:r>
              <a:rPr lang="de-DE" dirty="0">
                <a:solidFill>
                  <a:schemeClr val="tx1">
                    <a:lumMod val="75000"/>
                    <a:lumOff val="25000"/>
                  </a:schemeClr>
                </a:solidFill>
                <a:latin typeface="+mn-lt"/>
              </a:rPr>
              <a:t> </a:t>
            </a:r>
            <a:r>
              <a:rPr lang="de-DE" dirty="0" err="1">
                <a:solidFill>
                  <a:schemeClr val="tx1">
                    <a:lumMod val="75000"/>
                    <a:lumOff val="25000"/>
                  </a:schemeClr>
                </a:solidFill>
                <a:latin typeface="+mn-lt"/>
              </a:rPr>
              <a:t>necessary</a:t>
            </a:r>
            <a:endParaRPr lang="en-GB" dirty="0">
              <a:solidFill>
                <a:schemeClr val="tx1">
                  <a:lumMod val="75000"/>
                  <a:lumOff val="25000"/>
                </a:schemeClr>
              </a:solidFill>
              <a:latin typeface="+mn-lt"/>
            </a:endParaRPr>
          </a:p>
        </p:txBody>
      </p:sp>
      <p:sp>
        <p:nvSpPr>
          <p:cNvPr id="47" name="Text Box 153"/>
          <p:cNvSpPr txBox="1">
            <a:spLocks noChangeArrowheads="1"/>
          </p:cNvSpPr>
          <p:nvPr/>
        </p:nvSpPr>
        <p:spPr bwMode="auto">
          <a:xfrm>
            <a:off x="5292081" y="4653136"/>
            <a:ext cx="3851920" cy="1473105"/>
          </a:xfrm>
          <a:prstGeom prst="rect">
            <a:avLst/>
          </a:prstGeom>
          <a:noFill/>
          <a:ln w="9525">
            <a:noFill/>
            <a:miter lim="800000"/>
            <a:headEnd/>
            <a:tailEnd/>
          </a:ln>
          <a:effectLst/>
        </p:spPr>
        <p:txBody>
          <a:bodyPr wrap="square" lIns="87257" tIns="43629" rIns="87257" bIns="43629">
            <a:spAutoFit/>
          </a:bodyPr>
          <a:lstStyle/>
          <a:p>
            <a:pPr>
              <a:buFont typeface="Wingdings" pitchFamily="2" charset="2"/>
              <a:buNone/>
              <a:defRPr/>
            </a:pPr>
            <a:r>
              <a:rPr lang="de-DE" b="1" u="sng" dirty="0" err="1" smtClean="0">
                <a:solidFill>
                  <a:srgbClr val="FFCC00"/>
                </a:solidFill>
                <a:latin typeface="+mn-lt"/>
              </a:rPr>
              <a:t>Direct</a:t>
            </a:r>
            <a:r>
              <a:rPr lang="de-DE" b="1" u="sng" dirty="0" smtClean="0">
                <a:solidFill>
                  <a:srgbClr val="FFCC00"/>
                </a:solidFill>
                <a:latin typeface="+mn-lt"/>
              </a:rPr>
              <a:t> </a:t>
            </a:r>
            <a:r>
              <a:rPr lang="de-DE" b="1" u="sng" dirty="0" err="1">
                <a:solidFill>
                  <a:srgbClr val="FFCC00"/>
                </a:solidFill>
                <a:latin typeface="+mn-lt"/>
              </a:rPr>
              <a:t>drive</a:t>
            </a:r>
            <a:r>
              <a:rPr lang="de-DE" b="1" u="sng" dirty="0">
                <a:solidFill>
                  <a:srgbClr val="FFCC00"/>
                </a:solidFill>
                <a:latin typeface="+mn-lt"/>
              </a:rPr>
              <a:t>:</a:t>
            </a:r>
            <a:r>
              <a:rPr lang="de-DE" b="1" dirty="0">
                <a:solidFill>
                  <a:srgbClr val="FFCC00"/>
                </a:solidFill>
                <a:latin typeface="+mn-lt"/>
              </a:rPr>
              <a:t> </a:t>
            </a:r>
          </a:p>
          <a:p>
            <a:pPr>
              <a:buFont typeface="Wingdings" pitchFamily="2" charset="2"/>
              <a:buNone/>
              <a:defRPr/>
            </a:pPr>
            <a:r>
              <a:rPr lang="de-DE" b="1" dirty="0" smtClean="0">
                <a:solidFill>
                  <a:srgbClr val="FFCC00"/>
                </a:solidFill>
                <a:latin typeface="+mn-lt"/>
              </a:rPr>
              <a:t>High </a:t>
            </a:r>
            <a:r>
              <a:rPr lang="de-DE" b="1" dirty="0" err="1">
                <a:solidFill>
                  <a:srgbClr val="FFCC00"/>
                </a:solidFill>
                <a:latin typeface="+mn-lt"/>
              </a:rPr>
              <a:t>stiffness</a:t>
            </a:r>
            <a:r>
              <a:rPr lang="de-DE" b="1" dirty="0">
                <a:solidFill>
                  <a:srgbClr val="FFCC00"/>
                </a:solidFill>
                <a:latin typeface="+mn-lt"/>
              </a:rPr>
              <a:t> </a:t>
            </a:r>
            <a:r>
              <a:rPr lang="de-DE" b="1" dirty="0" err="1" smtClean="0">
                <a:solidFill>
                  <a:srgbClr val="FFCC00"/>
                </a:solidFill>
                <a:latin typeface="+mn-lt"/>
              </a:rPr>
              <a:t>with</a:t>
            </a:r>
            <a:r>
              <a:rPr lang="de-DE" b="1" dirty="0" smtClean="0">
                <a:solidFill>
                  <a:srgbClr val="FFCC00"/>
                </a:solidFill>
                <a:latin typeface="+mn-lt"/>
              </a:rPr>
              <a:t> </a:t>
            </a:r>
            <a:r>
              <a:rPr lang="de-DE" b="1" dirty="0" err="1">
                <a:solidFill>
                  <a:srgbClr val="FFCC00"/>
                </a:solidFill>
                <a:latin typeface="+mn-lt"/>
              </a:rPr>
              <a:t>small</a:t>
            </a:r>
            <a:r>
              <a:rPr lang="de-DE" b="1" dirty="0">
                <a:solidFill>
                  <a:srgbClr val="FFCC00"/>
                </a:solidFill>
                <a:latin typeface="+mn-lt"/>
              </a:rPr>
              <a:t> </a:t>
            </a:r>
            <a:r>
              <a:rPr lang="de-DE" b="1" dirty="0" err="1">
                <a:solidFill>
                  <a:srgbClr val="FFCC00"/>
                </a:solidFill>
                <a:latin typeface="+mn-lt"/>
              </a:rPr>
              <a:t>backlash</a:t>
            </a:r>
            <a:r>
              <a:rPr lang="de-DE" b="1" dirty="0">
                <a:solidFill>
                  <a:srgbClr val="FFCC00"/>
                </a:solidFill>
                <a:latin typeface="+mn-lt"/>
              </a:rPr>
              <a:t> </a:t>
            </a:r>
            <a:r>
              <a:rPr lang="de-DE" b="1" dirty="0" err="1">
                <a:solidFill>
                  <a:srgbClr val="FFCC00"/>
                </a:solidFill>
                <a:latin typeface="+mn-lt"/>
              </a:rPr>
              <a:t>is</a:t>
            </a:r>
            <a:r>
              <a:rPr lang="de-DE" b="1" dirty="0">
                <a:solidFill>
                  <a:srgbClr val="FFCC00"/>
                </a:solidFill>
                <a:latin typeface="+mn-lt"/>
              </a:rPr>
              <a:t> due </a:t>
            </a:r>
            <a:r>
              <a:rPr lang="de-DE" b="1" dirty="0" err="1" smtClean="0">
                <a:solidFill>
                  <a:srgbClr val="FFCC00"/>
                </a:solidFill>
                <a:latin typeface="+mn-lt"/>
              </a:rPr>
              <a:t>to</a:t>
            </a:r>
            <a:r>
              <a:rPr lang="de-DE" b="1" dirty="0" smtClean="0">
                <a:solidFill>
                  <a:srgbClr val="FFCC00"/>
                </a:solidFill>
                <a:latin typeface="+mn-lt"/>
              </a:rPr>
              <a:t> </a:t>
            </a:r>
            <a:r>
              <a:rPr lang="de-DE" b="1" dirty="0" err="1">
                <a:solidFill>
                  <a:srgbClr val="FFCC00"/>
                </a:solidFill>
                <a:latin typeface="+mn-lt"/>
              </a:rPr>
              <a:t>high</a:t>
            </a:r>
            <a:r>
              <a:rPr lang="de-DE" b="1" dirty="0">
                <a:solidFill>
                  <a:srgbClr val="FFCC00"/>
                </a:solidFill>
                <a:latin typeface="+mn-lt"/>
              </a:rPr>
              <a:t> </a:t>
            </a:r>
            <a:r>
              <a:rPr lang="de-DE" b="1" dirty="0" err="1" smtClean="0">
                <a:solidFill>
                  <a:srgbClr val="FFCC00"/>
                </a:solidFill>
                <a:latin typeface="+mn-lt"/>
              </a:rPr>
              <a:t>dynamics</a:t>
            </a:r>
            <a:r>
              <a:rPr lang="de-DE" b="1" dirty="0" smtClean="0">
                <a:solidFill>
                  <a:srgbClr val="FFCC00"/>
                </a:solidFill>
                <a:latin typeface="+mn-lt"/>
              </a:rPr>
              <a:t> </a:t>
            </a:r>
            <a:r>
              <a:rPr lang="de-DE" b="1" dirty="0" err="1">
                <a:solidFill>
                  <a:srgbClr val="FFCC00"/>
                </a:solidFill>
                <a:latin typeface="+mn-lt"/>
              </a:rPr>
              <a:t>and</a:t>
            </a:r>
            <a:r>
              <a:rPr lang="de-DE" b="1" dirty="0">
                <a:solidFill>
                  <a:srgbClr val="FFCC00"/>
                </a:solidFill>
                <a:latin typeface="+mn-lt"/>
              </a:rPr>
              <a:t> a </a:t>
            </a:r>
            <a:r>
              <a:rPr lang="de-DE" b="1" dirty="0" err="1">
                <a:solidFill>
                  <a:srgbClr val="FFCC00"/>
                </a:solidFill>
                <a:latin typeface="+mn-lt"/>
              </a:rPr>
              <a:t>high</a:t>
            </a:r>
            <a:r>
              <a:rPr lang="de-DE" b="1" dirty="0">
                <a:solidFill>
                  <a:srgbClr val="FFCC00"/>
                </a:solidFill>
                <a:latin typeface="+mn-lt"/>
              </a:rPr>
              <a:t> </a:t>
            </a:r>
            <a:r>
              <a:rPr lang="de-DE" b="1" dirty="0" err="1" smtClean="0">
                <a:solidFill>
                  <a:srgbClr val="FFCC00"/>
                </a:solidFill>
                <a:latin typeface="+mn-lt"/>
              </a:rPr>
              <a:t>precision</a:t>
            </a:r>
            <a:r>
              <a:rPr lang="de-DE" b="1" dirty="0" smtClean="0">
                <a:solidFill>
                  <a:srgbClr val="FFCC00"/>
                </a:solidFill>
                <a:latin typeface="+mn-lt"/>
              </a:rPr>
              <a:t>!</a:t>
            </a:r>
            <a:endParaRPr lang="de-DE" b="1" dirty="0">
              <a:solidFill>
                <a:srgbClr val="FFCC00"/>
              </a:solidFill>
              <a:latin typeface="+mn-lt"/>
            </a:endParaRPr>
          </a:p>
          <a:p>
            <a:pPr>
              <a:buFont typeface="Wingdings" pitchFamily="2" charset="2"/>
              <a:buNone/>
              <a:defRPr/>
            </a:pPr>
            <a:endParaRPr lang="en-GB" b="1" i="1" dirty="0">
              <a:solidFill>
                <a:srgbClr val="FFCC00"/>
              </a:solidFill>
              <a:effectLst>
                <a:outerShdw blurRad="38100" dist="38100" dir="2700000" algn="tl">
                  <a:srgbClr val="000000"/>
                </a:outerShdw>
              </a:effectLst>
              <a:latin typeface="Arial" charset="0"/>
            </a:endParaRPr>
          </a:p>
        </p:txBody>
      </p:sp>
      <p:sp>
        <p:nvSpPr>
          <p:cNvPr id="43016" name="Rectangle 6"/>
          <p:cNvSpPr>
            <a:spLocks noChangeArrowheads="1"/>
          </p:cNvSpPr>
          <p:nvPr/>
        </p:nvSpPr>
        <p:spPr bwMode="auto">
          <a:xfrm>
            <a:off x="539552" y="1484784"/>
            <a:ext cx="3995737" cy="474662"/>
          </a:xfrm>
          <a:prstGeom prst="rect">
            <a:avLst/>
          </a:prstGeom>
          <a:noFill/>
          <a:ln w="9525">
            <a:noFill/>
            <a:miter lim="800000"/>
            <a:headEnd/>
            <a:tailEnd/>
          </a:ln>
        </p:spPr>
        <p:txBody>
          <a:bodyPr anchor="b"/>
          <a:lstStyle/>
          <a:p>
            <a:r>
              <a:rPr lang="de-DE" sz="2000" dirty="0" err="1">
                <a:solidFill>
                  <a:schemeClr val="tx1">
                    <a:lumMod val="75000"/>
                    <a:lumOff val="25000"/>
                  </a:schemeClr>
                </a:solidFill>
                <a:latin typeface="+mn-lt"/>
              </a:rPr>
              <a:t>Typical</a:t>
            </a:r>
            <a:r>
              <a:rPr lang="de-DE" sz="2000" dirty="0">
                <a:solidFill>
                  <a:schemeClr val="tx1">
                    <a:lumMod val="75000"/>
                    <a:lumOff val="25000"/>
                  </a:schemeClr>
                </a:solidFill>
                <a:latin typeface="+mn-lt"/>
              </a:rPr>
              <a:t> design </a:t>
            </a:r>
            <a:r>
              <a:rPr lang="de-DE" sz="2000" dirty="0" err="1">
                <a:solidFill>
                  <a:schemeClr val="tx1">
                    <a:lumMod val="75000"/>
                    <a:lumOff val="25000"/>
                  </a:schemeClr>
                </a:solidFill>
                <a:latin typeface="+mn-lt"/>
              </a:rPr>
              <a:t>of</a:t>
            </a:r>
            <a:r>
              <a:rPr lang="de-DE" sz="2000" dirty="0">
                <a:solidFill>
                  <a:schemeClr val="tx1">
                    <a:lumMod val="75000"/>
                    <a:lumOff val="25000"/>
                  </a:schemeClr>
                </a:solidFill>
                <a:latin typeface="+mn-lt"/>
              </a:rPr>
              <a:t> a linear </a:t>
            </a:r>
            <a:r>
              <a:rPr lang="de-DE" sz="2000" dirty="0" err="1">
                <a:solidFill>
                  <a:schemeClr val="tx1">
                    <a:lumMod val="75000"/>
                    <a:lumOff val="25000"/>
                  </a:schemeClr>
                </a:solidFill>
                <a:latin typeface="+mn-lt"/>
              </a:rPr>
              <a:t>motor</a:t>
            </a:r>
            <a:r>
              <a:rPr lang="de-DE" sz="2000" dirty="0">
                <a:solidFill>
                  <a:schemeClr val="tx1">
                    <a:lumMod val="75000"/>
                    <a:lumOff val="25000"/>
                  </a:schemeClr>
                </a:solidFill>
                <a:latin typeface="+mn-lt"/>
              </a:rPr>
              <a:t> </a:t>
            </a:r>
            <a:r>
              <a:rPr lang="de-DE" sz="2000" dirty="0" err="1">
                <a:solidFill>
                  <a:schemeClr val="tx1">
                    <a:lumMod val="75000"/>
                    <a:lumOff val="25000"/>
                  </a:schemeClr>
                </a:solidFill>
                <a:latin typeface="+mn-lt"/>
              </a:rPr>
              <a:t>axis</a:t>
            </a:r>
            <a:endParaRPr lang="de-DE" sz="2800" dirty="0">
              <a:solidFill>
                <a:schemeClr val="tx1">
                  <a:lumMod val="75000"/>
                  <a:lumOff val="25000"/>
                </a:schemeClr>
              </a:solidFill>
              <a:latin typeface="+mn-lt"/>
            </a:endParaRPr>
          </a:p>
        </p:txBody>
      </p:sp>
      <p:sp>
        <p:nvSpPr>
          <p:cNvPr id="43017" name="Rectangle 6"/>
          <p:cNvSpPr>
            <a:spLocks noChangeArrowheads="1"/>
          </p:cNvSpPr>
          <p:nvPr/>
        </p:nvSpPr>
        <p:spPr bwMode="auto">
          <a:xfrm>
            <a:off x="539750" y="4178300"/>
            <a:ext cx="3887788" cy="763588"/>
          </a:xfrm>
          <a:prstGeom prst="rect">
            <a:avLst/>
          </a:prstGeom>
          <a:noFill/>
          <a:ln w="9525">
            <a:noFill/>
            <a:miter lim="800000"/>
            <a:headEnd/>
            <a:tailEnd/>
          </a:ln>
        </p:spPr>
        <p:txBody>
          <a:bodyPr anchor="b"/>
          <a:lstStyle/>
          <a:p>
            <a:r>
              <a:rPr lang="de-DE" sz="2000" dirty="0" smtClean="0">
                <a:solidFill>
                  <a:schemeClr val="tx1">
                    <a:lumMod val="75000"/>
                    <a:lumOff val="25000"/>
                  </a:schemeClr>
                </a:solidFill>
                <a:latin typeface="+mn-lt"/>
              </a:rPr>
              <a:t>Illustration </a:t>
            </a:r>
            <a:r>
              <a:rPr lang="de-DE" sz="2000" dirty="0" err="1">
                <a:solidFill>
                  <a:schemeClr val="tx1">
                    <a:lumMod val="75000"/>
                    <a:lumOff val="25000"/>
                  </a:schemeClr>
                </a:solidFill>
                <a:latin typeface="+mn-lt"/>
              </a:rPr>
              <a:t>with</a:t>
            </a:r>
            <a:endParaRPr lang="de-DE" sz="2000" dirty="0">
              <a:solidFill>
                <a:schemeClr val="tx1">
                  <a:lumMod val="75000"/>
                  <a:lumOff val="25000"/>
                </a:schemeClr>
              </a:solidFill>
              <a:latin typeface="+mn-lt"/>
            </a:endParaRPr>
          </a:p>
          <a:p>
            <a:r>
              <a:rPr lang="de-DE" sz="2000" dirty="0" err="1">
                <a:solidFill>
                  <a:schemeClr val="tx1">
                    <a:lumMod val="75000"/>
                    <a:lumOff val="25000"/>
                  </a:schemeClr>
                </a:solidFill>
                <a:latin typeface="+mn-lt"/>
              </a:rPr>
              <a:t>mass</a:t>
            </a:r>
            <a:r>
              <a:rPr lang="de-DE" sz="2000" dirty="0">
                <a:solidFill>
                  <a:schemeClr val="tx1">
                    <a:lumMod val="75000"/>
                    <a:lumOff val="25000"/>
                  </a:schemeClr>
                </a:solidFill>
                <a:latin typeface="+mn-lt"/>
              </a:rPr>
              <a:t> – spring – </a:t>
            </a:r>
            <a:r>
              <a:rPr lang="de-DE" sz="2000" dirty="0" err="1">
                <a:solidFill>
                  <a:schemeClr val="tx1">
                    <a:lumMod val="75000"/>
                    <a:lumOff val="25000"/>
                  </a:schemeClr>
                </a:solidFill>
                <a:latin typeface="+mn-lt"/>
              </a:rPr>
              <a:t>backlash</a:t>
            </a:r>
            <a:r>
              <a:rPr lang="de-DE" sz="2000" dirty="0">
                <a:solidFill>
                  <a:schemeClr val="tx1">
                    <a:lumMod val="75000"/>
                    <a:lumOff val="25000"/>
                  </a:schemeClr>
                </a:solidFill>
                <a:latin typeface="+mn-lt"/>
              </a:rPr>
              <a:t> - model</a:t>
            </a:r>
            <a:endParaRPr lang="de-DE" sz="2800" dirty="0">
              <a:solidFill>
                <a:schemeClr val="tx1">
                  <a:lumMod val="75000"/>
                  <a:lumOff val="25000"/>
                </a:schemeClr>
              </a:solidFill>
              <a:latin typeface="+mn-lt"/>
            </a:endParaRPr>
          </a:p>
        </p:txBody>
      </p:sp>
      <p:sp>
        <p:nvSpPr>
          <p:cNvPr id="49" name="Foliennummernplatzhalter 48"/>
          <p:cNvSpPr>
            <a:spLocks noGrp="1"/>
          </p:cNvSpPr>
          <p:nvPr>
            <p:ph type="sldNum" sz="quarter" idx="4"/>
          </p:nvPr>
        </p:nvSpPr>
        <p:spPr/>
        <p:txBody>
          <a:bodyPr/>
          <a:lstStyle/>
          <a:p>
            <a:fld id="{67E460E2-A79B-FD4C-875F-CB1722C97EA1}" type="slidenum">
              <a:rPr lang="de-DE" smtClean="0"/>
              <a:pPr/>
              <a:t>33</a:t>
            </a:fld>
            <a:endParaRPr lang="de-DE"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43" name="Picture 7"/>
          <p:cNvPicPr>
            <a:picLocks noChangeAspect="1" noChangeArrowheads="1"/>
          </p:cNvPicPr>
          <p:nvPr/>
        </p:nvPicPr>
        <p:blipFill>
          <a:blip r:embed="rId2" cstate="print"/>
          <a:srcRect t="1964" r="3307"/>
          <a:stretch>
            <a:fillRect/>
          </a:stretch>
        </p:blipFill>
        <p:spPr bwMode="auto">
          <a:xfrm>
            <a:off x="577849" y="2871807"/>
            <a:ext cx="3851275" cy="3343275"/>
          </a:xfrm>
          <a:prstGeom prst="rect">
            <a:avLst/>
          </a:prstGeom>
          <a:noFill/>
          <a:ln w="9525">
            <a:noFill/>
            <a:miter lim="800000"/>
            <a:headEnd/>
            <a:tailEnd/>
          </a:ln>
        </p:spPr>
      </p:pic>
      <p:sp>
        <p:nvSpPr>
          <p:cNvPr id="44034" name="Titel 2"/>
          <p:cNvSpPr>
            <a:spLocks noGrp="1"/>
          </p:cNvSpPr>
          <p:nvPr>
            <p:ph type="title"/>
          </p:nvPr>
        </p:nvSpPr>
        <p:spPr/>
        <p:txBody>
          <a:bodyPr/>
          <a:lstStyle/>
          <a:p>
            <a:r>
              <a:rPr lang="de-DE" dirty="0" err="1" smtClean="0"/>
              <a:t>Function</a:t>
            </a:r>
            <a:r>
              <a:rPr lang="de-DE" dirty="0" smtClean="0"/>
              <a:t> linear </a:t>
            </a:r>
            <a:r>
              <a:rPr lang="de-DE" dirty="0" err="1" smtClean="0"/>
              <a:t>motor</a:t>
            </a:r>
            <a:endParaRPr lang="de-DE" dirty="0" smtClean="0"/>
          </a:p>
        </p:txBody>
      </p:sp>
      <p:sp>
        <p:nvSpPr>
          <p:cNvPr id="5" name="Fußzeilenplatzhalter 4"/>
          <p:cNvSpPr>
            <a:spLocks noGrp="1"/>
          </p:cNvSpPr>
          <p:nvPr>
            <p:ph type="ftr" sz="quarter" idx="3"/>
          </p:nvPr>
        </p:nvSpPr>
        <p:spPr/>
        <p:txBody>
          <a:bodyPr/>
          <a:lstStyle/>
          <a:p>
            <a:pPr>
              <a:defRPr/>
            </a:pPr>
            <a:r>
              <a:rPr lang="en-US"/>
              <a:t>Linear modules basic training - Jakob Khoury</a:t>
            </a:r>
            <a:endParaRPr lang="de-DE" dirty="0"/>
          </a:p>
        </p:txBody>
      </p:sp>
      <p:grpSp>
        <p:nvGrpSpPr>
          <p:cNvPr id="59" name="Gruppieren 58"/>
          <p:cNvGrpSpPr/>
          <p:nvPr/>
        </p:nvGrpSpPr>
        <p:grpSpPr>
          <a:xfrm>
            <a:off x="4859338" y="2714620"/>
            <a:ext cx="3673475" cy="1584325"/>
            <a:chOff x="4859338" y="2924175"/>
            <a:chExt cx="3673475" cy="1584325"/>
          </a:xfrm>
        </p:grpSpPr>
        <p:grpSp>
          <p:nvGrpSpPr>
            <p:cNvPr id="2" name="Gruppieren 32"/>
            <p:cNvGrpSpPr>
              <a:grpSpLocks/>
            </p:cNvGrpSpPr>
            <p:nvPr/>
          </p:nvGrpSpPr>
          <p:grpSpPr bwMode="auto">
            <a:xfrm>
              <a:off x="4859338" y="2924175"/>
              <a:ext cx="3673475" cy="1584325"/>
              <a:chOff x="4768552" y="2996952"/>
              <a:chExt cx="3361928" cy="1394519"/>
            </a:xfrm>
          </p:grpSpPr>
          <p:pic>
            <p:nvPicPr>
              <p:cNvPr id="44082" name="Picture 66" descr="I:\GAS-Indradrive\Motor-Kommutierung.JPG"/>
              <p:cNvPicPr>
                <a:picLocks noChangeAspect="1" noChangeArrowheads="1"/>
              </p:cNvPicPr>
              <p:nvPr/>
            </p:nvPicPr>
            <p:blipFill>
              <a:blip r:embed="rId3" cstate="print"/>
              <a:srcRect l="3714" t="16667" r="3694" b="10417"/>
              <a:stretch>
                <a:fillRect/>
              </a:stretch>
            </p:blipFill>
            <p:spPr bwMode="auto">
              <a:xfrm>
                <a:off x="4768552" y="3284984"/>
                <a:ext cx="2971800" cy="1106487"/>
              </a:xfrm>
              <a:prstGeom prst="rect">
                <a:avLst/>
              </a:prstGeom>
              <a:noFill/>
              <a:ln w="9525">
                <a:noFill/>
                <a:miter lim="800000"/>
                <a:headEnd/>
                <a:tailEnd/>
              </a:ln>
            </p:spPr>
          </p:pic>
          <p:sp>
            <p:nvSpPr>
              <p:cNvPr id="44083" name="Line 69"/>
              <p:cNvSpPr>
                <a:spLocks noChangeShapeType="1"/>
              </p:cNvSpPr>
              <p:nvPr/>
            </p:nvSpPr>
            <p:spPr bwMode="auto">
              <a:xfrm>
                <a:off x="7380312" y="3429000"/>
                <a:ext cx="750168" cy="0"/>
              </a:xfrm>
              <a:prstGeom prst="line">
                <a:avLst/>
              </a:prstGeom>
              <a:noFill/>
              <a:ln w="57150">
                <a:solidFill>
                  <a:schemeClr val="tx1"/>
                </a:solidFill>
                <a:round/>
                <a:headEnd/>
                <a:tailEnd type="triangle" w="med" len="med"/>
              </a:ln>
            </p:spPr>
            <p:txBody>
              <a:bodyPr wrap="none" anchor="ctr"/>
              <a:lstStyle/>
              <a:p>
                <a:endParaRPr lang="de-DE"/>
              </a:p>
            </p:txBody>
          </p:sp>
          <p:sp>
            <p:nvSpPr>
              <p:cNvPr id="44084" name="Textfeld 15"/>
              <p:cNvSpPr txBox="1">
                <a:spLocks noChangeArrowheads="1"/>
              </p:cNvSpPr>
              <p:nvPr/>
            </p:nvSpPr>
            <p:spPr bwMode="auto">
              <a:xfrm>
                <a:off x="5372750" y="2996952"/>
                <a:ext cx="351378" cy="369332"/>
              </a:xfrm>
              <a:prstGeom prst="rect">
                <a:avLst/>
              </a:prstGeom>
              <a:noFill/>
              <a:ln w="9525">
                <a:noFill/>
                <a:miter lim="800000"/>
                <a:headEnd/>
                <a:tailEnd/>
              </a:ln>
            </p:spPr>
            <p:txBody>
              <a:bodyPr wrap="none">
                <a:spAutoFit/>
              </a:bodyPr>
              <a:lstStyle/>
              <a:p>
                <a:r>
                  <a:rPr lang="de-DE" b="1">
                    <a:solidFill>
                      <a:srgbClr val="FF0000"/>
                    </a:solidFill>
                  </a:rPr>
                  <a:t>N</a:t>
                </a:r>
              </a:p>
            </p:txBody>
          </p:sp>
          <p:sp>
            <p:nvSpPr>
              <p:cNvPr id="44085" name="Textfeld 16"/>
              <p:cNvSpPr txBox="1">
                <a:spLocks noChangeArrowheads="1"/>
              </p:cNvSpPr>
              <p:nvPr/>
            </p:nvSpPr>
            <p:spPr bwMode="auto">
              <a:xfrm>
                <a:off x="6092830" y="2996952"/>
                <a:ext cx="351378" cy="369332"/>
              </a:xfrm>
              <a:prstGeom prst="rect">
                <a:avLst/>
              </a:prstGeom>
              <a:noFill/>
              <a:ln w="9525">
                <a:noFill/>
                <a:miter lim="800000"/>
                <a:headEnd/>
                <a:tailEnd/>
              </a:ln>
            </p:spPr>
            <p:txBody>
              <a:bodyPr wrap="none">
                <a:spAutoFit/>
              </a:bodyPr>
              <a:lstStyle/>
              <a:p>
                <a:r>
                  <a:rPr lang="de-DE" b="1">
                    <a:solidFill>
                      <a:srgbClr val="FF0000"/>
                    </a:solidFill>
                  </a:rPr>
                  <a:t>N</a:t>
                </a:r>
              </a:p>
            </p:txBody>
          </p:sp>
          <p:sp>
            <p:nvSpPr>
              <p:cNvPr id="44086" name="Textfeld 18"/>
              <p:cNvSpPr txBox="1">
                <a:spLocks noChangeArrowheads="1"/>
              </p:cNvSpPr>
              <p:nvPr/>
            </p:nvSpPr>
            <p:spPr bwMode="auto">
              <a:xfrm>
                <a:off x="6804248" y="2996952"/>
                <a:ext cx="338554" cy="369332"/>
              </a:xfrm>
              <a:prstGeom prst="rect">
                <a:avLst/>
              </a:prstGeom>
              <a:noFill/>
              <a:ln w="9525">
                <a:noFill/>
                <a:miter lim="800000"/>
                <a:headEnd/>
                <a:tailEnd/>
              </a:ln>
            </p:spPr>
            <p:txBody>
              <a:bodyPr wrap="none">
                <a:spAutoFit/>
              </a:bodyPr>
              <a:lstStyle/>
              <a:p>
                <a:r>
                  <a:rPr lang="de-DE" b="1">
                    <a:solidFill>
                      <a:srgbClr val="92D050"/>
                    </a:solidFill>
                  </a:rPr>
                  <a:t>S</a:t>
                </a:r>
              </a:p>
            </p:txBody>
          </p:sp>
        </p:grpSp>
        <p:grpSp>
          <p:nvGrpSpPr>
            <p:cNvPr id="6" name="Gruppieren 83"/>
            <p:cNvGrpSpPr>
              <a:grpSpLocks/>
            </p:cNvGrpSpPr>
            <p:nvPr/>
          </p:nvGrpSpPr>
          <p:grpSpPr bwMode="auto">
            <a:xfrm>
              <a:off x="5508625" y="2924175"/>
              <a:ext cx="1943100" cy="936625"/>
              <a:chOff x="3635896" y="2924944"/>
              <a:chExt cx="1944216" cy="936104"/>
            </a:xfrm>
          </p:grpSpPr>
          <p:grpSp>
            <p:nvGrpSpPr>
              <p:cNvPr id="44062" name="Gruppieren 58"/>
              <p:cNvGrpSpPr>
                <a:grpSpLocks/>
              </p:cNvGrpSpPr>
              <p:nvPr/>
            </p:nvGrpSpPr>
            <p:grpSpPr bwMode="auto">
              <a:xfrm>
                <a:off x="5220072" y="2924944"/>
                <a:ext cx="360040" cy="936104"/>
                <a:chOff x="4139952" y="1052736"/>
                <a:chExt cx="360040" cy="936104"/>
              </a:xfrm>
            </p:grpSpPr>
            <p:sp>
              <p:nvSpPr>
                <p:cNvPr id="60" name="Ellipse 59"/>
                <p:cNvSpPr/>
                <p:nvPr/>
              </p:nvSpPr>
              <p:spPr>
                <a:xfrm>
                  <a:off x="4139423" y="1052736"/>
                  <a:ext cx="360569" cy="36016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cxnSp>
              <p:nvCxnSpPr>
                <p:cNvPr id="61" name="Gerade Verbindung mit Pfeil 60"/>
                <p:cNvCxnSpPr>
                  <a:stCxn id="60" idx="4"/>
                </p:cNvCxnSpPr>
                <p:nvPr/>
              </p:nvCxnSpPr>
              <p:spPr>
                <a:xfrm rot="16200000" flipH="1">
                  <a:off x="4122277" y="1611124"/>
                  <a:ext cx="575941" cy="179490"/>
                </a:xfrm>
                <a:prstGeom prst="straightConnector1">
                  <a:avLst/>
                </a:prstGeom>
                <a:ln w="254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grpSp>
          <p:grpSp>
            <p:nvGrpSpPr>
              <p:cNvPr id="44063" name="Gruppieren 61"/>
              <p:cNvGrpSpPr>
                <a:grpSpLocks/>
              </p:cNvGrpSpPr>
              <p:nvPr/>
            </p:nvGrpSpPr>
            <p:grpSpPr bwMode="auto">
              <a:xfrm>
                <a:off x="3635896" y="2924944"/>
                <a:ext cx="360040" cy="936104"/>
                <a:chOff x="4139952" y="1052736"/>
                <a:chExt cx="360040" cy="936104"/>
              </a:xfrm>
            </p:grpSpPr>
            <p:sp>
              <p:nvSpPr>
                <p:cNvPr id="63" name="Ellipse 62"/>
                <p:cNvSpPr/>
                <p:nvPr/>
              </p:nvSpPr>
              <p:spPr>
                <a:xfrm>
                  <a:off x="4139952" y="1052736"/>
                  <a:ext cx="360570" cy="36016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cxnSp>
              <p:nvCxnSpPr>
                <p:cNvPr id="64" name="Gerade Verbindung mit Pfeil 63"/>
                <p:cNvCxnSpPr>
                  <a:stCxn id="63" idx="4"/>
                </p:cNvCxnSpPr>
                <p:nvPr/>
              </p:nvCxnSpPr>
              <p:spPr>
                <a:xfrm rot="16200000" flipH="1">
                  <a:off x="4122806" y="1611124"/>
                  <a:ext cx="575941" cy="179491"/>
                </a:xfrm>
                <a:prstGeom prst="straightConnector1">
                  <a:avLst/>
                </a:prstGeom>
                <a:ln w="254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grpSp>
          <p:grpSp>
            <p:nvGrpSpPr>
              <p:cNvPr id="44064" name="Gruppieren 64"/>
              <p:cNvGrpSpPr>
                <a:grpSpLocks/>
              </p:cNvGrpSpPr>
              <p:nvPr/>
            </p:nvGrpSpPr>
            <p:grpSpPr bwMode="auto">
              <a:xfrm>
                <a:off x="4427984" y="2924944"/>
                <a:ext cx="648072" cy="936104"/>
                <a:chOff x="4139952" y="1052736"/>
                <a:chExt cx="648072" cy="936104"/>
              </a:xfrm>
            </p:grpSpPr>
            <p:sp>
              <p:nvSpPr>
                <p:cNvPr id="66" name="Ellipse 65"/>
                <p:cNvSpPr/>
                <p:nvPr/>
              </p:nvSpPr>
              <p:spPr>
                <a:xfrm>
                  <a:off x="4140482" y="1052736"/>
                  <a:ext cx="360569" cy="36016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cxnSp>
              <p:nvCxnSpPr>
                <p:cNvPr id="67" name="Gerade Verbindung mit Pfeil 66"/>
                <p:cNvCxnSpPr>
                  <a:stCxn id="66" idx="4"/>
                </p:cNvCxnSpPr>
                <p:nvPr/>
              </p:nvCxnSpPr>
              <p:spPr>
                <a:xfrm rot="16200000" flipH="1">
                  <a:off x="4266293" y="1466578"/>
                  <a:ext cx="575941" cy="468582"/>
                </a:xfrm>
                <a:prstGeom prst="straightConnector1">
                  <a:avLst/>
                </a:prstGeom>
                <a:ln w="254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grpSp>
        </p:grpSp>
      </p:grpSp>
      <p:grpSp>
        <p:nvGrpSpPr>
          <p:cNvPr id="62" name="Gruppieren 61"/>
          <p:cNvGrpSpPr/>
          <p:nvPr/>
        </p:nvGrpSpPr>
        <p:grpSpPr>
          <a:xfrm>
            <a:off x="4859338" y="928670"/>
            <a:ext cx="3241675" cy="1584325"/>
            <a:chOff x="4859338" y="1052513"/>
            <a:chExt cx="3241675" cy="1584325"/>
          </a:xfrm>
        </p:grpSpPr>
        <p:grpSp>
          <p:nvGrpSpPr>
            <p:cNvPr id="44038" name="Gruppieren 31"/>
            <p:cNvGrpSpPr>
              <a:grpSpLocks/>
            </p:cNvGrpSpPr>
            <p:nvPr/>
          </p:nvGrpSpPr>
          <p:grpSpPr bwMode="auto">
            <a:xfrm>
              <a:off x="4859338" y="1052513"/>
              <a:ext cx="3241675" cy="1584325"/>
              <a:chOff x="4768552" y="1268760"/>
              <a:chExt cx="2971800" cy="1368152"/>
            </a:xfrm>
          </p:grpSpPr>
          <p:pic>
            <p:nvPicPr>
              <p:cNvPr id="44071" name="Picture 67" descr="I:\GAS-Indradrive\Motor-Kommutierung.JPG"/>
              <p:cNvPicPr>
                <a:picLocks noChangeAspect="1" noChangeArrowheads="1"/>
              </p:cNvPicPr>
              <p:nvPr/>
            </p:nvPicPr>
            <p:blipFill>
              <a:blip r:embed="rId3" cstate="print"/>
              <a:srcRect l="3714" t="46796" r="3694" b="10417"/>
              <a:stretch>
                <a:fillRect/>
              </a:stretch>
            </p:blipFill>
            <p:spPr bwMode="auto">
              <a:xfrm>
                <a:off x="4768552" y="1987625"/>
                <a:ext cx="2971800" cy="649287"/>
              </a:xfrm>
              <a:prstGeom prst="rect">
                <a:avLst/>
              </a:prstGeom>
              <a:noFill/>
              <a:ln w="9525">
                <a:noFill/>
                <a:miter lim="800000"/>
                <a:headEnd/>
                <a:tailEnd/>
              </a:ln>
            </p:spPr>
          </p:pic>
          <p:pic>
            <p:nvPicPr>
              <p:cNvPr id="44072" name="Picture 68" descr="I:\GAS-Indradrive\Motor-Kommutierung.JPG"/>
              <p:cNvPicPr>
                <a:picLocks noChangeAspect="1" noChangeArrowheads="1"/>
              </p:cNvPicPr>
              <p:nvPr/>
            </p:nvPicPr>
            <p:blipFill>
              <a:blip r:embed="rId3" cstate="print"/>
              <a:srcRect l="15585" t="16667" r="13191" b="53204"/>
              <a:stretch>
                <a:fillRect/>
              </a:stretch>
            </p:blipFill>
            <p:spPr bwMode="auto">
              <a:xfrm>
                <a:off x="4932040" y="1530425"/>
                <a:ext cx="2286000" cy="457200"/>
              </a:xfrm>
              <a:prstGeom prst="rect">
                <a:avLst/>
              </a:prstGeom>
              <a:noFill/>
              <a:ln w="9525">
                <a:noFill/>
                <a:miter lim="800000"/>
                <a:headEnd/>
                <a:tailEnd/>
              </a:ln>
            </p:spPr>
          </p:pic>
          <p:sp>
            <p:nvSpPr>
              <p:cNvPr id="44073" name="Textfeld 12"/>
              <p:cNvSpPr txBox="1">
                <a:spLocks noChangeArrowheads="1"/>
              </p:cNvSpPr>
              <p:nvPr/>
            </p:nvSpPr>
            <p:spPr bwMode="auto">
              <a:xfrm>
                <a:off x="5156726" y="1268760"/>
                <a:ext cx="351378" cy="369332"/>
              </a:xfrm>
              <a:prstGeom prst="rect">
                <a:avLst/>
              </a:prstGeom>
              <a:noFill/>
              <a:ln w="9525">
                <a:noFill/>
                <a:miter lim="800000"/>
                <a:headEnd/>
                <a:tailEnd/>
              </a:ln>
            </p:spPr>
            <p:txBody>
              <a:bodyPr wrap="none">
                <a:spAutoFit/>
              </a:bodyPr>
              <a:lstStyle/>
              <a:p>
                <a:r>
                  <a:rPr lang="de-DE" b="1">
                    <a:solidFill>
                      <a:srgbClr val="FF0000"/>
                    </a:solidFill>
                  </a:rPr>
                  <a:t>N</a:t>
                </a:r>
              </a:p>
            </p:txBody>
          </p:sp>
          <p:sp>
            <p:nvSpPr>
              <p:cNvPr id="44074" name="Textfeld 13"/>
              <p:cNvSpPr txBox="1">
                <a:spLocks noChangeArrowheads="1"/>
              </p:cNvSpPr>
              <p:nvPr/>
            </p:nvSpPr>
            <p:spPr bwMode="auto">
              <a:xfrm>
                <a:off x="5868144" y="1268760"/>
                <a:ext cx="338554" cy="369332"/>
              </a:xfrm>
              <a:prstGeom prst="rect">
                <a:avLst/>
              </a:prstGeom>
              <a:noFill/>
              <a:ln w="9525">
                <a:noFill/>
                <a:miter lim="800000"/>
                <a:headEnd/>
                <a:tailEnd/>
              </a:ln>
            </p:spPr>
            <p:txBody>
              <a:bodyPr wrap="none">
                <a:spAutoFit/>
              </a:bodyPr>
              <a:lstStyle/>
              <a:p>
                <a:r>
                  <a:rPr lang="de-DE" b="1">
                    <a:solidFill>
                      <a:srgbClr val="92D050"/>
                    </a:solidFill>
                  </a:rPr>
                  <a:t>S</a:t>
                </a:r>
              </a:p>
            </p:txBody>
          </p:sp>
          <p:sp>
            <p:nvSpPr>
              <p:cNvPr id="44075" name="Textfeld 22"/>
              <p:cNvSpPr txBox="1">
                <a:spLocks noChangeArrowheads="1"/>
              </p:cNvSpPr>
              <p:nvPr/>
            </p:nvSpPr>
            <p:spPr bwMode="auto">
              <a:xfrm>
                <a:off x="6660232" y="1268760"/>
                <a:ext cx="338554" cy="369332"/>
              </a:xfrm>
              <a:prstGeom prst="rect">
                <a:avLst/>
              </a:prstGeom>
              <a:noFill/>
              <a:ln w="9525">
                <a:noFill/>
                <a:miter lim="800000"/>
                <a:headEnd/>
                <a:tailEnd/>
              </a:ln>
            </p:spPr>
            <p:txBody>
              <a:bodyPr wrap="none">
                <a:spAutoFit/>
              </a:bodyPr>
              <a:lstStyle/>
              <a:p>
                <a:r>
                  <a:rPr lang="de-DE" b="1">
                    <a:solidFill>
                      <a:srgbClr val="92D050"/>
                    </a:solidFill>
                  </a:rPr>
                  <a:t>S</a:t>
                </a:r>
              </a:p>
            </p:txBody>
          </p:sp>
        </p:grpSp>
        <p:grpSp>
          <p:nvGrpSpPr>
            <p:cNvPr id="10" name="Gruppieren 82"/>
            <p:cNvGrpSpPr>
              <a:grpSpLocks/>
            </p:cNvGrpSpPr>
            <p:nvPr/>
          </p:nvGrpSpPr>
          <p:grpSpPr bwMode="auto">
            <a:xfrm>
              <a:off x="5292725" y="1052513"/>
              <a:ext cx="2232025" cy="936625"/>
              <a:chOff x="3419872" y="1052736"/>
              <a:chExt cx="2232248" cy="936104"/>
            </a:xfrm>
          </p:grpSpPr>
          <p:grpSp>
            <p:nvGrpSpPr>
              <p:cNvPr id="44053" name="Gruppieren 49"/>
              <p:cNvGrpSpPr>
                <a:grpSpLocks/>
              </p:cNvGrpSpPr>
              <p:nvPr/>
            </p:nvGrpSpPr>
            <p:grpSpPr bwMode="auto">
              <a:xfrm>
                <a:off x="4139952" y="1052736"/>
                <a:ext cx="360040" cy="936104"/>
                <a:chOff x="4139952" y="1052736"/>
                <a:chExt cx="360040" cy="936104"/>
              </a:xfrm>
            </p:grpSpPr>
            <p:sp>
              <p:nvSpPr>
                <p:cNvPr id="39" name="Ellipse 38"/>
                <p:cNvSpPr/>
                <p:nvPr/>
              </p:nvSpPr>
              <p:spPr>
                <a:xfrm>
                  <a:off x="4140669" y="1052736"/>
                  <a:ext cx="358811" cy="36016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cxnSp>
              <p:nvCxnSpPr>
                <p:cNvPr id="41" name="Gerade Verbindung mit Pfeil 40"/>
                <p:cNvCxnSpPr>
                  <a:stCxn id="39" idx="4"/>
                </p:cNvCxnSpPr>
                <p:nvPr/>
              </p:nvCxnSpPr>
              <p:spPr>
                <a:xfrm rot="16200000" flipH="1">
                  <a:off x="4121806" y="1611166"/>
                  <a:ext cx="575942" cy="179405"/>
                </a:xfrm>
                <a:prstGeom prst="straightConnector1">
                  <a:avLst/>
                </a:prstGeom>
                <a:ln w="254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grpSp>
          <p:grpSp>
            <p:nvGrpSpPr>
              <p:cNvPr id="44054" name="Gruppieren 50"/>
              <p:cNvGrpSpPr>
                <a:grpSpLocks/>
              </p:cNvGrpSpPr>
              <p:nvPr/>
            </p:nvGrpSpPr>
            <p:grpSpPr bwMode="auto">
              <a:xfrm>
                <a:off x="5004048" y="1052736"/>
                <a:ext cx="648072" cy="936104"/>
                <a:chOff x="4139952" y="1052736"/>
                <a:chExt cx="648072" cy="936104"/>
              </a:xfrm>
            </p:grpSpPr>
            <p:sp>
              <p:nvSpPr>
                <p:cNvPr id="52" name="Ellipse 51"/>
                <p:cNvSpPr/>
                <p:nvPr/>
              </p:nvSpPr>
              <p:spPr>
                <a:xfrm>
                  <a:off x="4140259" y="1052736"/>
                  <a:ext cx="360399" cy="36016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cxnSp>
              <p:nvCxnSpPr>
                <p:cNvPr id="53" name="Gerade Verbindung mit Pfeil 52"/>
                <p:cNvCxnSpPr>
                  <a:stCxn id="52" idx="4"/>
                </p:cNvCxnSpPr>
                <p:nvPr/>
              </p:nvCxnSpPr>
              <p:spPr>
                <a:xfrm rot="16200000" flipH="1">
                  <a:off x="4265873" y="1466690"/>
                  <a:ext cx="575942" cy="468359"/>
                </a:xfrm>
                <a:prstGeom prst="straightConnector1">
                  <a:avLst/>
                </a:prstGeom>
                <a:ln w="254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grpSp>
          <p:grpSp>
            <p:nvGrpSpPr>
              <p:cNvPr id="44055" name="Gruppieren 67"/>
              <p:cNvGrpSpPr>
                <a:grpSpLocks/>
              </p:cNvGrpSpPr>
              <p:nvPr/>
            </p:nvGrpSpPr>
            <p:grpSpPr bwMode="auto">
              <a:xfrm>
                <a:off x="3419872" y="1052736"/>
                <a:ext cx="648072" cy="936104"/>
                <a:chOff x="4139952" y="1052736"/>
                <a:chExt cx="648072" cy="936104"/>
              </a:xfrm>
            </p:grpSpPr>
            <p:sp>
              <p:nvSpPr>
                <p:cNvPr id="69" name="Ellipse 68"/>
                <p:cNvSpPr/>
                <p:nvPr/>
              </p:nvSpPr>
              <p:spPr>
                <a:xfrm>
                  <a:off x="4139952" y="1052736"/>
                  <a:ext cx="360399" cy="36016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cxnSp>
              <p:nvCxnSpPr>
                <p:cNvPr id="70" name="Gerade Verbindung mit Pfeil 69"/>
                <p:cNvCxnSpPr>
                  <a:stCxn id="69" idx="4"/>
                </p:cNvCxnSpPr>
                <p:nvPr/>
              </p:nvCxnSpPr>
              <p:spPr>
                <a:xfrm rot="16200000" flipH="1">
                  <a:off x="4265566" y="1466690"/>
                  <a:ext cx="575942" cy="468359"/>
                </a:xfrm>
                <a:prstGeom prst="straightConnector1">
                  <a:avLst/>
                </a:prstGeom>
                <a:ln w="254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grpSp>
        </p:grpSp>
      </p:grpSp>
      <p:grpSp>
        <p:nvGrpSpPr>
          <p:cNvPr id="56" name="Gruppieren 55"/>
          <p:cNvGrpSpPr/>
          <p:nvPr/>
        </p:nvGrpSpPr>
        <p:grpSpPr>
          <a:xfrm>
            <a:off x="4859338" y="4572008"/>
            <a:ext cx="3960812" cy="1520825"/>
            <a:chOff x="4859338" y="4787900"/>
            <a:chExt cx="3960812" cy="1520825"/>
          </a:xfrm>
        </p:grpSpPr>
        <p:grpSp>
          <p:nvGrpSpPr>
            <p:cNvPr id="3" name="Gruppieren 33"/>
            <p:cNvGrpSpPr>
              <a:grpSpLocks/>
            </p:cNvGrpSpPr>
            <p:nvPr/>
          </p:nvGrpSpPr>
          <p:grpSpPr bwMode="auto">
            <a:xfrm>
              <a:off x="4859338" y="4787900"/>
              <a:ext cx="3960812" cy="1520825"/>
              <a:chOff x="4768552" y="4643844"/>
              <a:chExt cx="3649960" cy="1377444"/>
            </a:xfrm>
          </p:grpSpPr>
          <p:pic>
            <p:nvPicPr>
              <p:cNvPr id="44076" name="Picture 67" descr="I:\GAS-Indradrive\Motor-Kommutierung.JPG"/>
              <p:cNvPicPr>
                <a:picLocks noChangeAspect="1" noChangeArrowheads="1"/>
              </p:cNvPicPr>
              <p:nvPr/>
            </p:nvPicPr>
            <p:blipFill>
              <a:blip r:embed="rId3" cstate="print"/>
              <a:srcRect l="3714" t="46796" r="3694" b="10417"/>
              <a:stretch>
                <a:fillRect/>
              </a:stretch>
            </p:blipFill>
            <p:spPr bwMode="auto">
              <a:xfrm>
                <a:off x="4768552" y="5372001"/>
                <a:ext cx="2971800" cy="649287"/>
              </a:xfrm>
              <a:prstGeom prst="rect">
                <a:avLst/>
              </a:prstGeom>
              <a:noFill/>
              <a:ln w="9525">
                <a:noFill/>
                <a:miter lim="800000"/>
                <a:headEnd/>
                <a:tailEnd/>
              </a:ln>
            </p:spPr>
          </p:pic>
          <p:pic>
            <p:nvPicPr>
              <p:cNvPr id="44077" name="Picture 68" descr="I:\GAS-Indradrive\Motor-Kommutierung.JPG"/>
              <p:cNvPicPr>
                <a:picLocks noChangeAspect="1" noChangeArrowheads="1"/>
              </p:cNvPicPr>
              <p:nvPr/>
            </p:nvPicPr>
            <p:blipFill>
              <a:blip r:embed="rId3" cstate="print"/>
              <a:srcRect l="15585" t="16667" r="13191" b="53204"/>
              <a:stretch>
                <a:fillRect/>
              </a:stretch>
            </p:blipFill>
            <p:spPr bwMode="auto">
              <a:xfrm>
                <a:off x="5382344" y="4914801"/>
                <a:ext cx="2286000" cy="457200"/>
              </a:xfrm>
              <a:prstGeom prst="rect">
                <a:avLst/>
              </a:prstGeom>
              <a:noFill/>
              <a:ln w="9525">
                <a:noFill/>
                <a:miter lim="800000"/>
                <a:headEnd/>
                <a:tailEnd/>
              </a:ln>
            </p:spPr>
          </p:pic>
          <p:sp>
            <p:nvSpPr>
              <p:cNvPr id="44078" name="Line 69"/>
              <p:cNvSpPr>
                <a:spLocks noChangeShapeType="1"/>
              </p:cNvSpPr>
              <p:nvPr/>
            </p:nvSpPr>
            <p:spPr bwMode="auto">
              <a:xfrm>
                <a:off x="7668344" y="5085184"/>
                <a:ext cx="750168" cy="0"/>
              </a:xfrm>
              <a:prstGeom prst="line">
                <a:avLst/>
              </a:prstGeom>
              <a:noFill/>
              <a:ln w="57150">
                <a:solidFill>
                  <a:schemeClr val="tx1"/>
                </a:solidFill>
                <a:round/>
                <a:headEnd/>
                <a:tailEnd type="triangle" w="med" len="med"/>
              </a:ln>
            </p:spPr>
            <p:txBody>
              <a:bodyPr wrap="none" anchor="ctr"/>
              <a:lstStyle/>
              <a:p>
                <a:endParaRPr lang="de-DE"/>
              </a:p>
            </p:txBody>
          </p:sp>
          <p:sp>
            <p:nvSpPr>
              <p:cNvPr id="44079" name="Textfeld 17"/>
              <p:cNvSpPr txBox="1">
                <a:spLocks noChangeArrowheads="1"/>
              </p:cNvSpPr>
              <p:nvPr/>
            </p:nvSpPr>
            <p:spPr bwMode="auto">
              <a:xfrm>
                <a:off x="6308854" y="4643844"/>
                <a:ext cx="351378" cy="369332"/>
              </a:xfrm>
              <a:prstGeom prst="rect">
                <a:avLst/>
              </a:prstGeom>
              <a:noFill/>
              <a:ln w="9525">
                <a:noFill/>
                <a:miter lim="800000"/>
                <a:headEnd/>
                <a:tailEnd/>
              </a:ln>
            </p:spPr>
            <p:txBody>
              <a:bodyPr wrap="none">
                <a:spAutoFit/>
              </a:bodyPr>
              <a:lstStyle/>
              <a:p>
                <a:r>
                  <a:rPr lang="de-DE" b="1">
                    <a:solidFill>
                      <a:srgbClr val="FF0000"/>
                    </a:solidFill>
                  </a:rPr>
                  <a:t>N</a:t>
                </a:r>
              </a:p>
            </p:txBody>
          </p:sp>
          <p:sp>
            <p:nvSpPr>
              <p:cNvPr id="44080" name="Textfeld 19"/>
              <p:cNvSpPr txBox="1">
                <a:spLocks noChangeArrowheads="1"/>
              </p:cNvSpPr>
              <p:nvPr/>
            </p:nvSpPr>
            <p:spPr bwMode="auto">
              <a:xfrm>
                <a:off x="5580112" y="4643844"/>
                <a:ext cx="338554" cy="369332"/>
              </a:xfrm>
              <a:prstGeom prst="rect">
                <a:avLst/>
              </a:prstGeom>
              <a:noFill/>
              <a:ln w="9525">
                <a:noFill/>
                <a:miter lim="800000"/>
                <a:headEnd/>
                <a:tailEnd/>
              </a:ln>
            </p:spPr>
            <p:txBody>
              <a:bodyPr wrap="none">
                <a:spAutoFit/>
              </a:bodyPr>
              <a:lstStyle/>
              <a:p>
                <a:r>
                  <a:rPr lang="de-DE" b="1">
                    <a:solidFill>
                      <a:srgbClr val="92D050"/>
                    </a:solidFill>
                  </a:rPr>
                  <a:t>S</a:t>
                </a:r>
              </a:p>
            </p:txBody>
          </p:sp>
          <p:sp>
            <p:nvSpPr>
              <p:cNvPr id="44081" name="Textfeld 21"/>
              <p:cNvSpPr txBox="1">
                <a:spLocks noChangeArrowheads="1"/>
              </p:cNvSpPr>
              <p:nvPr/>
            </p:nvSpPr>
            <p:spPr bwMode="auto">
              <a:xfrm>
                <a:off x="7100942" y="4653136"/>
                <a:ext cx="351378" cy="369332"/>
              </a:xfrm>
              <a:prstGeom prst="rect">
                <a:avLst/>
              </a:prstGeom>
              <a:noFill/>
              <a:ln w="9525">
                <a:noFill/>
                <a:miter lim="800000"/>
                <a:headEnd/>
                <a:tailEnd/>
              </a:ln>
            </p:spPr>
            <p:txBody>
              <a:bodyPr wrap="none">
                <a:spAutoFit/>
              </a:bodyPr>
              <a:lstStyle/>
              <a:p>
                <a:r>
                  <a:rPr lang="de-DE" b="1">
                    <a:solidFill>
                      <a:srgbClr val="FF0000"/>
                    </a:solidFill>
                  </a:rPr>
                  <a:t>N</a:t>
                </a:r>
              </a:p>
            </p:txBody>
          </p:sp>
        </p:grpSp>
        <p:grpSp>
          <p:nvGrpSpPr>
            <p:cNvPr id="14" name="Gruppieren 84"/>
            <p:cNvGrpSpPr>
              <a:grpSpLocks/>
            </p:cNvGrpSpPr>
            <p:nvPr/>
          </p:nvGrpSpPr>
          <p:grpSpPr bwMode="auto">
            <a:xfrm>
              <a:off x="5724525" y="4797425"/>
              <a:ext cx="2303463" cy="935038"/>
              <a:chOff x="3851920" y="4797152"/>
              <a:chExt cx="2304256" cy="936104"/>
            </a:xfrm>
          </p:grpSpPr>
          <p:grpSp>
            <p:nvGrpSpPr>
              <p:cNvPr id="44044" name="Gruppieren 55"/>
              <p:cNvGrpSpPr>
                <a:grpSpLocks/>
              </p:cNvGrpSpPr>
              <p:nvPr/>
            </p:nvGrpSpPr>
            <p:grpSpPr bwMode="auto">
              <a:xfrm>
                <a:off x="3851920" y="4797152"/>
                <a:ext cx="648072" cy="936104"/>
                <a:chOff x="4139952" y="1052736"/>
                <a:chExt cx="648072" cy="936104"/>
              </a:xfrm>
            </p:grpSpPr>
            <p:sp>
              <p:nvSpPr>
                <p:cNvPr id="57" name="Ellipse 56"/>
                <p:cNvSpPr/>
                <p:nvPr/>
              </p:nvSpPr>
              <p:spPr>
                <a:xfrm>
                  <a:off x="4139952" y="1052736"/>
                  <a:ext cx="360487" cy="36077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cxnSp>
              <p:nvCxnSpPr>
                <p:cNvPr id="58" name="Gerade Verbindung mit Pfeil 57"/>
                <p:cNvCxnSpPr>
                  <a:stCxn id="57" idx="4"/>
                </p:cNvCxnSpPr>
                <p:nvPr/>
              </p:nvCxnSpPr>
              <p:spPr>
                <a:xfrm rot="16200000" flipH="1">
                  <a:off x="4265973" y="1466939"/>
                  <a:ext cx="575330" cy="468473"/>
                </a:xfrm>
                <a:prstGeom prst="straightConnector1">
                  <a:avLst/>
                </a:prstGeom>
                <a:ln w="254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grpSp>
          <p:grpSp>
            <p:nvGrpSpPr>
              <p:cNvPr id="44045" name="Gruppieren 70"/>
              <p:cNvGrpSpPr>
                <a:grpSpLocks/>
              </p:cNvGrpSpPr>
              <p:nvPr/>
            </p:nvGrpSpPr>
            <p:grpSpPr bwMode="auto">
              <a:xfrm>
                <a:off x="4644008" y="4797152"/>
                <a:ext cx="360040" cy="936104"/>
                <a:chOff x="4139952" y="1052736"/>
                <a:chExt cx="360040" cy="936104"/>
              </a:xfrm>
            </p:grpSpPr>
            <p:sp>
              <p:nvSpPr>
                <p:cNvPr id="72" name="Ellipse 71"/>
                <p:cNvSpPr/>
                <p:nvPr/>
              </p:nvSpPr>
              <p:spPr>
                <a:xfrm>
                  <a:off x="4140300" y="1052736"/>
                  <a:ext cx="362075" cy="36077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cxnSp>
              <p:nvCxnSpPr>
                <p:cNvPr id="73" name="Gerade Verbindung mit Pfeil 72"/>
                <p:cNvCxnSpPr>
                  <a:stCxn id="72" idx="4"/>
                </p:cNvCxnSpPr>
                <p:nvPr/>
              </p:nvCxnSpPr>
              <p:spPr>
                <a:xfrm rot="16200000" flipH="1">
                  <a:off x="4124191" y="1610656"/>
                  <a:ext cx="575330" cy="181037"/>
                </a:xfrm>
                <a:prstGeom prst="straightConnector1">
                  <a:avLst/>
                </a:prstGeom>
                <a:ln w="254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grpSp>
          <p:grpSp>
            <p:nvGrpSpPr>
              <p:cNvPr id="44046" name="Gruppieren 76"/>
              <p:cNvGrpSpPr>
                <a:grpSpLocks/>
              </p:cNvGrpSpPr>
              <p:nvPr/>
            </p:nvGrpSpPr>
            <p:grpSpPr bwMode="auto">
              <a:xfrm>
                <a:off x="5508104" y="4797152"/>
                <a:ext cx="648072" cy="936104"/>
                <a:chOff x="4139952" y="1052736"/>
                <a:chExt cx="648072" cy="936104"/>
              </a:xfrm>
            </p:grpSpPr>
            <p:sp>
              <p:nvSpPr>
                <p:cNvPr id="78" name="Ellipse 77"/>
                <p:cNvSpPr/>
                <p:nvPr/>
              </p:nvSpPr>
              <p:spPr>
                <a:xfrm>
                  <a:off x="4140101" y="1052736"/>
                  <a:ext cx="360486" cy="36077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cxnSp>
              <p:nvCxnSpPr>
                <p:cNvPr id="79" name="Gerade Verbindung mit Pfeil 78"/>
                <p:cNvCxnSpPr>
                  <a:stCxn id="78" idx="4"/>
                </p:cNvCxnSpPr>
                <p:nvPr/>
              </p:nvCxnSpPr>
              <p:spPr>
                <a:xfrm rot="16200000" flipH="1">
                  <a:off x="4266122" y="1466938"/>
                  <a:ext cx="575330" cy="468474"/>
                </a:xfrm>
                <a:prstGeom prst="straightConnector1">
                  <a:avLst/>
                </a:prstGeom>
                <a:ln w="254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grpSp>
        </p:grpSp>
      </p:grpSp>
      <p:pic>
        <p:nvPicPr>
          <p:cNvPr id="44042" name="Picture 4"/>
          <p:cNvPicPr>
            <a:picLocks noChangeAspect="1" noChangeArrowheads="1"/>
          </p:cNvPicPr>
          <p:nvPr/>
        </p:nvPicPr>
        <p:blipFill>
          <a:blip r:embed="rId4" cstate="print"/>
          <a:srcRect l="4649" t="6451" r="20952" b="6442"/>
          <a:stretch>
            <a:fillRect/>
          </a:stretch>
        </p:blipFill>
        <p:spPr bwMode="auto">
          <a:xfrm>
            <a:off x="714348" y="1274655"/>
            <a:ext cx="2130451" cy="1797155"/>
          </a:xfrm>
          <a:prstGeom prst="rect">
            <a:avLst/>
          </a:prstGeom>
          <a:noFill/>
          <a:ln w="9525">
            <a:noFill/>
            <a:miter lim="800000"/>
            <a:headEnd/>
            <a:tailEnd/>
          </a:ln>
        </p:spPr>
      </p:pic>
      <p:sp>
        <p:nvSpPr>
          <p:cNvPr id="65" name="Foliennummernplatzhalter 64"/>
          <p:cNvSpPr>
            <a:spLocks noGrp="1"/>
          </p:cNvSpPr>
          <p:nvPr>
            <p:ph type="sldNum" sz="quarter" idx="4"/>
          </p:nvPr>
        </p:nvSpPr>
        <p:spPr/>
        <p:txBody>
          <a:bodyPr/>
          <a:lstStyle/>
          <a:p>
            <a:fld id="{67E460E2-A79B-FD4C-875F-CB1722C97EA1}" type="slidenum">
              <a:rPr lang="de-DE" smtClean="0"/>
              <a:pPr/>
              <a:t>34</a:t>
            </a:fld>
            <a:endParaRPr lang="de-DE"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el 2"/>
          <p:cNvSpPr>
            <a:spLocks noGrp="1"/>
          </p:cNvSpPr>
          <p:nvPr>
            <p:ph type="title"/>
          </p:nvPr>
        </p:nvSpPr>
        <p:spPr>
          <a:xfrm>
            <a:off x="539552" y="0"/>
            <a:ext cx="8074557" cy="960702"/>
          </a:xfrm>
        </p:spPr>
        <p:txBody>
          <a:bodyPr/>
          <a:lstStyle/>
          <a:p>
            <a:r>
              <a:rPr lang="de-DE" dirty="0" err="1" smtClean="0"/>
              <a:t>Function</a:t>
            </a:r>
            <a:r>
              <a:rPr lang="de-DE" dirty="0" smtClean="0"/>
              <a:t> linear </a:t>
            </a:r>
            <a:r>
              <a:rPr lang="de-DE" dirty="0" err="1" smtClean="0"/>
              <a:t>motor</a:t>
            </a:r>
            <a:endParaRPr lang="de-DE" dirty="0" smtClean="0"/>
          </a:p>
        </p:txBody>
      </p:sp>
      <p:sp>
        <p:nvSpPr>
          <p:cNvPr id="5" name="Fußzeilenplatzhalter 4"/>
          <p:cNvSpPr>
            <a:spLocks noGrp="1"/>
          </p:cNvSpPr>
          <p:nvPr>
            <p:ph type="ftr" sz="quarter" idx="3"/>
          </p:nvPr>
        </p:nvSpPr>
        <p:spPr/>
        <p:txBody>
          <a:bodyPr/>
          <a:lstStyle/>
          <a:p>
            <a:pPr>
              <a:defRPr/>
            </a:pPr>
            <a:r>
              <a:rPr lang="en-US"/>
              <a:t>Linear modules basic training - Jakob Khoury</a:t>
            </a:r>
            <a:endParaRPr lang="de-DE" dirty="0"/>
          </a:p>
        </p:txBody>
      </p:sp>
      <p:sp>
        <p:nvSpPr>
          <p:cNvPr id="45060" name="Textfeld 5"/>
          <p:cNvSpPr txBox="1">
            <a:spLocks noChangeArrowheads="1"/>
          </p:cNvSpPr>
          <p:nvPr/>
        </p:nvSpPr>
        <p:spPr bwMode="auto">
          <a:xfrm>
            <a:off x="142812" y="1052736"/>
            <a:ext cx="9001188" cy="5001369"/>
          </a:xfrm>
          <a:prstGeom prst="rect">
            <a:avLst/>
          </a:prstGeom>
          <a:noFill/>
          <a:ln w="9525">
            <a:noFill/>
            <a:miter lim="800000"/>
            <a:headEnd/>
            <a:tailEnd/>
          </a:ln>
        </p:spPr>
        <p:txBody>
          <a:bodyPr wrap="square">
            <a:spAutoFit/>
          </a:bodyPr>
          <a:lstStyle/>
          <a:p>
            <a:r>
              <a:rPr lang="de-DE" sz="1600" b="1" dirty="0">
                <a:solidFill>
                  <a:schemeClr val="tx1">
                    <a:lumMod val="75000"/>
                    <a:lumOff val="25000"/>
                  </a:schemeClr>
                </a:solidFill>
                <a:latin typeface="+mn-lt"/>
              </a:rPr>
              <a:t>Commutation</a:t>
            </a:r>
          </a:p>
          <a:p>
            <a:r>
              <a:rPr lang="de-DE" sz="1600" dirty="0" err="1">
                <a:solidFill>
                  <a:schemeClr val="tx1">
                    <a:lumMod val="75000"/>
                    <a:lumOff val="25000"/>
                  </a:schemeClr>
                </a:solidFill>
                <a:latin typeface="+mn-lt"/>
              </a:rPr>
              <a:t>Before</a:t>
            </a:r>
            <a:r>
              <a:rPr lang="de-DE" sz="1600" dirty="0">
                <a:solidFill>
                  <a:schemeClr val="tx1">
                    <a:lumMod val="75000"/>
                    <a:lumOff val="25000"/>
                  </a:schemeClr>
                </a:solidFill>
                <a:latin typeface="+mn-lt"/>
              </a:rPr>
              <a:t> </a:t>
            </a:r>
            <a:r>
              <a:rPr lang="de-DE" sz="1600" dirty="0" err="1">
                <a:solidFill>
                  <a:schemeClr val="tx1">
                    <a:lumMod val="75000"/>
                    <a:lumOff val="25000"/>
                  </a:schemeClr>
                </a:solidFill>
                <a:latin typeface="+mn-lt"/>
              </a:rPr>
              <a:t>the</a:t>
            </a:r>
            <a:r>
              <a:rPr lang="de-DE" sz="1600" dirty="0">
                <a:solidFill>
                  <a:schemeClr val="tx1">
                    <a:lumMod val="75000"/>
                    <a:lumOff val="25000"/>
                  </a:schemeClr>
                </a:solidFill>
                <a:latin typeface="+mn-lt"/>
              </a:rPr>
              <a:t> </a:t>
            </a:r>
            <a:r>
              <a:rPr lang="de-DE" sz="1600" dirty="0" err="1">
                <a:solidFill>
                  <a:schemeClr val="tx1">
                    <a:lumMod val="75000"/>
                    <a:lumOff val="25000"/>
                  </a:schemeClr>
                </a:solidFill>
                <a:latin typeface="+mn-lt"/>
              </a:rPr>
              <a:t>homing</a:t>
            </a:r>
            <a:r>
              <a:rPr lang="de-DE" sz="1600" dirty="0">
                <a:solidFill>
                  <a:schemeClr val="tx1">
                    <a:lumMod val="75000"/>
                    <a:lumOff val="25000"/>
                  </a:schemeClr>
                </a:solidFill>
                <a:latin typeface="+mn-lt"/>
              </a:rPr>
              <a:t> </a:t>
            </a:r>
            <a:r>
              <a:rPr lang="de-DE" sz="1600" dirty="0" err="1">
                <a:solidFill>
                  <a:schemeClr val="tx1">
                    <a:lumMod val="75000"/>
                    <a:lumOff val="25000"/>
                  </a:schemeClr>
                </a:solidFill>
                <a:latin typeface="+mn-lt"/>
              </a:rPr>
              <a:t>procedure</a:t>
            </a:r>
            <a:r>
              <a:rPr lang="de-DE" sz="1600" dirty="0">
                <a:solidFill>
                  <a:schemeClr val="tx1">
                    <a:lumMod val="75000"/>
                    <a:lumOff val="25000"/>
                  </a:schemeClr>
                </a:solidFill>
                <a:latin typeface="+mn-lt"/>
              </a:rPr>
              <a:t> </a:t>
            </a:r>
            <a:r>
              <a:rPr lang="de-DE" sz="1600" dirty="0" err="1">
                <a:solidFill>
                  <a:schemeClr val="tx1">
                    <a:lumMod val="75000"/>
                    <a:lumOff val="25000"/>
                  </a:schemeClr>
                </a:solidFill>
                <a:latin typeface="+mn-lt"/>
              </a:rPr>
              <a:t>of</a:t>
            </a:r>
            <a:r>
              <a:rPr lang="de-DE" sz="1600" dirty="0">
                <a:solidFill>
                  <a:schemeClr val="tx1">
                    <a:lumMod val="75000"/>
                    <a:lumOff val="25000"/>
                  </a:schemeClr>
                </a:solidFill>
                <a:latin typeface="+mn-lt"/>
              </a:rPr>
              <a:t> </a:t>
            </a:r>
            <a:r>
              <a:rPr lang="de-DE" sz="1600" dirty="0" err="1">
                <a:solidFill>
                  <a:schemeClr val="tx1">
                    <a:lumMod val="75000"/>
                    <a:lumOff val="25000"/>
                  </a:schemeClr>
                </a:solidFill>
                <a:latin typeface="+mn-lt"/>
              </a:rPr>
              <a:t>the</a:t>
            </a:r>
            <a:r>
              <a:rPr lang="de-DE" sz="1600" dirty="0">
                <a:solidFill>
                  <a:schemeClr val="tx1">
                    <a:lumMod val="75000"/>
                    <a:lumOff val="25000"/>
                  </a:schemeClr>
                </a:solidFill>
                <a:latin typeface="+mn-lt"/>
              </a:rPr>
              <a:t> linear </a:t>
            </a:r>
            <a:r>
              <a:rPr lang="de-DE" sz="1600" dirty="0" err="1">
                <a:solidFill>
                  <a:schemeClr val="tx1">
                    <a:lumMod val="75000"/>
                    <a:lumOff val="25000"/>
                  </a:schemeClr>
                </a:solidFill>
                <a:latin typeface="+mn-lt"/>
              </a:rPr>
              <a:t>axis</a:t>
            </a:r>
            <a:r>
              <a:rPr lang="de-DE" sz="1600" dirty="0">
                <a:solidFill>
                  <a:schemeClr val="tx1">
                    <a:lumMod val="75000"/>
                    <a:lumOff val="25000"/>
                  </a:schemeClr>
                </a:solidFill>
                <a:latin typeface="+mn-lt"/>
              </a:rPr>
              <a:t> </a:t>
            </a:r>
            <a:r>
              <a:rPr lang="de-DE" sz="1600" dirty="0" err="1">
                <a:solidFill>
                  <a:schemeClr val="tx1">
                    <a:lumMod val="75000"/>
                    <a:lumOff val="25000"/>
                  </a:schemeClr>
                </a:solidFill>
                <a:latin typeface="+mn-lt"/>
              </a:rPr>
              <a:t>the</a:t>
            </a:r>
            <a:r>
              <a:rPr lang="de-DE" sz="1600" dirty="0">
                <a:solidFill>
                  <a:schemeClr val="tx1">
                    <a:lumMod val="75000"/>
                    <a:lumOff val="25000"/>
                  </a:schemeClr>
                </a:solidFill>
                <a:latin typeface="+mn-lt"/>
              </a:rPr>
              <a:t> </a:t>
            </a:r>
            <a:r>
              <a:rPr lang="de-DE" sz="1600" dirty="0" err="1">
                <a:solidFill>
                  <a:schemeClr val="tx1">
                    <a:lumMod val="75000"/>
                    <a:lumOff val="25000"/>
                  </a:schemeClr>
                </a:solidFill>
                <a:latin typeface="+mn-lt"/>
              </a:rPr>
              <a:t>offset</a:t>
            </a:r>
            <a:r>
              <a:rPr lang="de-DE" sz="1600" dirty="0">
                <a:solidFill>
                  <a:schemeClr val="tx1">
                    <a:lumMod val="75000"/>
                    <a:lumOff val="25000"/>
                  </a:schemeClr>
                </a:solidFill>
                <a:latin typeface="+mn-lt"/>
              </a:rPr>
              <a:t> (</a:t>
            </a:r>
            <a:r>
              <a:rPr lang="de-DE" sz="1600" dirty="0" err="1">
                <a:solidFill>
                  <a:schemeClr val="tx1">
                    <a:lumMod val="75000"/>
                    <a:lumOff val="25000"/>
                  </a:schemeClr>
                </a:solidFill>
                <a:latin typeface="+mn-lt"/>
              </a:rPr>
              <a:t>or</a:t>
            </a:r>
            <a:r>
              <a:rPr lang="de-DE" sz="1600" dirty="0">
                <a:solidFill>
                  <a:schemeClr val="tx1">
                    <a:lumMod val="75000"/>
                    <a:lumOff val="25000"/>
                  </a:schemeClr>
                </a:solidFill>
                <a:latin typeface="+mn-lt"/>
              </a:rPr>
              <a:t> </a:t>
            </a:r>
            <a:r>
              <a:rPr lang="de-DE" sz="1600" dirty="0" err="1">
                <a:solidFill>
                  <a:schemeClr val="tx1">
                    <a:lumMod val="75000"/>
                    <a:lumOff val="25000"/>
                  </a:schemeClr>
                </a:solidFill>
                <a:latin typeface="+mn-lt"/>
              </a:rPr>
              <a:t>position</a:t>
            </a:r>
            <a:r>
              <a:rPr lang="de-DE" sz="1600" dirty="0">
                <a:solidFill>
                  <a:schemeClr val="tx1">
                    <a:lumMod val="75000"/>
                    <a:lumOff val="25000"/>
                  </a:schemeClr>
                </a:solidFill>
                <a:latin typeface="+mn-lt"/>
              </a:rPr>
              <a:t>) </a:t>
            </a:r>
            <a:r>
              <a:rPr lang="de-DE" sz="1600" dirty="0" err="1">
                <a:solidFill>
                  <a:schemeClr val="tx1">
                    <a:lumMod val="75000"/>
                    <a:lumOff val="25000"/>
                  </a:schemeClr>
                </a:solidFill>
                <a:latin typeface="+mn-lt"/>
              </a:rPr>
              <a:t>between</a:t>
            </a:r>
            <a:r>
              <a:rPr lang="de-DE" sz="1600" dirty="0">
                <a:solidFill>
                  <a:schemeClr val="tx1">
                    <a:lumMod val="75000"/>
                    <a:lumOff val="25000"/>
                  </a:schemeClr>
                </a:solidFill>
                <a:latin typeface="+mn-lt"/>
              </a:rPr>
              <a:t> </a:t>
            </a:r>
            <a:r>
              <a:rPr lang="de-DE" sz="1600" dirty="0" err="1">
                <a:solidFill>
                  <a:schemeClr val="tx1">
                    <a:lumMod val="75000"/>
                    <a:lumOff val="25000"/>
                  </a:schemeClr>
                </a:solidFill>
                <a:latin typeface="+mn-lt"/>
              </a:rPr>
              <a:t>the</a:t>
            </a:r>
            <a:r>
              <a:rPr lang="de-DE" sz="1600" dirty="0">
                <a:solidFill>
                  <a:schemeClr val="tx1">
                    <a:lumMod val="75000"/>
                    <a:lumOff val="25000"/>
                  </a:schemeClr>
                </a:solidFill>
                <a:latin typeface="+mn-lt"/>
              </a:rPr>
              <a:t> </a:t>
            </a:r>
            <a:r>
              <a:rPr lang="de-DE" sz="1600" dirty="0" err="1">
                <a:solidFill>
                  <a:schemeClr val="tx1">
                    <a:lumMod val="75000"/>
                    <a:lumOff val="25000"/>
                  </a:schemeClr>
                </a:solidFill>
                <a:latin typeface="+mn-lt"/>
              </a:rPr>
              <a:t>motor</a:t>
            </a:r>
            <a:r>
              <a:rPr lang="de-DE" sz="1600" dirty="0">
                <a:solidFill>
                  <a:schemeClr val="tx1">
                    <a:lumMod val="75000"/>
                    <a:lumOff val="25000"/>
                  </a:schemeClr>
                </a:solidFill>
                <a:latin typeface="+mn-lt"/>
              </a:rPr>
              <a:t> </a:t>
            </a:r>
            <a:r>
              <a:rPr lang="de-DE" sz="1600" dirty="0" err="1">
                <a:solidFill>
                  <a:schemeClr val="tx1">
                    <a:lumMod val="75000"/>
                    <a:lumOff val="25000"/>
                  </a:schemeClr>
                </a:solidFill>
                <a:latin typeface="+mn-lt"/>
              </a:rPr>
              <a:t>coils</a:t>
            </a:r>
            <a:r>
              <a:rPr lang="de-DE" sz="1600" dirty="0">
                <a:solidFill>
                  <a:schemeClr val="tx1">
                    <a:lumMod val="75000"/>
                    <a:lumOff val="25000"/>
                  </a:schemeClr>
                </a:solidFill>
                <a:latin typeface="+mn-lt"/>
              </a:rPr>
              <a:t> (</a:t>
            </a:r>
            <a:r>
              <a:rPr lang="de-DE" sz="1600" dirty="0" err="1">
                <a:solidFill>
                  <a:schemeClr val="tx1">
                    <a:lumMod val="75000"/>
                    <a:lumOff val="25000"/>
                  </a:schemeClr>
                </a:solidFill>
                <a:latin typeface="+mn-lt"/>
              </a:rPr>
              <a:t>primary</a:t>
            </a:r>
            <a:r>
              <a:rPr lang="de-DE" sz="1600" dirty="0">
                <a:solidFill>
                  <a:schemeClr val="tx1">
                    <a:lumMod val="75000"/>
                    <a:lumOff val="25000"/>
                  </a:schemeClr>
                </a:solidFill>
                <a:latin typeface="+mn-lt"/>
              </a:rPr>
              <a:t> </a:t>
            </a:r>
            <a:r>
              <a:rPr lang="de-DE" sz="1600" dirty="0" err="1">
                <a:solidFill>
                  <a:schemeClr val="tx1">
                    <a:lumMod val="75000"/>
                    <a:lumOff val="25000"/>
                  </a:schemeClr>
                </a:solidFill>
                <a:latin typeface="+mn-lt"/>
              </a:rPr>
              <a:t>part</a:t>
            </a:r>
            <a:r>
              <a:rPr lang="de-DE" sz="1600" dirty="0">
                <a:solidFill>
                  <a:schemeClr val="tx1">
                    <a:lumMod val="75000"/>
                    <a:lumOff val="25000"/>
                  </a:schemeClr>
                </a:solidFill>
                <a:latin typeface="+mn-lt"/>
              </a:rPr>
              <a:t>) </a:t>
            </a:r>
            <a:r>
              <a:rPr lang="de-DE" sz="1600" dirty="0" err="1">
                <a:solidFill>
                  <a:schemeClr val="tx1">
                    <a:lumMod val="75000"/>
                    <a:lumOff val="25000"/>
                  </a:schemeClr>
                </a:solidFill>
                <a:latin typeface="+mn-lt"/>
              </a:rPr>
              <a:t>to</a:t>
            </a:r>
            <a:r>
              <a:rPr lang="de-DE" sz="1600" dirty="0">
                <a:solidFill>
                  <a:schemeClr val="tx1">
                    <a:lumMod val="75000"/>
                    <a:lumOff val="25000"/>
                  </a:schemeClr>
                </a:solidFill>
                <a:latin typeface="+mn-lt"/>
              </a:rPr>
              <a:t> </a:t>
            </a:r>
            <a:r>
              <a:rPr lang="de-DE" sz="1600" dirty="0" err="1">
                <a:solidFill>
                  <a:schemeClr val="tx1">
                    <a:lumMod val="75000"/>
                    <a:lumOff val="25000"/>
                  </a:schemeClr>
                </a:solidFill>
                <a:latin typeface="+mn-lt"/>
              </a:rPr>
              <a:t>the</a:t>
            </a:r>
            <a:r>
              <a:rPr lang="de-DE" sz="1600" dirty="0">
                <a:solidFill>
                  <a:schemeClr val="tx1">
                    <a:lumMod val="75000"/>
                    <a:lumOff val="25000"/>
                  </a:schemeClr>
                </a:solidFill>
                <a:latin typeface="+mn-lt"/>
              </a:rPr>
              <a:t> permanent </a:t>
            </a:r>
            <a:r>
              <a:rPr lang="de-DE" sz="1600" dirty="0" err="1">
                <a:solidFill>
                  <a:schemeClr val="tx1">
                    <a:lumMod val="75000"/>
                    <a:lumOff val="25000"/>
                  </a:schemeClr>
                </a:solidFill>
                <a:latin typeface="+mn-lt"/>
              </a:rPr>
              <a:t>magnets</a:t>
            </a:r>
            <a:r>
              <a:rPr lang="de-DE" sz="1600" dirty="0">
                <a:solidFill>
                  <a:schemeClr val="tx1">
                    <a:lumMod val="75000"/>
                    <a:lumOff val="25000"/>
                  </a:schemeClr>
                </a:solidFill>
                <a:latin typeface="+mn-lt"/>
              </a:rPr>
              <a:t> (</a:t>
            </a:r>
            <a:r>
              <a:rPr lang="de-DE" sz="1600" dirty="0" err="1" smtClean="0">
                <a:solidFill>
                  <a:schemeClr val="tx1">
                    <a:lumMod val="75000"/>
                    <a:lumOff val="25000"/>
                  </a:schemeClr>
                </a:solidFill>
                <a:latin typeface="+mn-lt"/>
              </a:rPr>
              <a:t>secondary</a:t>
            </a:r>
            <a:r>
              <a:rPr lang="de-DE" sz="1600" dirty="0" smtClean="0">
                <a:solidFill>
                  <a:schemeClr val="tx1">
                    <a:lumMod val="75000"/>
                    <a:lumOff val="25000"/>
                  </a:schemeClr>
                </a:solidFill>
                <a:latin typeface="+mn-lt"/>
              </a:rPr>
              <a:t> </a:t>
            </a:r>
            <a:r>
              <a:rPr lang="de-DE" sz="1600" dirty="0" err="1">
                <a:solidFill>
                  <a:schemeClr val="tx1">
                    <a:lumMod val="75000"/>
                    <a:lumOff val="25000"/>
                  </a:schemeClr>
                </a:solidFill>
                <a:latin typeface="+mn-lt"/>
              </a:rPr>
              <a:t>part</a:t>
            </a:r>
            <a:r>
              <a:rPr lang="de-DE" sz="1600" dirty="0">
                <a:solidFill>
                  <a:schemeClr val="tx1">
                    <a:lumMod val="75000"/>
                    <a:lumOff val="25000"/>
                  </a:schemeClr>
                </a:solidFill>
                <a:latin typeface="+mn-lt"/>
              </a:rPr>
              <a:t>) </a:t>
            </a:r>
            <a:r>
              <a:rPr lang="de-DE" sz="1600" dirty="0" err="1">
                <a:solidFill>
                  <a:schemeClr val="tx1">
                    <a:lumMod val="75000"/>
                    <a:lumOff val="25000"/>
                  </a:schemeClr>
                </a:solidFill>
                <a:latin typeface="+mn-lt"/>
              </a:rPr>
              <a:t>has</a:t>
            </a:r>
            <a:r>
              <a:rPr lang="de-DE" sz="1600" dirty="0">
                <a:solidFill>
                  <a:schemeClr val="tx1">
                    <a:lumMod val="75000"/>
                    <a:lumOff val="25000"/>
                  </a:schemeClr>
                </a:solidFill>
                <a:latin typeface="+mn-lt"/>
              </a:rPr>
              <a:t> </a:t>
            </a:r>
            <a:r>
              <a:rPr lang="de-DE" sz="1600" dirty="0" err="1">
                <a:solidFill>
                  <a:schemeClr val="tx1">
                    <a:lumMod val="75000"/>
                    <a:lumOff val="25000"/>
                  </a:schemeClr>
                </a:solidFill>
                <a:latin typeface="+mn-lt"/>
              </a:rPr>
              <a:t>to</a:t>
            </a:r>
            <a:r>
              <a:rPr lang="de-DE" sz="1600" dirty="0">
                <a:solidFill>
                  <a:schemeClr val="tx1">
                    <a:lumMod val="75000"/>
                    <a:lumOff val="25000"/>
                  </a:schemeClr>
                </a:solidFill>
                <a:latin typeface="+mn-lt"/>
              </a:rPr>
              <a:t> </a:t>
            </a:r>
            <a:r>
              <a:rPr lang="de-DE" sz="1600" dirty="0" err="1">
                <a:solidFill>
                  <a:schemeClr val="tx1">
                    <a:lumMod val="75000"/>
                    <a:lumOff val="25000"/>
                  </a:schemeClr>
                </a:solidFill>
                <a:latin typeface="+mn-lt"/>
              </a:rPr>
              <a:t>be</a:t>
            </a:r>
            <a:r>
              <a:rPr lang="de-DE" sz="1600" dirty="0">
                <a:solidFill>
                  <a:schemeClr val="tx1">
                    <a:lumMod val="75000"/>
                    <a:lumOff val="25000"/>
                  </a:schemeClr>
                </a:solidFill>
                <a:latin typeface="+mn-lt"/>
              </a:rPr>
              <a:t> </a:t>
            </a:r>
            <a:r>
              <a:rPr lang="de-DE" sz="1600" dirty="0" err="1">
                <a:solidFill>
                  <a:schemeClr val="tx1">
                    <a:lumMod val="75000"/>
                    <a:lumOff val="25000"/>
                  </a:schemeClr>
                </a:solidFill>
                <a:latin typeface="+mn-lt"/>
              </a:rPr>
              <a:t>detected</a:t>
            </a:r>
            <a:r>
              <a:rPr lang="de-DE" sz="1600" dirty="0">
                <a:solidFill>
                  <a:schemeClr val="tx1">
                    <a:lumMod val="75000"/>
                    <a:lumOff val="25000"/>
                  </a:schemeClr>
                </a:solidFill>
                <a:latin typeface="+mn-lt"/>
              </a:rPr>
              <a:t>. </a:t>
            </a:r>
            <a:r>
              <a:rPr lang="de-DE" sz="1600" dirty="0" err="1">
                <a:solidFill>
                  <a:schemeClr val="tx1">
                    <a:lumMod val="75000"/>
                    <a:lumOff val="25000"/>
                  </a:schemeClr>
                </a:solidFill>
                <a:latin typeface="+mn-lt"/>
              </a:rPr>
              <a:t>That</a:t>
            </a:r>
            <a:r>
              <a:rPr lang="de-DE" sz="1600" dirty="0">
                <a:solidFill>
                  <a:schemeClr val="tx1">
                    <a:lumMod val="75000"/>
                    <a:lumOff val="25000"/>
                  </a:schemeClr>
                </a:solidFill>
                <a:latin typeface="+mn-lt"/>
              </a:rPr>
              <a:t> </a:t>
            </a:r>
            <a:r>
              <a:rPr lang="de-DE" sz="1600" dirty="0" err="1">
                <a:solidFill>
                  <a:schemeClr val="tx1">
                    <a:lumMod val="75000"/>
                    <a:lumOff val="25000"/>
                  </a:schemeClr>
                </a:solidFill>
                <a:latin typeface="+mn-lt"/>
              </a:rPr>
              <a:t>detection</a:t>
            </a:r>
            <a:r>
              <a:rPr lang="de-DE" sz="1600" dirty="0">
                <a:solidFill>
                  <a:schemeClr val="tx1">
                    <a:lumMod val="75000"/>
                    <a:lumOff val="25000"/>
                  </a:schemeClr>
                </a:solidFill>
                <a:latin typeface="+mn-lt"/>
              </a:rPr>
              <a:t> </a:t>
            </a:r>
            <a:r>
              <a:rPr lang="de-DE" sz="1600" dirty="0" err="1">
                <a:solidFill>
                  <a:schemeClr val="tx1">
                    <a:lumMod val="75000"/>
                    <a:lumOff val="25000"/>
                  </a:schemeClr>
                </a:solidFill>
                <a:latin typeface="+mn-lt"/>
              </a:rPr>
              <a:t>is</a:t>
            </a:r>
            <a:r>
              <a:rPr lang="de-DE" sz="1600" dirty="0">
                <a:solidFill>
                  <a:schemeClr val="tx1">
                    <a:lumMod val="75000"/>
                    <a:lumOff val="25000"/>
                  </a:schemeClr>
                </a:solidFill>
                <a:latin typeface="+mn-lt"/>
              </a:rPr>
              <a:t> </a:t>
            </a:r>
            <a:r>
              <a:rPr lang="de-DE" sz="1600" dirty="0" err="1">
                <a:solidFill>
                  <a:schemeClr val="tx1">
                    <a:lumMod val="75000"/>
                    <a:lumOff val="25000"/>
                  </a:schemeClr>
                </a:solidFill>
                <a:latin typeface="+mn-lt"/>
              </a:rPr>
              <a:t>necessary</a:t>
            </a:r>
            <a:r>
              <a:rPr lang="de-DE" sz="1600" dirty="0">
                <a:solidFill>
                  <a:schemeClr val="tx1">
                    <a:lumMod val="75000"/>
                    <a:lumOff val="25000"/>
                  </a:schemeClr>
                </a:solidFill>
                <a:latin typeface="+mn-lt"/>
              </a:rPr>
              <a:t> </a:t>
            </a:r>
            <a:r>
              <a:rPr lang="de-DE" sz="1600" dirty="0" err="1">
                <a:solidFill>
                  <a:schemeClr val="tx1">
                    <a:lumMod val="75000"/>
                    <a:lumOff val="25000"/>
                  </a:schemeClr>
                </a:solidFill>
                <a:latin typeface="+mn-lt"/>
              </a:rPr>
              <a:t>to</a:t>
            </a:r>
            <a:r>
              <a:rPr lang="de-DE" sz="1600" dirty="0">
                <a:solidFill>
                  <a:schemeClr val="tx1">
                    <a:lumMod val="75000"/>
                    <a:lumOff val="25000"/>
                  </a:schemeClr>
                </a:solidFill>
                <a:latin typeface="+mn-lt"/>
              </a:rPr>
              <a:t> </a:t>
            </a:r>
            <a:r>
              <a:rPr lang="de-DE" sz="1600" dirty="0" err="1">
                <a:solidFill>
                  <a:schemeClr val="tx1">
                    <a:lumMod val="75000"/>
                    <a:lumOff val="25000"/>
                  </a:schemeClr>
                </a:solidFill>
                <a:latin typeface="+mn-lt"/>
              </a:rPr>
              <a:t>supply</a:t>
            </a:r>
            <a:r>
              <a:rPr lang="de-DE" sz="1600" dirty="0">
                <a:solidFill>
                  <a:schemeClr val="tx1">
                    <a:lumMod val="75000"/>
                    <a:lumOff val="25000"/>
                  </a:schemeClr>
                </a:solidFill>
                <a:latin typeface="+mn-lt"/>
              </a:rPr>
              <a:t> </a:t>
            </a:r>
            <a:r>
              <a:rPr lang="de-DE" sz="1600" dirty="0" err="1">
                <a:solidFill>
                  <a:schemeClr val="tx1">
                    <a:lumMod val="75000"/>
                    <a:lumOff val="25000"/>
                  </a:schemeClr>
                </a:solidFill>
                <a:latin typeface="+mn-lt"/>
              </a:rPr>
              <a:t>the</a:t>
            </a:r>
            <a:r>
              <a:rPr lang="de-DE" sz="1600" dirty="0">
                <a:solidFill>
                  <a:schemeClr val="tx1">
                    <a:lumMod val="75000"/>
                    <a:lumOff val="25000"/>
                  </a:schemeClr>
                </a:solidFill>
                <a:latin typeface="+mn-lt"/>
              </a:rPr>
              <a:t> </a:t>
            </a:r>
            <a:r>
              <a:rPr lang="de-DE" sz="1600" dirty="0" err="1">
                <a:solidFill>
                  <a:schemeClr val="tx1">
                    <a:lumMod val="75000"/>
                    <a:lumOff val="25000"/>
                  </a:schemeClr>
                </a:solidFill>
                <a:latin typeface="+mn-lt"/>
              </a:rPr>
              <a:t>motor</a:t>
            </a:r>
            <a:r>
              <a:rPr lang="de-DE" sz="1600" dirty="0">
                <a:solidFill>
                  <a:schemeClr val="tx1">
                    <a:lumMod val="75000"/>
                    <a:lumOff val="25000"/>
                  </a:schemeClr>
                </a:solidFill>
                <a:latin typeface="+mn-lt"/>
              </a:rPr>
              <a:t> </a:t>
            </a:r>
            <a:r>
              <a:rPr lang="de-DE" sz="1600" dirty="0" err="1">
                <a:solidFill>
                  <a:schemeClr val="tx1">
                    <a:lumMod val="75000"/>
                    <a:lumOff val="25000"/>
                  </a:schemeClr>
                </a:solidFill>
                <a:latin typeface="+mn-lt"/>
              </a:rPr>
              <a:t>coil</a:t>
            </a:r>
            <a:r>
              <a:rPr lang="de-DE" sz="1600" dirty="0">
                <a:solidFill>
                  <a:schemeClr val="tx1">
                    <a:lumMod val="75000"/>
                    <a:lumOff val="25000"/>
                  </a:schemeClr>
                </a:solidFill>
                <a:latin typeface="+mn-lt"/>
              </a:rPr>
              <a:t> </a:t>
            </a:r>
            <a:r>
              <a:rPr lang="de-DE" sz="1600" dirty="0" err="1">
                <a:solidFill>
                  <a:schemeClr val="tx1">
                    <a:lumMod val="75000"/>
                    <a:lumOff val="25000"/>
                  </a:schemeClr>
                </a:solidFill>
                <a:latin typeface="+mn-lt"/>
              </a:rPr>
              <a:t>with</a:t>
            </a:r>
            <a:r>
              <a:rPr lang="de-DE" sz="1600" dirty="0">
                <a:solidFill>
                  <a:schemeClr val="tx1">
                    <a:lumMod val="75000"/>
                    <a:lumOff val="25000"/>
                  </a:schemeClr>
                </a:solidFill>
                <a:latin typeface="+mn-lt"/>
              </a:rPr>
              <a:t> </a:t>
            </a:r>
            <a:r>
              <a:rPr lang="de-DE" sz="1600" dirty="0" err="1">
                <a:solidFill>
                  <a:schemeClr val="tx1">
                    <a:lumMod val="75000"/>
                    <a:lumOff val="25000"/>
                  </a:schemeClr>
                </a:solidFill>
                <a:latin typeface="+mn-lt"/>
              </a:rPr>
              <a:t>the</a:t>
            </a:r>
            <a:r>
              <a:rPr lang="de-DE" sz="1600" dirty="0">
                <a:solidFill>
                  <a:schemeClr val="tx1">
                    <a:lumMod val="75000"/>
                    <a:lumOff val="25000"/>
                  </a:schemeClr>
                </a:solidFill>
                <a:latin typeface="+mn-lt"/>
              </a:rPr>
              <a:t> </a:t>
            </a:r>
            <a:r>
              <a:rPr lang="de-DE" sz="1600" dirty="0" err="1">
                <a:solidFill>
                  <a:schemeClr val="tx1">
                    <a:lumMod val="75000"/>
                    <a:lumOff val="25000"/>
                  </a:schemeClr>
                </a:solidFill>
                <a:latin typeface="+mn-lt"/>
              </a:rPr>
              <a:t>right</a:t>
            </a:r>
            <a:r>
              <a:rPr lang="de-DE" sz="1600" dirty="0">
                <a:solidFill>
                  <a:schemeClr val="tx1">
                    <a:lumMod val="75000"/>
                    <a:lumOff val="25000"/>
                  </a:schemeClr>
                </a:solidFill>
                <a:latin typeface="+mn-lt"/>
              </a:rPr>
              <a:t> </a:t>
            </a:r>
            <a:r>
              <a:rPr lang="de-DE" sz="1600" dirty="0" err="1">
                <a:solidFill>
                  <a:schemeClr val="tx1">
                    <a:lumMod val="75000"/>
                    <a:lumOff val="25000"/>
                  </a:schemeClr>
                </a:solidFill>
                <a:latin typeface="+mn-lt"/>
              </a:rPr>
              <a:t>amount</a:t>
            </a:r>
            <a:r>
              <a:rPr lang="de-DE" sz="1600" dirty="0">
                <a:solidFill>
                  <a:schemeClr val="tx1">
                    <a:lumMod val="75000"/>
                    <a:lumOff val="25000"/>
                  </a:schemeClr>
                </a:solidFill>
                <a:latin typeface="+mn-lt"/>
              </a:rPr>
              <a:t> </a:t>
            </a:r>
            <a:r>
              <a:rPr lang="de-DE" sz="1600" dirty="0" err="1">
                <a:solidFill>
                  <a:schemeClr val="tx1">
                    <a:lumMod val="75000"/>
                    <a:lumOff val="25000"/>
                  </a:schemeClr>
                </a:solidFill>
                <a:latin typeface="+mn-lt"/>
              </a:rPr>
              <a:t>of</a:t>
            </a:r>
            <a:r>
              <a:rPr lang="de-DE" sz="1600" dirty="0">
                <a:solidFill>
                  <a:schemeClr val="tx1">
                    <a:lumMod val="75000"/>
                    <a:lumOff val="25000"/>
                  </a:schemeClr>
                </a:solidFill>
                <a:latin typeface="+mn-lt"/>
              </a:rPr>
              <a:t> </a:t>
            </a:r>
            <a:r>
              <a:rPr lang="de-DE" sz="1600" dirty="0" err="1">
                <a:solidFill>
                  <a:schemeClr val="tx1">
                    <a:lumMod val="75000"/>
                    <a:lumOff val="25000"/>
                  </a:schemeClr>
                </a:solidFill>
                <a:latin typeface="+mn-lt"/>
              </a:rPr>
              <a:t>current</a:t>
            </a:r>
            <a:r>
              <a:rPr lang="de-DE" sz="1600" dirty="0">
                <a:solidFill>
                  <a:schemeClr val="tx1">
                    <a:lumMod val="75000"/>
                    <a:lumOff val="25000"/>
                  </a:schemeClr>
                </a:solidFill>
                <a:latin typeface="+mn-lt"/>
              </a:rPr>
              <a:t> so </a:t>
            </a:r>
            <a:r>
              <a:rPr lang="de-DE" sz="1600" dirty="0" err="1">
                <a:solidFill>
                  <a:schemeClr val="tx1">
                    <a:lumMod val="75000"/>
                    <a:lumOff val="25000"/>
                  </a:schemeClr>
                </a:solidFill>
                <a:latin typeface="+mn-lt"/>
              </a:rPr>
              <a:t>that</a:t>
            </a:r>
            <a:r>
              <a:rPr lang="de-DE" sz="1600" dirty="0">
                <a:solidFill>
                  <a:schemeClr val="tx1">
                    <a:lumMod val="75000"/>
                    <a:lumOff val="25000"/>
                  </a:schemeClr>
                </a:solidFill>
                <a:latin typeface="+mn-lt"/>
              </a:rPr>
              <a:t> </a:t>
            </a:r>
            <a:r>
              <a:rPr lang="de-DE" sz="1600" dirty="0" err="1">
                <a:solidFill>
                  <a:schemeClr val="tx1">
                    <a:lumMod val="75000"/>
                    <a:lumOff val="25000"/>
                  </a:schemeClr>
                </a:solidFill>
                <a:latin typeface="+mn-lt"/>
              </a:rPr>
              <a:t>the</a:t>
            </a:r>
            <a:r>
              <a:rPr lang="de-DE" sz="1600" dirty="0">
                <a:solidFill>
                  <a:schemeClr val="tx1">
                    <a:lumMod val="75000"/>
                    <a:lumOff val="25000"/>
                  </a:schemeClr>
                </a:solidFill>
                <a:latin typeface="+mn-lt"/>
              </a:rPr>
              <a:t> thermal </a:t>
            </a:r>
            <a:r>
              <a:rPr lang="de-DE" sz="1600" dirty="0" err="1">
                <a:solidFill>
                  <a:schemeClr val="tx1">
                    <a:lumMod val="75000"/>
                    <a:lumOff val="25000"/>
                  </a:schemeClr>
                </a:solidFill>
                <a:latin typeface="+mn-lt"/>
              </a:rPr>
              <a:t>load</a:t>
            </a:r>
            <a:r>
              <a:rPr lang="de-DE" sz="1600" dirty="0">
                <a:solidFill>
                  <a:schemeClr val="tx1">
                    <a:lumMod val="75000"/>
                    <a:lumOff val="25000"/>
                  </a:schemeClr>
                </a:solidFill>
                <a:latin typeface="+mn-lt"/>
              </a:rPr>
              <a:t> </a:t>
            </a:r>
            <a:r>
              <a:rPr lang="de-DE" sz="1600" dirty="0" err="1">
                <a:solidFill>
                  <a:schemeClr val="tx1">
                    <a:lumMod val="75000"/>
                    <a:lumOff val="25000"/>
                  </a:schemeClr>
                </a:solidFill>
                <a:latin typeface="+mn-lt"/>
              </a:rPr>
              <a:t>the</a:t>
            </a:r>
            <a:r>
              <a:rPr lang="de-DE" sz="1600" dirty="0">
                <a:solidFill>
                  <a:schemeClr val="tx1">
                    <a:lumMod val="75000"/>
                    <a:lumOff val="25000"/>
                  </a:schemeClr>
                </a:solidFill>
                <a:latin typeface="+mn-lt"/>
              </a:rPr>
              <a:t> </a:t>
            </a:r>
            <a:r>
              <a:rPr lang="de-DE" sz="1600" dirty="0" err="1">
                <a:solidFill>
                  <a:schemeClr val="tx1">
                    <a:lumMod val="75000"/>
                    <a:lumOff val="25000"/>
                  </a:schemeClr>
                </a:solidFill>
                <a:latin typeface="+mn-lt"/>
              </a:rPr>
              <a:t>the</a:t>
            </a:r>
            <a:r>
              <a:rPr lang="de-DE" sz="1600" dirty="0">
                <a:solidFill>
                  <a:schemeClr val="tx1">
                    <a:lumMod val="75000"/>
                    <a:lumOff val="25000"/>
                  </a:schemeClr>
                </a:solidFill>
                <a:latin typeface="+mn-lt"/>
              </a:rPr>
              <a:t> </a:t>
            </a:r>
            <a:r>
              <a:rPr lang="de-DE" sz="1600" dirty="0" err="1">
                <a:solidFill>
                  <a:schemeClr val="tx1">
                    <a:lumMod val="75000"/>
                    <a:lumOff val="25000"/>
                  </a:schemeClr>
                </a:solidFill>
                <a:latin typeface="+mn-lt"/>
              </a:rPr>
              <a:t>efficiency</a:t>
            </a:r>
            <a:r>
              <a:rPr lang="de-DE" sz="1600" dirty="0">
                <a:solidFill>
                  <a:schemeClr val="tx1">
                    <a:lumMod val="75000"/>
                    <a:lumOff val="25000"/>
                  </a:schemeClr>
                </a:solidFill>
                <a:latin typeface="+mn-lt"/>
              </a:rPr>
              <a:t> </a:t>
            </a:r>
            <a:r>
              <a:rPr lang="de-DE" sz="1600" dirty="0" err="1">
                <a:solidFill>
                  <a:schemeClr val="tx1">
                    <a:lumMod val="75000"/>
                    <a:lumOff val="25000"/>
                  </a:schemeClr>
                </a:solidFill>
                <a:latin typeface="+mn-lt"/>
              </a:rPr>
              <a:t>is</a:t>
            </a:r>
            <a:r>
              <a:rPr lang="de-DE" sz="1600" dirty="0">
                <a:solidFill>
                  <a:schemeClr val="tx1">
                    <a:lumMod val="75000"/>
                    <a:lumOff val="25000"/>
                  </a:schemeClr>
                </a:solidFill>
                <a:latin typeface="+mn-lt"/>
              </a:rPr>
              <a:t> optimal. </a:t>
            </a:r>
            <a:r>
              <a:rPr lang="de-DE" sz="1600" dirty="0" err="1">
                <a:solidFill>
                  <a:schemeClr val="tx1">
                    <a:lumMod val="75000"/>
                    <a:lumOff val="25000"/>
                  </a:schemeClr>
                </a:solidFill>
                <a:latin typeface="+mn-lt"/>
              </a:rPr>
              <a:t>That</a:t>
            </a:r>
            <a:r>
              <a:rPr lang="de-DE" sz="1600" dirty="0">
                <a:solidFill>
                  <a:schemeClr val="tx1">
                    <a:lumMod val="75000"/>
                    <a:lumOff val="25000"/>
                  </a:schemeClr>
                </a:solidFill>
                <a:latin typeface="+mn-lt"/>
              </a:rPr>
              <a:t> </a:t>
            </a:r>
            <a:r>
              <a:rPr lang="de-DE" sz="1600" dirty="0" err="1">
                <a:solidFill>
                  <a:schemeClr val="tx1">
                    <a:lumMod val="75000"/>
                    <a:lumOff val="25000"/>
                  </a:schemeClr>
                </a:solidFill>
                <a:latin typeface="+mn-lt"/>
              </a:rPr>
              <a:t>is</a:t>
            </a:r>
            <a:r>
              <a:rPr lang="de-DE" sz="1600" dirty="0">
                <a:solidFill>
                  <a:schemeClr val="tx1">
                    <a:lumMod val="75000"/>
                    <a:lumOff val="25000"/>
                  </a:schemeClr>
                </a:solidFill>
                <a:latin typeface="+mn-lt"/>
              </a:rPr>
              <a:t> </a:t>
            </a:r>
            <a:r>
              <a:rPr lang="de-DE" sz="1600" dirty="0" err="1">
                <a:solidFill>
                  <a:schemeClr val="tx1">
                    <a:lumMod val="75000"/>
                    <a:lumOff val="25000"/>
                  </a:schemeClr>
                </a:solidFill>
                <a:latin typeface="+mn-lt"/>
              </a:rPr>
              <a:t>called</a:t>
            </a:r>
            <a:r>
              <a:rPr lang="de-DE" sz="1600" dirty="0">
                <a:solidFill>
                  <a:schemeClr val="tx1">
                    <a:lumMod val="75000"/>
                    <a:lumOff val="25000"/>
                  </a:schemeClr>
                </a:solidFill>
                <a:latin typeface="+mn-lt"/>
              </a:rPr>
              <a:t> commutation.</a:t>
            </a:r>
          </a:p>
          <a:p>
            <a:endParaRPr lang="de-DE" sz="1600" dirty="0">
              <a:solidFill>
                <a:schemeClr val="tx1">
                  <a:lumMod val="75000"/>
                  <a:lumOff val="25000"/>
                </a:schemeClr>
              </a:solidFill>
              <a:latin typeface="+mn-lt"/>
            </a:endParaRPr>
          </a:p>
          <a:p>
            <a:r>
              <a:rPr lang="de-DE" sz="1600" dirty="0" err="1">
                <a:solidFill>
                  <a:schemeClr val="tx1">
                    <a:lumMod val="75000"/>
                    <a:lumOff val="25000"/>
                  </a:schemeClr>
                </a:solidFill>
                <a:latin typeface="+mn-lt"/>
              </a:rPr>
              <a:t>Therefore</a:t>
            </a:r>
            <a:r>
              <a:rPr lang="de-DE" sz="1600" dirty="0">
                <a:solidFill>
                  <a:schemeClr val="tx1">
                    <a:lumMod val="75000"/>
                    <a:lumOff val="25000"/>
                  </a:schemeClr>
                </a:solidFill>
                <a:latin typeface="+mn-lt"/>
              </a:rPr>
              <a:t> </a:t>
            </a:r>
            <a:r>
              <a:rPr lang="de-DE" sz="1600" dirty="0" err="1">
                <a:solidFill>
                  <a:schemeClr val="tx1">
                    <a:lumMod val="75000"/>
                    <a:lumOff val="25000"/>
                  </a:schemeClr>
                </a:solidFill>
                <a:latin typeface="+mn-lt"/>
              </a:rPr>
              <a:t>there</a:t>
            </a:r>
            <a:r>
              <a:rPr lang="de-DE" sz="1600" dirty="0">
                <a:solidFill>
                  <a:schemeClr val="tx1">
                    <a:lumMod val="75000"/>
                    <a:lumOff val="25000"/>
                  </a:schemeClr>
                </a:solidFill>
                <a:latin typeface="+mn-lt"/>
              </a:rPr>
              <a:t> </a:t>
            </a:r>
            <a:r>
              <a:rPr lang="de-DE" sz="1600" dirty="0" err="1">
                <a:solidFill>
                  <a:schemeClr val="tx1">
                    <a:lumMod val="75000"/>
                    <a:lumOff val="25000"/>
                  </a:schemeClr>
                </a:solidFill>
                <a:latin typeface="+mn-lt"/>
              </a:rPr>
              <a:t>are</a:t>
            </a:r>
            <a:r>
              <a:rPr lang="de-DE" sz="1600" dirty="0">
                <a:solidFill>
                  <a:schemeClr val="tx1">
                    <a:lumMod val="75000"/>
                    <a:lumOff val="25000"/>
                  </a:schemeClr>
                </a:solidFill>
                <a:latin typeface="+mn-lt"/>
              </a:rPr>
              <a:t> different </a:t>
            </a:r>
            <a:r>
              <a:rPr lang="de-DE" sz="1600" dirty="0" err="1">
                <a:solidFill>
                  <a:schemeClr val="tx1">
                    <a:lumMod val="75000"/>
                    <a:lumOff val="25000"/>
                  </a:schemeClr>
                </a:solidFill>
                <a:latin typeface="+mn-lt"/>
              </a:rPr>
              <a:t>posibilities</a:t>
            </a:r>
            <a:r>
              <a:rPr lang="de-DE" sz="1600" dirty="0">
                <a:solidFill>
                  <a:schemeClr val="tx1">
                    <a:lumMod val="75000"/>
                    <a:lumOff val="25000"/>
                  </a:schemeClr>
                </a:solidFill>
                <a:latin typeface="+mn-lt"/>
              </a:rPr>
              <a:t>:</a:t>
            </a:r>
          </a:p>
          <a:p>
            <a:endParaRPr lang="de-DE" sz="1600" b="1" dirty="0" smtClean="0">
              <a:solidFill>
                <a:schemeClr val="tx1">
                  <a:lumMod val="75000"/>
                  <a:lumOff val="25000"/>
                </a:schemeClr>
              </a:solidFill>
              <a:latin typeface="+mn-lt"/>
            </a:endParaRPr>
          </a:p>
          <a:p>
            <a:pPr>
              <a:spcAft>
                <a:spcPts val="600"/>
              </a:spcAft>
            </a:pPr>
            <a:r>
              <a:rPr lang="de-DE" sz="1600" b="1" dirty="0" smtClean="0">
                <a:solidFill>
                  <a:schemeClr val="tx1">
                    <a:lumMod val="75000"/>
                    <a:lumOff val="25000"/>
                  </a:schemeClr>
                </a:solidFill>
                <a:latin typeface="+mn-lt"/>
              </a:rPr>
              <a:t> </a:t>
            </a:r>
            <a:r>
              <a:rPr lang="de-DE" sz="1600" b="1" dirty="0" err="1">
                <a:solidFill>
                  <a:schemeClr val="tx1">
                    <a:lumMod val="75000"/>
                    <a:lumOff val="25000"/>
                  </a:schemeClr>
                </a:solidFill>
                <a:latin typeface="+mn-lt"/>
              </a:rPr>
              <a:t>with</a:t>
            </a:r>
            <a:r>
              <a:rPr lang="de-DE" sz="1600" b="1" dirty="0">
                <a:solidFill>
                  <a:schemeClr val="tx1">
                    <a:lumMod val="75000"/>
                    <a:lumOff val="25000"/>
                  </a:schemeClr>
                </a:solidFill>
                <a:latin typeface="+mn-lt"/>
              </a:rPr>
              <a:t> a hall sensor</a:t>
            </a:r>
          </a:p>
          <a:p>
            <a:r>
              <a:rPr lang="en-US" sz="1600" dirty="0">
                <a:solidFill>
                  <a:schemeClr val="tx1">
                    <a:lumMod val="75000"/>
                    <a:lumOff val="25000"/>
                  </a:schemeClr>
                </a:solidFill>
                <a:latin typeface="+mn-lt"/>
              </a:rPr>
              <a:t>This is done by Hall-effect sensors integrated in the motor. They output sine and cosine signals. The controller calculates the position of the runner relative to a pair of magnets from these signals over a period (= 28.1 mm)</a:t>
            </a:r>
          </a:p>
          <a:p>
            <a:endParaRPr lang="de-DE" sz="1600" dirty="0">
              <a:solidFill>
                <a:schemeClr val="tx1">
                  <a:lumMod val="75000"/>
                  <a:lumOff val="25000"/>
                </a:schemeClr>
              </a:solidFill>
              <a:latin typeface="+mn-lt"/>
            </a:endParaRPr>
          </a:p>
          <a:p>
            <a:pPr>
              <a:spcAft>
                <a:spcPts val="600"/>
              </a:spcAft>
            </a:pPr>
            <a:r>
              <a:rPr lang="de-DE" sz="1600" b="1" dirty="0" smtClean="0">
                <a:solidFill>
                  <a:schemeClr val="tx1">
                    <a:lumMod val="75000"/>
                    <a:lumOff val="25000"/>
                  </a:schemeClr>
                </a:solidFill>
                <a:latin typeface="+mn-lt"/>
              </a:rPr>
              <a:t>Standstill </a:t>
            </a:r>
            <a:r>
              <a:rPr lang="de-DE" sz="1600" b="1" dirty="0">
                <a:solidFill>
                  <a:schemeClr val="tx1">
                    <a:lumMod val="75000"/>
                    <a:lumOff val="25000"/>
                  </a:schemeClr>
                </a:solidFill>
                <a:latin typeface="+mn-lt"/>
              </a:rPr>
              <a:t>commutation</a:t>
            </a:r>
          </a:p>
          <a:p>
            <a:r>
              <a:rPr lang="de-DE" sz="1600" dirty="0" err="1">
                <a:solidFill>
                  <a:schemeClr val="tx1">
                    <a:lumMod val="75000"/>
                    <a:lumOff val="25000"/>
                  </a:schemeClr>
                </a:solidFill>
                <a:latin typeface="+mn-lt"/>
              </a:rPr>
              <a:t>Here</a:t>
            </a:r>
            <a:r>
              <a:rPr lang="de-DE" sz="1600" dirty="0">
                <a:solidFill>
                  <a:schemeClr val="tx1">
                    <a:lumMod val="75000"/>
                    <a:lumOff val="25000"/>
                  </a:schemeClr>
                </a:solidFill>
                <a:latin typeface="+mn-lt"/>
              </a:rPr>
              <a:t> </a:t>
            </a:r>
            <a:r>
              <a:rPr lang="de-DE" sz="1600" dirty="0" err="1">
                <a:solidFill>
                  <a:schemeClr val="tx1">
                    <a:lumMod val="75000"/>
                    <a:lumOff val="25000"/>
                  </a:schemeClr>
                </a:solidFill>
                <a:latin typeface="+mn-lt"/>
              </a:rPr>
              <a:t>are</a:t>
            </a:r>
            <a:r>
              <a:rPr lang="de-DE" sz="1600" dirty="0">
                <a:solidFill>
                  <a:schemeClr val="tx1">
                    <a:lumMod val="75000"/>
                    <a:lumOff val="25000"/>
                  </a:schemeClr>
                </a:solidFill>
                <a:latin typeface="+mn-lt"/>
              </a:rPr>
              <a:t> </a:t>
            </a:r>
            <a:r>
              <a:rPr lang="de-DE" sz="1600" dirty="0" err="1">
                <a:solidFill>
                  <a:schemeClr val="tx1">
                    <a:lumMod val="75000"/>
                    <a:lumOff val="25000"/>
                  </a:schemeClr>
                </a:solidFill>
                <a:latin typeface="+mn-lt"/>
              </a:rPr>
              <a:t>some</a:t>
            </a:r>
            <a:r>
              <a:rPr lang="de-DE" sz="1600" dirty="0">
                <a:solidFill>
                  <a:schemeClr val="tx1">
                    <a:lumMod val="75000"/>
                    <a:lumOff val="25000"/>
                  </a:schemeClr>
                </a:solidFill>
                <a:latin typeface="+mn-lt"/>
              </a:rPr>
              <a:t> </a:t>
            </a:r>
            <a:r>
              <a:rPr lang="de-DE" sz="1600" dirty="0" err="1">
                <a:solidFill>
                  <a:schemeClr val="tx1">
                    <a:lumMod val="75000"/>
                    <a:lumOff val="25000"/>
                  </a:schemeClr>
                </a:solidFill>
                <a:latin typeface="+mn-lt"/>
              </a:rPr>
              <a:t>current</a:t>
            </a:r>
            <a:r>
              <a:rPr lang="de-DE" sz="1600" dirty="0">
                <a:solidFill>
                  <a:schemeClr val="tx1">
                    <a:lumMod val="75000"/>
                    <a:lumOff val="25000"/>
                  </a:schemeClr>
                </a:solidFill>
                <a:latin typeface="+mn-lt"/>
              </a:rPr>
              <a:t> </a:t>
            </a:r>
            <a:r>
              <a:rPr lang="de-DE" sz="1600" dirty="0" err="1">
                <a:solidFill>
                  <a:schemeClr val="tx1">
                    <a:lumMod val="75000"/>
                    <a:lumOff val="25000"/>
                  </a:schemeClr>
                </a:solidFill>
                <a:latin typeface="+mn-lt"/>
              </a:rPr>
              <a:t>impluses</a:t>
            </a:r>
            <a:r>
              <a:rPr lang="de-DE" sz="1600" dirty="0">
                <a:solidFill>
                  <a:schemeClr val="tx1">
                    <a:lumMod val="75000"/>
                    <a:lumOff val="25000"/>
                  </a:schemeClr>
                </a:solidFill>
                <a:latin typeface="+mn-lt"/>
              </a:rPr>
              <a:t> </a:t>
            </a:r>
            <a:r>
              <a:rPr lang="de-DE" sz="1600" dirty="0" err="1">
                <a:solidFill>
                  <a:schemeClr val="tx1">
                    <a:lumMod val="75000"/>
                    <a:lumOff val="25000"/>
                  </a:schemeClr>
                </a:solidFill>
                <a:latin typeface="+mn-lt"/>
              </a:rPr>
              <a:t>at</a:t>
            </a:r>
            <a:r>
              <a:rPr lang="de-DE" sz="1600" dirty="0">
                <a:solidFill>
                  <a:schemeClr val="tx1">
                    <a:lumMod val="75000"/>
                    <a:lumOff val="25000"/>
                  </a:schemeClr>
                </a:solidFill>
                <a:latin typeface="+mn-lt"/>
              </a:rPr>
              <a:t> a standstill </a:t>
            </a:r>
            <a:r>
              <a:rPr lang="de-DE" sz="1600" dirty="0" err="1">
                <a:solidFill>
                  <a:schemeClr val="tx1">
                    <a:lumMod val="75000"/>
                    <a:lumOff val="25000"/>
                  </a:schemeClr>
                </a:solidFill>
                <a:latin typeface="+mn-lt"/>
              </a:rPr>
              <a:t>used</a:t>
            </a:r>
            <a:r>
              <a:rPr lang="de-DE" sz="1600" dirty="0">
                <a:solidFill>
                  <a:schemeClr val="tx1">
                    <a:lumMod val="75000"/>
                    <a:lumOff val="25000"/>
                  </a:schemeClr>
                </a:solidFill>
                <a:latin typeface="+mn-lt"/>
              </a:rPr>
              <a:t> </a:t>
            </a:r>
            <a:r>
              <a:rPr lang="de-DE" sz="1600" dirty="0" err="1">
                <a:solidFill>
                  <a:schemeClr val="tx1">
                    <a:lumMod val="75000"/>
                    <a:lumOff val="25000"/>
                  </a:schemeClr>
                </a:solidFill>
                <a:latin typeface="+mn-lt"/>
              </a:rPr>
              <a:t>to</a:t>
            </a:r>
            <a:r>
              <a:rPr lang="de-DE" sz="1600" dirty="0">
                <a:solidFill>
                  <a:schemeClr val="tx1">
                    <a:lumMod val="75000"/>
                    <a:lumOff val="25000"/>
                  </a:schemeClr>
                </a:solidFill>
                <a:latin typeface="+mn-lt"/>
              </a:rPr>
              <a:t> </a:t>
            </a:r>
            <a:r>
              <a:rPr lang="de-DE" sz="1600" dirty="0" err="1">
                <a:solidFill>
                  <a:schemeClr val="tx1">
                    <a:lumMod val="75000"/>
                    <a:lumOff val="25000"/>
                  </a:schemeClr>
                </a:solidFill>
                <a:latin typeface="+mn-lt"/>
              </a:rPr>
              <a:t>detect</a:t>
            </a:r>
            <a:r>
              <a:rPr lang="de-DE" sz="1600" dirty="0">
                <a:solidFill>
                  <a:schemeClr val="tx1">
                    <a:lumMod val="75000"/>
                    <a:lumOff val="25000"/>
                  </a:schemeClr>
                </a:solidFill>
                <a:latin typeface="+mn-lt"/>
              </a:rPr>
              <a:t> </a:t>
            </a:r>
            <a:r>
              <a:rPr lang="de-DE" sz="1600" dirty="0" err="1">
                <a:solidFill>
                  <a:schemeClr val="tx1">
                    <a:lumMod val="75000"/>
                    <a:lumOff val="25000"/>
                  </a:schemeClr>
                </a:solidFill>
                <a:latin typeface="+mn-lt"/>
              </a:rPr>
              <a:t>the</a:t>
            </a:r>
            <a:r>
              <a:rPr lang="de-DE" sz="1600" dirty="0">
                <a:solidFill>
                  <a:schemeClr val="tx1">
                    <a:lumMod val="75000"/>
                    <a:lumOff val="25000"/>
                  </a:schemeClr>
                </a:solidFill>
                <a:latin typeface="+mn-lt"/>
              </a:rPr>
              <a:t> </a:t>
            </a:r>
            <a:r>
              <a:rPr lang="de-DE" sz="1600" dirty="0" err="1">
                <a:solidFill>
                  <a:schemeClr val="tx1">
                    <a:lumMod val="75000"/>
                    <a:lumOff val="25000"/>
                  </a:schemeClr>
                </a:solidFill>
                <a:latin typeface="+mn-lt"/>
              </a:rPr>
              <a:t>position</a:t>
            </a:r>
            <a:r>
              <a:rPr lang="de-DE" sz="1600" dirty="0">
                <a:solidFill>
                  <a:schemeClr val="tx1">
                    <a:lumMod val="75000"/>
                    <a:lumOff val="25000"/>
                  </a:schemeClr>
                </a:solidFill>
                <a:latin typeface="+mn-lt"/>
              </a:rPr>
              <a:t> </a:t>
            </a:r>
            <a:r>
              <a:rPr lang="de-DE" sz="1600" dirty="0" err="1">
                <a:solidFill>
                  <a:schemeClr val="tx1">
                    <a:lumMod val="75000"/>
                    <a:lumOff val="25000"/>
                  </a:schemeClr>
                </a:solidFill>
                <a:latin typeface="+mn-lt"/>
              </a:rPr>
              <a:t>of</a:t>
            </a:r>
            <a:r>
              <a:rPr lang="de-DE" sz="1600" dirty="0">
                <a:solidFill>
                  <a:schemeClr val="tx1">
                    <a:lumMod val="75000"/>
                    <a:lumOff val="25000"/>
                  </a:schemeClr>
                </a:solidFill>
                <a:latin typeface="+mn-lt"/>
              </a:rPr>
              <a:t> </a:t>
            </a:r>
            <a:r>
              <a:rPr lang="de-DE" sz="1600" dirty="0" err="1">
                <a:solidFill>
                  <a:schemeClr val="tx1">
                    <a:lumMod val="75000"/>
                    <a:lumOff val="25000"/>
                  </a:schemeClr>
                </a:solidFill>
                <a:latin typeface="+mn-lt"/>
              </a:rPr>
              <a:t>the</a:t>
            </a:r>
            <a:r>
              <a:rPr lang="de-DE" sz="1600" dirty="0">
                <a:solidFill>
                  <a:schemeClr val="tx1">
                    <a:lumMod val="75000"/>
                    <a:lumOff val="25000"/>
                  </a:schemeClr>
                </a:solidFill>
                <a:latin typeface="+mn-lt"/>
              </a:rPr>
              <a:t> </a:t>
            </a:r>
            <a:r>
              <a:rPr lang="de-DE" sz="1600" dirty="0" err="1">
                <a:solidFill>
                  <a:schemeClr val="tx1">
                    <a:lumMod val="75000"/>
                    <a:lumOff val="25000"/>
                  </a:schemeClr>
                </a:solidFill>
                <a:latin typeface="+mn-lt"/>
              </a:rPr>
              <a:t>cails</a:t>
            </a:r>
            <a:r>
              <a:rPr lang="de-DE" sz="1600" dirty="0">
                <a:solidFill>
                  <a:schemeClr val="tx1">
                    <a:lumMod val="75000"/>
                    <a:lumOff val="25000"/>
                  </a:schemeClr>
                </a:solidFill>
                <a:latin typeface="+mn-lt"/>
              </a:rPr>
              <a:t> </a:t>
            </a:r>
            <a:r>
              <a:rPr lang="de-DE" sz="1600" dirty="0" err="1">
                <a:solidFill>
                  <a:schemeClr val="tx1">
                    <a:lumMod val="75000"/>
                    <a:lumOff val="25000"/>
                  </a:schemeClr>
                </a:solidFill>
                <a:latin typeface="+mn-lt"/>
              </a:rPr>
              <a:t>relativly</a:t>
            </a:r>
            <a:r>
              <a:rPr lang="de-DE" sz="1600" dirty="0">
                <a:solidFill>
                  <a:schemeClr val="tx1">
                    <a:lumMod val="75000"/>
                    <a:lumOff val="25000"/>
                  </a:schemeClr>
                </a:solidFill>
                <a:latin typeface="+mn-lt"/>
              </a:rPr>
              <a:t> </a:t>
            </a:r>
            <a:r>
              <a:rPr lang="de-DE" sz="1600" dirty="0" err="1">
                <a:solidFill>
                  <a:schemeClr val="tx1">
                    <a:lumMod val="75000"/>
                    <a:lumOff val="25000"/>
                  </a:schemeClr>
                </a:solidFill>
                <a:latin typeface="+mn-lt"/>
              </a:rPr>
              <a:t>to</a:t>
            </a:r>
            <a:r>
              <a:rPr lang="de-DE" sz="1600" dirty="0">
                <a:solidFill>
                  <a:schemeClr val="tx1">
                    <a:lumMod val="75000"/>
                    <a:lumOff val="25000"/>
                  </a:schemeClr>
                </a:solidFill>
                <a:latin typeface="+mn-lt"/>
              </a:rPr>
              <a:t> </a:t>
            </a:r>
            <a:r>
              <a:rPr lang="de-DE" sz="1600" dirty="0" err="1">
                <a:solidFill>
                  <a:schemeClr val="tx1">
                    <a:lumMod val="75000"/>
                    <a:lumOff val="25000"/>
                  </a:schemeClr>
                </a:solidFill>
                <a:latin typeface="+mn-lt"/>
              </a:rPr>
              <a:t>the</a:t>
            </a:r>
            <a:r>
              <a:rPr lang="de-DE" sz="1600" dirty="0">
                <a:solidFill>
                  <a:schemeClr val="tx1">
                    <a:lumMod val="75000"/>
                    <a:lumOff val="25000"/>
                  </a:schemeClr>
                </a:solidFill>
                <a:latin typeface="+mn-lt"/>
              </a:rPr>
              <a:t> </a:t>
            </a:r>
            <a:r>
              <a:rPr lang="de-DE" sz="1600" dirty="0" err="1">
                <a:solidFill>
                  <a:schemeClr val="tx1">
                    <a:lumMod val="75000"/>
                    <a:lumOff val="25000"/>
                  </a:schemeClr>
                </a:solidFill>
                <a:latin typeface="+mn-lt"/>
              </a:rPr>
              <a:t>magnets</a:t>
            </a:r>
            <a:r>
              <a:rPr lang="de-DE" sz="1600" dirty="0">
                <a:solidFill>
                  <a:schemeClr val="tx1">
                    <a:lumMod val="75000"/>
                    <a:lumOff val="25000"/>
                  </a:schemeClr>
                </a:solidFill>
                <a:latin typeface="+mn-lt"/>
              </a:rPr>
              <a:t>.</a:t>
            </a:r>
          </a:p>
          <a:p>
            <a:endParaRPr lang="de-DE" sz="1600" dirty="0">
              <a:solidFill>
                <a:schemeClr val="tx1">
                  <a:lumMod val="75000"/>
                  <a:lumOff val="25000"/>
                </a:schemeClr>
              </a:solidFill>
              <a:latin typeface="+mn-lt"/>
            </a:endParaRPr>
          </a:p>
          <a:p>
            <a:pPr>
              <a:spcAft>
                <a:spcPts val="600"/>
              </a:spcAft>
            </a:pPr>
            <a:r>
              <a:rPr lang="de-DE" sz="1600" b="1" dirty="0" smtClean="0">
                <a:solidFill>
                  <a:schemeClr val="tx1">
                    <a:lumMod val="75000"/>
                    <a:lumOff val="25000"/>
                  </a:schemeClr>
                </a:solidFill>
                <a:latin typeface="+mn-lt"/>
              </a:rPr>
              <a:t>„</a:t>
            </a:r>
            <a:r>
              <a:rPr lang="de-DE" sz="1600" b="1" dirty="0">
                <a:solidFill>
                  <a:schemeClr val="tx1">
                    <a:lumMod val="75000"/>
                    <a:lumOff val="25000"/>
                  </a:schemeClr>
                </a:solidFill>
                <a:latin typeface="+mn-lt"/>
              </a:rPr>
              <a:t>Wake </a:t>
            </a:r>
            <a:r>
              <a:rPr lang="de-DE" sz="1600" b="1" dirty="0" err="1">
                <a:solidFill>
                  <a:schemeClr val="tx1">
                    <a:lumMod val="75000"/>
                    <a:lumOff val="25000"/>
                  </a:schemeClr>
                </a:solidFill>
                <a:latin typeface="+mn-lt"/>
              </a:rPr>
              <a:t>and</a:t>
            </a:r>
            <a:r>
              <a:rPr lang="de-DE" sz="1600" b="1" dirty="0">
                <a:solidFill>
                  <a:schemeClr val="tx1">
                    <a:lumMod val="75000"/>
                    <a:lumOff val="25000"/>
                  </a:schemeClr>
                </a:solidFill>
                <a:latin typeface="+mn-lt"/>
              </a:rPr>
              <a:t> Shake“ Commutation</a:t>
            </a:r>
          </a:p>
          <a:p>
            <a:r>
              <a:rPr lang="de-DE" sz="1600" dirty="0">
                <a:solidFill>
                  <a:schemeClr val="tx1">
                    <a:lumMod val="75000"/>
                    <a:lumOff val="25000"/>
                  </a:schemeClr>
                </a:solidFill>
                <a:latin typeface="+mn-lt"/>
              </a:rPr>
              <a:t>The </a:t>
            </a:r>
            <a:r>
              <a:rPr lang="de-DE" sz="1600" dirty="0" err="1">
                <a:solidFill>
                  <a:schemeClr val="tx1">
                    <a:lumMod val="75000"/>
                    <a:lumOff val="25000"/>
                  </a:schemeClr>
                </a:solidFill>
                <a:latin typeface="+mn-lt"/>
              </a:rPr>
              <a:t>primary</a:t>
            </a:r>
            <a:r>
              <a:rPr lang="de-DE" sz="1600" dirty="0">
                <a:solidFill>
                  <a:schemeClr val="tx1">
                    <a:lumMod val="75000"/>
                    <a:lumOff val="25000"/>
                  </a:schemeClr>
                </a:solidFill>
                <a:latin typeface="+mn-lt"/>
              </a:rPr>
              <a:t> </a:t>
            </a:r>
            <a:r>
              <a:rPr lang="de-DE" sz="1600" dirty="0" err="1">
                <a:solidFill>
                  <a:schemeClr val="tx1">
                    <a:lumMod val="75000"/>
                    <a:lumOff val="25000"/>
                  </a:schemeClr>
                </a:solidFill>
                <a:latin typeface="+mn-lt"/>
              </a:rPr>
              <a:t>part</a:t>
            </a:r>
            <a:r>
              <a:rPr lang="de-DE" sz="1600" dirty="0">
                <a:solidFill>
                  <a:schemeClr val="tx1">
                    <a:lumMod val="75000"/>
                    <a:lumOff val="25000"/>
                  </a:schemeClr>
                </a:solidFill>
                <a:latin typeface="+mn-lt"/>
              </a:rPr>
              <a:t> </a:t>
            </a:r>
            <a:r>
              <a:rPr lang="de-DE" sz="1600" dirty="0" err="1">
                <a:solidFill>
                  <a:schemeClr val="tx1">
                    <a:lumMod val="75000"/>
                    <a:lumOff val="25000"/>
                  </a:schemeClr>
                </a:solidFill>
                <a:latin typeface="+mn-lt"/>
              </a:rPr>
              <a:t>makes</a:t>
            </a:r>
            <a:r>
              <a:rPr lang="de-DE" sz="1600" dirty="0">
                <a:solidFill>
                  <a:schemeClr val="tx1">
                    <a:lumMod val="75000"/>
                    <a:lumOff val="25000"/>
                  </a:schemeClr>
                </a:solidFill>
                <a:latin typeface="+mn-lt"/>
              </a:rPr>
              <a:t> a </a:t>
            </a:r>
            <a:r>
              <a:rPr lang="de-DE" sz="1600" dirty="0" err="1">
                <a:solidFill>
                  <a:schemeClr val="tx1">
                    <a:lumMod val="75000"/>
                    <a:lumOff val="25000"/>
                  </a:schemeClr>
                </a:solidFill>
                <a:latin typeface="+mn-lt"/>
              </a:rPr>
              <a:t>small</a:t>
            </a:r>
            <a:r>
              <a:rPr lang="de-DE" sz="1600" dirty="0">
                <a:solidFill>
                  <a:schemeClr val="tx1">
                    <a:lumMod val="75000"/>
                    <a:lumOff val="25000"/>
                  </a:schemeClr>
                </a:solidFill>
                <a:latin typeface="+mn-lt"/>
              </a:rPr>
              <a:t> </a:t>
            </a:r>
            <a:r>
              <a:rPr lang="de-DE" sz="1600" dirty="0" err="1">
                <a:solidFill>
                  <a:schemeClr val="tx1">
                    <a:lumMod val="75000"/>
                    <a:lumOff val="25000"/>
                  </a:schemeClr>
                </a:solidFill>
                <a:latin typeface="+mn-lt"/>
              </a:rPr>
              <a:t>movement</a:t>
            </a:r>
            <a:r>
              <a:rPr lang="de-DE" sz="1600" dirty="0">
                <a:solidFill>
                  <a:schemeClr val="tx1">
                    <a:lumMod val="75000"/>
                    <a:lumOff val="25000"/>
                  </a:schemeClr>
                </a:solidFill>
                <a:latin typeface="+mn-lt"/>
              </a:rPr>
              <a:t> </a:t>
            </a:r>
            <a:r>
              <a:rPr lang="de-DE" sz="1600" dirty="0" err="1">
                <a:solidFill>
                  <a:schemeClr val="tx1">
                    <a:lumMod val="75000"/>
                    <a:lumOff val="25000"/>
                  </a:schemeClr>
                </a:solidFill>
                <a:latin typeface="+mn-lt"/>
              </a:rPr>
              <a:t>to</a:t>
            </a:r>
            <a:r>
              <a:rPr lang="de-DE" sz="1600" dirty="0">
                <a:solidFill>
                  <a:schemeClr val="tx1">
                    <a:lumMod val="75000"/>
                    <a:lumOff val="25000"/>
                  </a:schemeClr>
                </a:solidFill>
                <a:latin typeface="+mn-lt"/>
              </a:rPr>
              <a:t> </a:t>
            </a:r>
            <a:r>
              <a:rPr lang="de-DE" sz="1600" dirty="0" err="1">
                <a:solidFill>
                  <a:schemeClr val="tx1">
                    <a:lumMod val="75000"/>
                    <a:lumOff val="25000"/>
                  </a:schemeClr>
                </a:solidFill>
                <a:latin typeface="+mn-lt"/>
              </a:rPr>
              <a:t>detect</a:t>
            </a:r>
            <a:r>
              <a:rPr lang="de-DE" sz="1600" dirty="0">
                <a:solidFill>
                  <a:schemeClr val="tx1">
                    <a:lumMod val="75000"/>
                    <a:lumOff val="25000"/>
                  </a:schemeClr>
                </a:solidFill>
                <a:latin typeface="+mn-lt"/>
              </a:rPr>
              <a:t> </a:t>
            </a:r>
            <a:r>
              <a:rPr lang="de-DE" sz="1600" dirty="0" err="1">
                <a:solidFill>
                  <a:schemeClr val="tx1">
                    <a:lumMod val="75000"/>
                    <a:lumOff val="25000"/>
                  </a:schemeClr>
                </a:solidFill>
                <a:latin typeface="+mn-lt"/>
              </a:rPr>
              <a:t>the</a:t>
            </a:r>
            <a:r>
              <a:rPr lang="de-DE" sz="1600" dirty="0">
                <a:solidFill>
                  <a:schemeClr val="tx1">
                    <a:lumMod val="75000"/>
                    <a:lumOff val="25000"/>
                  </a:schemeClr>
                </a:solidFill>
                <a:latin typeface="+mn-lt"/>
              </a:rPr>
              <a:t> </a:t>
            </a:r>
            <a:r>
              <a:rPr lang="de-DE" sz="1600" dirty="0" err="1">
                <a:solidFill>
                  <a:schemeClr val="tx1">
                    <a:lumMod val="75000"/>
                    <a:lumOff val="25000"/>
                  </a:schemeClr>
                </a:solidFill>
                <a:latin typeface="+mn-lt"/>
              </a:rPr>
              <a:t>phase</a:t>
            </a:r>
            <a:r>
              <a:rPr lang="de-DE" sz="1600" dirty="0">
                <a:solidFill>
                  <a:schemeClr val="tx1">
                    <a:lumMod val="75000"/>
                    <a:lumOff val="25000"/>
                  </a:schemeClr>
                </a:solidFill>
                <a:latin typeface="+mn-lt"/>
              </a:rPr>
              <a:t> angle (Wake und Shake, W&amp;S). </a:t>
            </a:r>
          </a:p>
        </p:txBody>
      </p:sp>
      <p:sp>
        <p:nvSpPr>
          <p:cNvPr id="7" name="Foliennummernplatzhalter 6"/>
          <p:cNvSpPr>
            <a:spLocks noGrp="1"/>
          </p:cNvSpPr>
          <p:nvPr>
            <p:ph type="sldNum" sz="quarter" idx="4"/>
          </p:nvPr>
        </p:nvSpPr>
        <p:spPr/>
        <p:txBody>
          <a:bodyPr/>
          <a:lstStyle/>
          <a:p>
            <a:fld id="{67E460E2-A79B-FD4C-875F-CB1722C97EA1}" type="slidenum">
              <a:rPr lang="de-DE" smtClean="0"/>
              <a:pPr/>
              <a:t>35</a:t>
            </a:fld>
            <a:endParaRPr lang="de-DE"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el 2"/>
          <p:cNvSpPr>
            <a:spLocks noGrp="1"/>
          </p:cNvSpPr>
          <p:nvPr>
            <p:ph type="title"/>
          </p:nvPr>
        </p:nvSpPr>
        <p:spPr/>
        <p:txBody>
          <a:bodyPr/>
          <a:lstStyle/>
          <a:p>
            <a:r>
              <a:rPr lang="de-DE" smtClean="0"/>
              <a:t>Function linear motor</a:t>
            </a:r>
          </a:p>
        </p:txBody>
      </p:sp>
      <p:sp>
        <p:nvSpPr>
          <p:cNvPr id="5" name="Fußzeilenplatzhalter 4"/>
          <p:cNvSpPr>
            <a:spLocks noGrp="1"/>
          </p:cNvSpPr>
          <p:nvPr>
            <p:ph type="ftr" sz="quarter" idx="3"/>
          </p:nvPr>
        </p:nvSpPr>
        <p:spPr/>
        <p:txBody>
          <a:bodyPr/>
          <a:lstStyle/>
          <a:p>
            <a:pPr>
              <a:defRPr/>
            </a:pPr>
            <a:r>
              <a:rPr lang="en-US"/>
              <a:t>Linear modules basic training - Jakob Khoury</a:t>
            </a:r>
            <a:endParaRPr lang="de-DE" dirty="0"/>
          </a:p>
        </p:txBody>
      </p:sp>
      <p:pic>
        <p:nvPicPr>
          <p:cNvPr id="46084" name="Picture 3"/>
          <p:cNvPicPr>
            <a:picLocks noChangeAspect="1" noChangeArrowheads="1"/>
          </p:cNvPicPr>
          <p:nvPr/>
        </p:nvPicPr>
        <p:blipFill>
          <a:blip r:embed="rId2" cstate="print"/>
          <a:srcRect/>
          <a:stretch>
            <a:fillRect/>
          </a:stretch>
        </p:blipFill>
        <p:spPr bwMode="auto">
          <a:xfrm>
            <a:off x="609602" y="1285860"/>
            <a:ext cx="5676910" cy="4912373"/>
          </a:xfrm>
          <a:prstGeom prst="rect">
            <a:avLst/>
          </a:prstGeom>
          <a:noFill/>
          <a:ln w="9525">
            <a:noFill/>
            <a:miter lim="800000"/>
            <a:headEnd/>
            <a:tailEnd/>
          </a:ln>
        </p:spPr>
      </p:pic>
      <p:sp>
        <p:nvSpPr>
          <p:cNvPr id="46085" name="Textfeld 11"/>
          <p:cNvSpPr txBox="1">
            <a:spLocks noChangeArrowheads="1"/>
          </p:cNvSpPr>
          <p:nvPr/>
        </p:nvSpPr>
        <p:spPr bwMode="auto">
          <a:xfrm>
            <a:off x="6516688" y="2781300"/>
            <a:ext cx="1560748" cy="400110"/>
          </a:xfrm>
          <a:prstGeom prst="rect">
            <a:avLst/>
          </a:prstGeom>
          <a:noFill/>
          <a:ln w="9525">
            <a:noFill/>
            <a:miter lim="800000"/>
            <a:headEnd/>
            <a:tailEnd/>
          </a:ln>
        </p:spPr>
        <p:txBody>
          <a:bodyPr wrap="none">
            <a:spAutoFit/>
          </a:bodyPr>
          <a:lstStyle/>
          <a:p>
            <a:r>
              <a:rPr lang="de-DE" sz="2000" b="1" dirty="0" smtClean="0">
                <a:solidFill>
                  <a:srgbClr val="FF0000"/>
                </a:solidFill>
                <a:latin typeface="+mn-lt"/>
              </a:rPr>
              <a:t>Linear </a:t>
            </a:r>
            <a:r>
              <a:rPr lang="de-DE" sz="2000" b="1" dirty="0" err="1">
                <a:solidFill>
                  <a:srgbClr val="FF0000"/>
                </a:solidFill>
                <a:latin typeface="+mn-lt"/>
              </a:rPr>
              <a:t>motor</a:t>
            </a:r>
            <a:endParaRPr lang="de-DE" sz="2000" b="1" dirty="0">
              <a:solidFill>
                <a:srgbClr val="FF0000"/>
              </a:solidFill>
              <a:latin typeface="+mn-lt"/>
            </a:endParaRPr>
          </a:p>
        </p:txBody>
      </p:sp>
      <p:sp>
        <p:nvSpPr>
          <p:cNvPr id="46086" name="Textfeld 12"/>
          <p:cNvSpPr txBox="1">
            <a:spLocks noChangeArrowheads="1"/>
          </p:cNvSpPr>
          <p:nvPr/>
        </p:nvSpPr>
        <p:spPr bwMode="auto">
          <a:xfrm>
            <a:off x="6516688" y="4367213"/>
            <a:ext cx="2177263" cy="400110"/>
          </a:xfrm>
          <a:prstGeom prst="rect">
            <a:avLst/>
          </a:prstGeom>
          <a:noFill/>
          <a:ln w="9525">
            <a:noFill/>
            <a:miter lim="800000"/>
            <a:headEnd/>
            <a:tailEnd/>
          </a:ln>
        </p:spPr>
        <p:txBody>
          <a:bodyPr wrap="none">
            <a:spAutoFit/>
          </a:bodyPr>
          <a:lstStyle/>
          <a:p>
            <a:r>
              <a:rPr lang="de-DE" sz="2000" b="1" dirty="0" smtClean="0">
                <a:solidFill>
                  <a:schemeClr val="tx1">
                    <a:lumMod val="75000"/>
                    <a:lumOff val="25000"/>
                  </a:schemeClr>
                </a:solidFill>
                <a:latin typeface="+mn-lt"/>
              </a:rPr>
              <a:t>Spindle </a:t>
            </a:r>
            <a:r>
              <a:rPr lang="de-DE" sz="2000" b="1" dirty="0" err="1">
                <a:solidFill>
                  <a:schemeClr val="tx1">
                    <a:lumMod val="75000"/>
                    <a:lumOff val="25000"/>
                  </a:schemeClr>
                </a:solidFill>
                <a:latin typeface="+mn-lt"/>
              </a:rPr>
              <a:t>driven</a:t>
            </a:r>
            <a:r>
              <a:rPr lang="de-DE" sz="2000" b="1" dirty="0">
                <a:solidFill>
                  <a:schemeClr val="tx1">
                    <a:lumMod val="75000"/>
                    <a:lumOff val="25000"/>
                  </a:schemeClr>
                </a:solidFill>
                <a:latin typeface="+mn-lt"/>
              </a:rPr>
              <a:t> </a:t>
            </a:r>
            <a:r>
              <a:rPr lang="de-DE" sz="2000" b="1" dirty="0" err="1">
                <a:solidFill>
                  <a:schemeClr val="tx1">
                    <a:lumMod val="75000"/>
                    <a:lumOff val="25000"/>
                  </a:schemeClr>
                </a:solidFill>
                <a:latin typeface="+mn-lt"/>
              </a:rPr>
              <a:t>axis</a:t>
            </a:r>
            <a:endParaRPr lang="de-DE" sz="2000" b="1" dirty="0">
              <a:solidFill>
                <a:schemeClr val="tx1">
                  <a:lumMod val="75000"/>
                  <a:lumOff val="25000"/>
                </a:schemeClr>
              </a:solidFill>
              <a:latin typeface="+mn-lt"/>
            </a:endParaRPr>
          </a:p>
        </p:txBody>
      </p:sp>
      <p:sp>
        <p:nvSpPr>
          <p:cNvPr id="46087" name="Textfeld 13"/>
          <p:cNvSpPr txBox="1">
            <a:spLocks noChangeArrowheads="1"/>
          </p:cNvSpPr>
          <p:nvPr/>
        </p:nvSpPr>
        <p:spPr bwMode="auto">
          <a:xfrm>
            <a:off x="6516688" y="3575050"/>
            <a:ext cx="1811778" cy="400110"/>
          </a:xfrm>
          <a:prstGeom prst="rect">
            <a:avLst/>
          </a:prstGeom>
          <a:noFill/>
          <a:ln w="9525">
            <a:noFill/>
            <a:miter lim="800000"/>
            <a:headEnd/>
            <a:tailEnd/>
          </a:ln>
        </p:spPr>
        <p:txBody>
          <a:bodyPr wrap="none">
            <a:spAutoFit/>
          </a:bodyPr>
          <a:lstStyle/>
          <a:p>
            <a:r>
              <a:rPr lang="de-DE" sz="2000" b="1" dirty="0" smtClean="0">
                <a:solidFill>
                  <a:srgbClr val="00B050"/>
                </a:solidFill>
                <a:latin typeface="+mn-lt"/>
              </a:rPr>
              <a:t>Belt </a:t>
            </a:r>
            <a:r>
              <a:rPr lang="de-DE" sz="2000" b="1" dirty="0" err="1">
                <a:solidFill>
                  <a:srgbClr val="00B050"/>
                </a:solidFill>
                <a:latin typeface="+mn-lt"/>
              </a:rPr>
              <a:t>driven</a:t>
            </a:r>
            <a:r>
              <a:rPr lang="de-DE" sz="2000" b="1" dirty="0">
                <a:solidFill>
                  <a:srgbClr val="00B050"/>
                </a:solidFill>
                <a:latin typeface="+mn-lt"/>
              </a:rPr>
              <a:t> </a:t>
            </a:r>
            <a:r>
              <a:rPr lang="de-DE" sz="2000" b="1" dirty="0" err="1">
                <a:solidFill>
                  <a:srgbClr val="00B050"/>
                </a:solidFill>
                <a:latin typeface="+mn-lt"/>
              </a:rPr>
              <a:t>axis</a:t>
            </a:r>
            <a:endParaRPr lang="de-DE" sz="2000" b="1" dirty="0">
              <a:solidFill>
                <a:srgbClr val="00B050"/>
              </a:solidFill>
              <a:latin typeface="+mn-lt"/>
            </a:endParaRPr>
          </a:p>
        </p:txBody>
      </p:sp>
      <p:sp>
        <p:nvSpPr>
          <p:cNvPr id="9" name="Foliennummernplatzhalter 8"/>
          <p:cNvSpPr>
            <a:spLocks noGrp="1"/>
          </p:cNvSpPr>
          <p:nvPr>
            <p:ph type="sldNum" sz="quarter" idx="4"/>
          </p:nvPr>
        </p:nvSpPr>
        <p:spPr/>
        <p:txBody>
          <a:bodyPr/>
          <a:lstStyle/>
          <a:p>
            <a:fld id="{67E460E2-A79B-FD4C-875F-CB1722C97EA1}" type="slidenum">
              <a:rPr lang="de-DE" smtClean="0"/>
              <a:pPr/>
              <a:t>36</a:t>
            </a:fld>
            <a:endParaRPr lang="de-DE"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el 2"/>
          <p:cNvSpPr>
            <a:spLocks noGrp="1"/>
          </p:cNvSpPr>
          <p:nvPr>
            <p:ph type="title"/>
          </p:nvPr>
        </p:nvSpPr>
        <p:spPr>
          <a:xfrm>
            <a:off x="539552" y="260648"/>
            <a:ext cx="8074557" cy="960702"/>
          </a:xfrm>
        </p:spPr>
        <p:txBody>
          <a:bodyPr/>
          <a:lstStyle/>
          <a:p>
            <a:r>
              <a:rPr lang="de-DE" dirty="0" err="1" smtClean="0"/>
              <a:t>Electric</a:t>
            </a:r>
            <a:r>
              <a:rPr lang="de-DE" dirty="0" smtClean="0"/>
              <a:t> </a:t>
            </a:r>
            <a:r>
              <a:rPr lang="de-DE" dirty="0" err="1" smtClean="0"/>
              <a:t>components</a:t>
            </a:r>
            <a:r>
              <a:rPr lang="de-DE" dirty="0" smtClean="0"/>
              <a:t/>
            </a:r>
            <a:br>
              <a:rPr lang="de-DE" dirty="0" smtClean="0"/>
            </a:br>
            <a:r>
              <a:rPr lang="de-DE" dirty="0" smtClean="0"/>
              <a:t>linear </a:t>
            </a:r>
            <a:r>
              <a:rPr lang="de-DE" dirty="0" err="1" smtClean="0"/>
              <a:t>direct</a:t>
            </a:r>
            <a:r>
              <a:rPr lang="de-DE" dirty="0" smtClean="0"/>
              <a:t> </a:t>
            </a:r>
            <a:r>
              <a:rPr lang="de-DE" dirty="0" err="1" smtClean="0"/>
              <a:t>drive</a:t>
            </a:r>
            <a:endParaRPr lang="de-DE" dirty="0" smtClean="0"/>
          </a:p>
        </p:txBody>
      </p:sp>
      <p:sp>
        <p:nvSpPr>
          <p:cNvPr id="5" name="Fußzeilenplatzhalter 4"/>
          <p:cNvSpPr>
            <a:spLocks noGrp="1"/>
          </p:cNvSpPr>
          <p:nvPr>
            <p:ph type="ftr" sz="quarter" idx="3"/>
          </p:nvPr>
        </p:nvSpPr>
        <p:spPr/>
        <p:txBody>
          <a:bodyPr/>
          <a:lstStyle/>
          <a:p>
            <a:pPr>
              <a:defRPr/>
            </a:pPr>
            <a:r>
              <a:rPr lang="en-US"/>
              <a:t>Linear modules basic training - Jakob Khoury</a:t>
            </a:r>
            <a:endParaRPr lang="de-DE" dirty="0"/>
          </a:p>
        </p:txBody>
      </p:sp>
      <p:grpSp>
        <p:nvGrpSpPr>
          <p:cNvPr id="47108" name="Gruppieren 12"/>
          <p:cNvGrpSpPr>
            <a:grpSpLocks/>
          </p:cNvGrpSpPr>
          <p:nvPr/>
        </p:nvGrpSpPr>
        <p:grpSpPr bwMode="auto">
          <a:xfrm>
            <a:off x="467544" y="1262706"/>
            <a:ext cx="6928146" cy="5062632"/>
            <a:chOff x="-7134452" y="493224"/>
            <a:chExt cx="14333131" cy="8617452"/>
          </a:xfrm>
        </p:grpSpPr>
        <p:sp>
          <p:nvSpPr>
            <p:cNvPr id="33" name="Line 126"/>
            <p:cNvSpPr>
              <a:spLocks noChangeShapeType="1"/>
            </p:cNvSpPr>
            <p:nvPr/>
          </p:nvSpPr>
          <p:spPr bwMode="auto">
            <a:xfrm>
              <a:off x="5380177" y="4180621"/>
              <a:ext cx="0" cy="1961791"/>
            </a:xfrm>
            <a:prstGeom prst="line">
              <a:avLst/>
            </a:prstGeom>
            <a:noFill/>
            <a:ln w="63500">
              <a:solidFill>
                <a:schemeClr val="accent5"/>
              </a:solidFill>
              <a:round/>
              <a:headEnd/>
              <a:tailEnd/>
            </a:ln>
          </p:spPr>
          <p:txBody>
            <a:bodyPr wrap="none" anchor="ctr"/>
            <a:lstStyle/>
            <a:p>
              <a:pPr>
                <a:defRPr/>
              </a:pPr>
              <a:endParaRPr lang="de-DE">
                <a:latin typeface="Arial" charset="0"/>
              </a:endParaRPr>
            </a:p>
          </p:txBody>
        </p:sp>
        <p:sp>
          <p:nvSpPr>
            <p:cNvPr id="47115" name="Line 185"/>
            <p:cNvSpPr>
              <a:spLocks noChangeShapeType="1"/>
            </p:cNvSpPr>
            <p:nvPr/>
          </p:nvSpPr>
          <p:spPr bwMode="auto">
            <a:xfrm flipV="1">
              <a:off x="1352550" y="504825"/>
              <a:ext cx="0" cy="690563"/>
            </a:xfrm>
            <a:prstGeom prst="line">
              <a:avLst/>
            </a:prstGeom>
            <a:noFill/>
            <a:ln w="19050">
              <a:solidFill>
                <a:schemeClr val="tx1"/>
              </a:solidFill>
              <a:round/>
              <a:headEnd/>
              <a:tailEnd/>
            </a:ln>
          </p:spPr>
          <p:txBody>
            <a:bodyPr wrap="none" anchor="ctr"/>
            <a:lstStyle/>
            <a:p>
              <a:endParaRPr lang="de-DE"/>
            </a:p>
          </p:txBody>
        </p:sp>
        <p:sp>
          <p:nvSpPr>
            <p:cNvPr id="47116" name="Line 129"/>
            <p:cNvSpPr>
              <a:spLocks noChangeShapeType="1"/>
            </p:cNvSpPr>
            <p:nvPr/>
          </p:nvSpPr>
          <p:spPr bwMode="auto">
            <a:xfrm>
              <a:off x="2362200" y="6141757"/>
              <a:ext cx="0" cy="685800"/>
            </a:xfrm>
            <a:prstGeom prst="line">
              <a:avLst/>
            </a:prstGeom>
            <a:noFill/>
            <a:ln w="19050">
              <a:solidFill>
                <a:schemeClr val="tx1"/>
              </a:solidFill>
              <a:round/>
              <a:headEnd/>
              <a:tailEnd/>
            </a:ln>
          </p:spPr>
          <p:txBody>
            <a:bodyPr wrap="none" anchor="ctr"/>
            <a:lstStyle/>
            <a:p>
              <a:endParaRPr lang="de-DE"/>
            </a:p>
          </p:txBody>
        </p:sp>
        <p:sp>
          <p:nvSpPr>
            <p:cNvPr id="47117" name="Line 179"/>
            <p:cNvSpPr>
              <a:spLocks noChangeShapeType="1"/>
            </p:cNvSpPr>
            <p:nvPr/>
          </p:nvSpPr>
          <p:spPr bwMode="auto">
            <a:xfrm>
              <a:off x="4248150" y="6151281"/>
              <a:ext cx="0" cy="381000"/>
            </a:xfrm>
            <a:prstGeom prst="line">
              <a:avLst/>
            </a:prstGeom>
            <a:noFill/>
            <a:ln w="19050">
              <a:solidFill>
                <a:schemeClr val="tx1"/>
              </a:solidFill>
              <a:round/>
              <a:headEnd/>
              <a:tailEnd/>
            </a:ln>
          </p:spPr>
          <p:txBody>
            <a:bodyPr wrap="none" anchor="ctr"/>
            <a:lstStyle/>
            <a:p>
              <a:endParaRPr lang="de-DE"/>
            </a:p>
          </p:txBody>
        </p:sp>
        <p:sp>
          <p:nvSpPr>
            <p:cNvPr id="47118" name="Line 61"/>
            <p:cNvSpPr>
              <a:spLocks noChangeShapeType="1"/>
            </p:cNvSpPr>
            <p:nvPr/>
          </p:nvSpPr>
          <p:spPr bwMode="auto">
            <a:xfrm>
              <a:off x="2514600" y="1733550"/>
              <a:ext cx="0" cy="971550"/>
            </a:xfrm>
            <a:prstGeom prst="line">
              <a:avLst/>
            </a:prstGeom>
            <a:noFill/>
            <a:ln w="19050">
              <a:solidFill>
                <a:schemeClr val="accent1"/>
              </a:solidFill>
              <a:round/>
              <a:headEnd/>
              <a:tailEnd/>
            </a:ln>
          </p:spPr>
          <p:txBody>
            <a:bodyPr wrap="none" anchor="ctr"/>
            <a:lstStyle/>
            <a:p>
              <a:endParaRPr lang="de-DE"/>
            </a:p>
          </p:txBody>
        </p:sp>
        <p:sp>
          <p:nvSpPr>
            <p:cNvPr id="47119" name="Line 66"/>
            <p:cNvSpPr>
              <a:spLocks noChangeShapeType="1"/>
            </p:cNvSpPr>
            <p:nvPr/>
          </p:nvSpPr>
          <p:spPr bwMode="auto">
            <a:xfrm flipH="1">
              <a:off x="5695950" y="504825"/>
              <a:ext cx="0" cy="1300163"/>
            </a:xfrm>
            <a:prstGeom prst="line">
              <a:avLst/>
            </a:prstGeom>
            <a:noFill/>
            <a:ln w="19050">
              <a:solidFill>
                <a:schemeClr val="tx1"/>
              </a:solidFill>
              <a:round/>
              <a:headEnd/>
              <a:tailEnd/>
            </a:ln>
          </p:spPr>
          <p:txBody>
            <a:bodyPr wrap="none" anchor="ctr"/>
            <a:lstStyle/>
            <a:p>
              <a:endParaRPr lang="de-DE"/>
            </a:p>
          </p:txBody>
        </p:sp>
        <p:grpSp>
          <p:nvGrpSpPr>
            <p:cNvPr id="47120" name="Group 197"/>
            <p:cNvGrpSpPr>
              <a:grpSpLocks/>
            </p:cNvGrpSpPr>
            <p:nvPr/>
          </p:nvGrpSpPr>
          <p:grpSpPr bwMode="auto">
            <a:xfrm>
              <a:off x="5086350" y="2114550"/>
              <a:ext cx="609600" cy="2133600"/>
              <a:chOff x="3204" y="1332"/>
              <a:chExt cx="384" cy="1344"/>
            </a:xfrm>
          </p:grpSpPr>
          <p:sp>
            <p:nvSpPr>
              <p:cNvPr id="47266" name="Rectangle 13"/>
              <p:cNvSpPr>
                <a:spLocks noChangeArrowheads="1"/>
              </p:cNvSpPr>
              <p:nvPr/>
            </p:nvSpPr>
            <p:spPr bwMode="auto">
              <a:xfrm>
                <a:off x="3204" y="1332"/>
                <a:ext cx="384" cy="1344"/>
              </a:xfrm>
              <a:prstGeom prst="rect">
                <a:avLst/>
              </a:prstGeom>
              <a:solidFill>
                <a:srgbClr val="FFFFFF"/>
              </a:solidFill>
              <a:ln w="9525">
                <a:miter lim="800000"/>
                <a:headEnd/>
                <a:tailEnd/>
              </a:ln>
              <a:scene3d>
                <a:camera prst="legacyObliqueTopRight"/>
                <a:lightRig rig="legacyFlat3" dir="b"/>
              </a:scene3d>
              <a:sp3d extrusionH="887400" prstMaterial="legacyMatte">
                <a:bevelT w="13500" h="13500" prst="angle"/>
                <a:bevelB w="13500" h="13500" prst="angle"/>
                <a:extrusionClr>
                  <a:srgbClr val="FFFFFF"/>
                </a:extrusionClr>
              </a:sp3d>
            </p:spPr>
            <p:txBody>
              <a:bodyPr wrap="none" anchor="ctr">
                <a:flatTx/>
              </a:bodyPr>
              <a:lstStyle/>
              <a:p>
                <a:endParaRPr lang="de-DE"/>
              </a:p>
            </p:txBody>
          </p:sp>
          <p:sp>
            <p:nvSpPr>
              <p:cNvPr id="47267" name="Rectangle 14"/>
              <p:cNvSpPr>
                <a:spLocks noChangeArrowheads="1"/>
              </p:cNvSpPr>
              <p:nvPr/>
            </p:nvSpPr>
            <p:spPr bwMode="auto">
              <a:xfrm>
                <a:off x="3272" y="1476"/>
                <a:ext cx="240" cy="144"/>
              </a:xfrm>
              <a:prstGeom prst="rect">
                <a:avLst/>
              </a:prstGeom>
              <a:solidFill>
                <a:srgbClr val="EAEAEA"/>
              </a:solidFill>
              <a:ln w="9525">
                <a:noFill/>
                <a:miter lim="800000"/>
                <a:headEnd/>
                <a:tailEnd/>
              </a:ln>
            </p:spPr>
            <p:txBody>
              <a:bodyPr wrap="none" anchor="ctr"/>
              <a:lstStyle/>
              <a:p>
                <a:endParaRPr lang="de-DE"/>
              </a:p>
            </p:txBody>
          </p:sp>
        </p:grpSp>
        <p:grpSp>
          <p:nvGrpSpPr>
            <p:cNvPr id="47121" name="Group 60"/>
            <p:cNvGrpSpPr>
              <a:grpSpLocks/>
            </p:cNvGrpSpPr>
            <p:nvPr/>
          </p:nvGrpSpPr>
          <p:grpSpPr bwMode="auto">
            <a:xfrm>
              <a:off x="1295400" y="6781800"/>
              <a:ext cx="1676400" cy="1295400"/>
              <a:chOff x="1056" y="3168"/>
              <a:chExt cx="1056" cy="816"/>
            </a:xfrm>
          </p:grpSpPr>
          <p:sp>
            <p:nvSpPr>
              <p:cNvPr id="47232" name="Rectangle 18"/>
              <p:cNvSpPr>
                <a:spLocks noChangeArrowheads="1"/>
              </p:cNvSpPr>
              <p:nvPr/>
            </p:nvSpPr>
            <p:spPr bwMode="auto">
              <a:xfrm>
                <a:off x="1296" y="3168"/>
                <a:ext cx="816" cy="576"/>
              </a:xfrm>
              <a:prstGeom prst="rect">
                <a:avLst/>
              </a:prstGeom>
              <a:solidFill>
                <a:srgbClr val="DDDDDD"/>
              </a:solidFill>
              <a:ln w="9525">
                <a:miter lim="800000"/>
                <a:headEnd/>
                <a:tailEnd/>
              </a:ln>
              <a:scene3d>
                <a:camera prst="legacyObliqueTopRight">
                  <a:rot lat="20699989" lon="0" rev="0"/>
                </a:camera>
                <a:lightRig rig="legacyFlat3" dir="b"/>
              </a:scene3d>
              <a:sp3d extrusionH="163500" prstMaterial="legacyMatte">
                <a:bevelT w="13500" h="13500" prst="angle"/>
                <a:bevelB w="13500" h="13500" prst="angle"/>
                <a:extrusionClr>
                  <a:srgbClr val="DDDDDD"/>
                </a:extrusionClr>
              </a:sp3d>
            </p:spPr>
            <p:txBody>
              <a:bodyPr wrap="none" anchor="ctr">
                <a:flatTx/>
              </a:bodyPr>
              <a:lstStyle/>
              <a:p>
                <a:endParaRPr lang="de-DE"/>
              </a:p>
            </p:txBody>
          </p:sp>
          <p:sp>
            <p:nvSpPr>
              <p:cNvPr id="47233" name="Rectangle 12"/>
              <p:cNvSpPr>
                <a:spLocks noChangeArrowheads="1"/>
              </p:cNvSpPr>
              <p:nvPr/>
            </p:nvSpPr>
            <p:spPr bwMode="auto">
              <a:xfrm>
                <a:off x="1056" y="3888"/>
                <a:ext cx="864" cy="96"/>
              </a:xfrm>
              <a:prstGeom prst="rect">
                <a:avLst/>
              </a:prstGeom>
              <a:solidFill>
                <a:srgbClr val="DDDDDD"/>
              </a:solidFill>
              <a:ln w="9525">
                <a:miter lim="800000"/>
                <a:headEnd/>
                <a:tailEnd/>
              </a:ln>
              <a:scene3d>
                <a:camera prst="legacyObliqueTopRight"/>
                <a:lightRig rig="legacyFlat3" dir="b"/>
              </a:scene3d>
              <a:sp3d extrusionH="887400" prstMaterial="legacyMatte">
                <a:bevelT w="13500" h="13500" prst="angle"/>
                <a:bevelB w="13500" h="13500" prst="angle"/>
                <a:extrusionClr>
                  <a:srgbClr val="DDDDDD"/>
                </a:extrusionClr>
              </a:sp3d>
            </p:spPr>
            <p:txBody>
              <a:bodyPr wrap="none" anchor="ctr">
                <a:flatTx/>
              </a:bodyPr>
              <a:lstStyle/>
              <a:p>
                <a:endParaRPr lang="de-DE"/>
              </a:p>
            </p:txBody>
          </p:sp>
          <p:sp>
            <p:nvSpPr>
              <p:cNvPr id="47234" name="Rectangle 19"/>
              <p:cNvSpPr>
                <a:spLocks noChangeArrowheads="1"/>
              </p:cNvSpPr>
              <p:nvPr/>
            </p:nvSpPr>
            <p:spPr bwMode="auto">
              <a:xfrm>
                <a:off x="1344" y="3178"/>
                <a:ext cx="720" cy="470"/>
              </a:xfrm>
              <a:prstGeom prst="rect">
                <a:avLst/>
              </a:prstGeom>
              <a:solidFill>
                <a:srgbClr val="00FFFF">
                  <a:alpha val="50195"/>
                </a:srgbClr>
              </a:solidFill>
              <a:ln w="9525">
                <a:miter lim="800000"/>
                <a:headEnd/>
                <a:tailEnd/>
              </a:ln>
              <a:scene3d>
                <a:camera prst="legacyObliqueTopRight">
                  <a:rot lat="20699989" lon="0" rev="0"/>
                </a:camera>
                <a:lightRig rig="legacyFlat2" dir="t"/>
              </a:scene3d>
              <a:sp3d prstMaterial="legacyMatte">
                <a:bevelT w="13500" h="13500" prst="angle"/>
                <a:bevelB w="13500" h="13500" prst="angle"/>
                <a:extrusionClr>
                  <a:srgbClr val="00FFFF"/>
                </a:extrusionClr>
              </a:sp3d>
            </p:spPr>
            <p:txBody>
              <a:bodyPr wrap="none" anchor="ctr">
                <a:flatTx/>
              </a:bodyPr>
              <a:lstStyle/>
              <a:p>
                <a:endParaRPr lang="de-DE"/>
              </a:p>
            </p:txBody>
          </p:sp>
          <p:grpSp>
            <p:nvGrpSpPr>
              <p:cNvPr id="47235" name="Group 50"/>
              <p:cNvGrpSpPr>
                <a:grpSpLocks/>
              </p:cNvGrpSpPr>
              <p:nvPr/>
            </p:nvGrpSpPr>
            <p:grpSpPr bwMode="auto">
              <a:xfrm>
                <a:off x="1236" y="3721"/>
                <a:ext cx="684" cy="119"/>
                <a:chOff x="1776" y="4704"/>
                <a:chExt cx="684" cy="119"/>
              </a:xfrm>
            </p:grpSpPr>
            <p:sp>
              <p:nvSpPr>
                <p:cNvPr id="47236" name="Rectangle 20"/>
                <p:cNvSpPr>
                  <a:spLocks noChangeArrowheads="1"/>
                </p:cNvSpPr>
                <p:nvPr/>
              </p:nvSpPr>
              <p:spPr bwMode="auto">
                <a:xfrm flipH="1">
                  <a:off x="1872" y="4704"/>
                  <a:ext cx="48" cy="23"/>
                </a:xfrm>
                <a:prstGeom prst="rect">
                  <a:avLst/>
                </a:prstGeom>
                <a:solidFill>
                  <a:srgbClr val="EAEAEA"/>
                </a:solidFill>
                <a:ln w="9525">
                  <a:miter lim="800000"/>
                  <a:headEnd/>
                  <a:tailEnd/>
                </a:ln>
                <a:scene3d>
                  <a:camera prst="legacyObliqueTopRight"/>
                  <a:lightRig rig="legacyFlat3" dir="b"/>
                </a:scene3d>
                <a:sp3d extrusionH="61900" prstMaterial="legacyMatte">
                  <a:bevelT w="13500" h="13500" prst="angle"/>
                  <a:bevelB w="13500" h="13500" prst="angle"/>
                  <a:extrusionClr>
                    <a:srgbClr val="EAEAEA"/>
                  </a:extrusionClr>
                </a:sp3d>
              </p:spPr>
              <p:txBody>
                <a:bodyPr wrap="none" anchor="ctr">
                  <a:flatTx/>
                </a:bodyPr>
                <a:lstStyle/>
                <a:p>
                  <a:endParaRPr lang="de-DE"/>
                </a:p>
              </p:txBody>
            </p:sp>
            <p:sp>
              <p:nvSpPr>
                <p:cNvPr id="47237" name="Rectangle 21"/>
                <p:cNvSpPr>
                  <a:spLocks noChangeArrowheads="1"/>
                </p:cNvSpPr>
                <p:nvPr/>
              </p:nvSpPr>
              <p:spPr bwMode="auto">
                <a:xfrm flipH="1">
                  <a:off x="1932" y="4704"/>
                  <a:ext cx="48" cy="23"/>
                </a:xfrm>
                <a:prstGeom prst="rect">
                  <a:avLst/>
                </a:prstGeom>
                <a:solidFill>
                  <a:srgbClr val="EAEAEA"/>
                </a:solidFill>
                <a:ln w="9525">
                  <a:miter lim="800000"/>
                  <a:headEnd/>
                  <a:tailEnd/>
                </a:ln>
                <a:scene3d>
                  <a:camera prst="legacyObliqueTopRight"/>
                  <a:lightRig rig="legacyFlat3" dir="b"/>
                </a:scene3d>
                <a:sp3d extrusionH="61900" prstMaterial="legacyMatte">
                  <a:bevelT w="13500" h="13500" prst="angle"/>
                  <a:bevelB w="13500" h="13500" prst="angle"/>
                  <a:extrusionClr>
                    <a:srgbClr val="EAEAEA"/>
                  </a:extrusionClr>
                </a:sp3d>
              </p:spPr>
              <p:txBody>
                <a:bodyPr wrap="none" anchor="ctr">
                  <a:flatTx/>
                </a:bodyPr>
                <a:lstStyle/>
                <a:p>
                  <a:endParaRPr lang="de-DE"/>
                </a:p>
              </p:txBody>
            </p:sp>
            <p:sp>
              <p:nvSpPr>
                <p:cNvPr id="47238" name="Rectangle 22"/>
                <p:cNvSpPr>
                  <a:spLocks noChangeArrowheads="1"/>
                </p:cNvSpPr>
                <p:nvPr/>
              </p:nvSpPr>
              <p:spPr bwMode="auto">
                <a:xfrm flipH="1">
                  <a:off x="1992" y="4704"/>
                  <a:ext cx="48" cy="23"/>
                </a:xfrm>
                <a:prstGeom prst="rect">
                  <a:avLst/>
                </a:prstGeom>
                <a:solidFill>
                  <a:srgbClr val="EAEAEA"/>
                </a:solidFill>
                <a:ln w="9525">
                  <a:miter lim="800000"/>
                  <a:headEnd/>
                  <a:tailEnd/>
                </a:ln>
                <a:scene3d>
                  <a:camera prst="legacyObliqueTopRight"/>
                  <a:lightRig rig="legacyFlat3" dir="b"/>
                </a:scene3d>
                <a:sp3d extrusionH="61900" prstMaterial="legacyMatte">
                  <a:bevelT w="13500" h="13500" prst="angle"/>
                  <a:bevelB w="13500" h="13500" prst="angle"/>
                  <a:extrusionClr>
                    <a:srgbClr val="EAEAEA"/>
                  </a:extrusionClr>
                </a:sp3d>
              </p:spPr>
              <p:txBody>
                <a:bodyPr wrap="none" anchor="ctr">
                  <a:flatTx/>
                </a:bodyPr>
                <a:lstStyle/>
                <a:p>
                  <a:endParaRPr lang="de-DE"/>
                </a:p>
              </p:txBody>
            </p:sp>
            <p:sp>
              <p:nvSpPr>
                <p:cNvPr id="47239" name="Rectangle 23"/>
                <p:cNvSpPr>
                  <a:spLocks noChangeArrowheads="1"/>
                </p:cNvSpPr>
                <p:nvPr/>
              </p:nvSpPr>
              <p:spPr bwMode="auto">
                <a:xfrm flipH="1">
                  <a:off x="2052" y="4704"/>
                  <a:ext cx="48" cy="23"/>
                </a:xfrm>
                <a:prstGeom prst="rect">
                  <a:avLst/>
                </a:prstGeom>
                <a:solidFill>
                  <a:srgbClr val="EAEAEA"/>
                </a:solidFill>
                <a:ln w="9525">
                  <a:miter lim="800000"/>
                  <a:headEnd/>
                  <a:tailEnd/>
                </a:ln>
                <a:scene3d>
                  <a:camera prst="legacyObliqueTopRight"/>
                  <a:lightRig rig="legacyFlat3" dir="b"/>
                </a:scene3d>
                <a:sp3d extrusionH="61900" prstMaterial="legacyMatte">
                  <a:bevelT w="13500" h="13500" prst="angle"/>
                  <a:bevelB w="13500" h="13500" prst="angle"/>
                  <a:extrusionClr>
                    <a:srgbClr val="EAEAEA"/>
                  </a:extrusionClr>
                </a:sp3d>
              </p:spPr>
              <p:txBody>
                <a:bodyPr wrap="none" anchor="ctr">
                  <a:flatTx/>
                </a:bodyPr>
                <a:lstStyle/>
                <a:p>
                  <a:endParaRPr lang="de-DE"/>
                </a:p>
              </p:txBody>
            </p:sp>
            <p:sp>
              <p:nvSpPr>
                <p:cNvPr id="47240" name="Rectangle 24"/>
                <p:cNvSpPr>
                  <a:spLocks noChangeArrowheads="1"/>
                </p:cNvSpPr>
                <p:nvPr/>
              </p:nvSpPr>
              <p:spPr bwMode="auto">
                <a:xfrm flipH="1">
                  <a:off x="2112" y="4704"/>
                  <a:ext cx="48" cy="23"/>
                </a:xfrm>
                <a:prstGeom prst="rect">
                  <a:avLst/>
                </a:prstGeom>
                <a:solidFill>
                  <a:srgbClr val="EAEAEA"/>
                </a:solidFill>
                <a:ln w="9525">
                  <a:miter lim="800000"/>
                  <a:headEnd/>
                  <a:tailEnd/>
                </a:ln>
                <a:scene3d>
                  <a:camera prst="legacyObliqueTopRight"/>
                  <a:lightRig rig="legacyFlat3" dir="b"/>
                </a:scene3d>
                <a:sp3d extrusionH="61900" prstMaterial="legacyMatte">
                  <a:bevelT w="13500" h="13500" prst="angle"/>
                  <a:bevelB w="13500" h="13500" prst="angle"/>
                  <a:extrusionClr>
                    <a:srgbClr val="EAEAEA"/>
                  </a:extrusionClr>
                </a:sp3d>
              </p:spPr>
              <p:txBody>
                <a:bodyPr wrap="none" anchor="ctr">
                  <a:flatTx/>
                </a:bodyPr>
                <a:lstStyle/>
                <a:p>
                  <a:endParaRPr lang="de-DE"/>
                </a:p>
              </p:txBody>
            </p:sp>
            <p:sp>
              <p:nvSpPr>
                <p:cNvPr id="47241" name="Rectangle 25"/>
                <p:cNvSpPr>
                  <a:spLocks noChangeArrowheads="1"/>
                </p:cNvSpPr>
                <p:nvPr/>
              </p:nvSpPr>
              <p:spPr bwMode="auto">
                <a:xfrm flipH="1">
                  <a:off x="2172" y="4704"/>
                  <a:ext cx="48" cy="23"/>
                </a:xfrm>
                <a:prstGeom prst="rect">
                  <a:avLst/>
                </a:prstGeom>
                <a:solidFill>
                  <a:srgbClr val="EAEAEA"/>
                </a:solidFill>
                <a:ln w="9525">
                  <a:miter lim="800000"/>
                  <a:headEnd/>
                  <a:tailEnd/>
                </a:ln>
                <a:scene3d>
                  <a:camera prst="legacyObliqueTopRight"/>
                  <a:lightRig rig="legacyFlat3" dir="b"/>
                </a:scene3d>
                <a:sp3d extrusionH="61900" prstMaterial="legacyMatte">
                  <a:bevelT w="13500" h="13500" prst="angle"/>
                  <a:bevelB w="13500" h="13500" prst="angle"/>
                  <a:extrusionClr>
                    <a:srgbClr val="EAEAEA"/>
                  </a:extrusionClr>
                </a:sp3d>
              </p:spPr>
              <p:txBody>
                <a:bodyPr wrap="none" anchor="ctr">
                  <a:flatTx/>
                </a:bodyPr>
                <a:lstStyle/>
                <a:p>
                  <a:endParaRPr lang="de-DE"/>
                </a:p>
              </p:txBody>
            </p:sp>
            <p:sp>
              <p:nvSpPr>
                <p:cNvPr id="47242" name="Rectangle 26"/>
                <p:cNvSpPr>
                  <a:spLocks noChangeArrowheads="1"/>
                </p:cNvSpPr>
                <p:nvPr/>
              </p:nvSpPr>
              <p:spPr bwMode="auto">
                <a:xfrm flipH="1">
                  <a:off x="2232" y="4704"/>
                  <a:ext cx="48" cy="23"/>
                </a:xfrm>
                <a:prstGeom prst="rect">
                  <a:avLst/>
                </a:prstGeom>
                <a:solidFill>
                  <a:srgbClr val="EAEAEA"/>
                </a:solidFill>
                <a:ln w="9525">
                  <a:miter lim="800000"/>
                  <a:headEnd/>
                  <a:tailEnd/>
                </a:ln>
                <a:scene3d>
                  <a:camera prst="legacyObliqueTopRight"/>
                  <a:lightRig rig="legacyFlat3" dir="b"/>
                </a:scene3d>
                <a:sp3d extrusionH="61900" prstMaterial="legacyMatte">
                  <a:bevelT w="13500" h="13500" prst="angle"/>
                  <a:bevelB w="13500" h="13500" prst="angle"/>
                  <a:extrusionClr>
                    <a:srgbClr val="EAEAEA"/>
                  </a:extrusionClr>
                </a:sp3d>
              </p:spPr>
              <p:txBody>
                <a:bodyPr wrap="none" anchor="ctr">
                  <a:flatTx/>
                </a:bodyPr>
                <a:lstStyle/>
                <a:p>
                  <a:endParaRPr lang="de-DE"/>
                </a:p>
              </p:txBody>
            </p:sp>
            <p:sp>
              <p:nvSpPr>
                <p:cNvPr id="47243" name="Rectangle 27"/>
                <p:cNvSpPr>
                  <a:spLocks noChangeArrowheads="1"/>
                </p:cNvSpPr>
                <p:nvPr/>
              </p:nvSpPr>
              <p:spPr bwMode="auto">
                <a:xfrm flipH="1">
                  <a:off x="2292" y="4704"/>
                  <a:ext cx="48" cy="23"/>
                </a:xfrm>
                <a:prstGeom prst="rect">
                  <a:avLst/>
                </a:prstGeom>
                <a:solidFill>
                  <a:srgbClr val="EAEAEA"/>
                </a:solidFill>
                <a:ln w="9525">
                  <a:miter lim="800000"/>
                  <a:headEnd/>
                  <a:tailEnd/>
                </a:ln>
                <a:scene3d>
                  <a:camera prst="legacyObliqueTopRight"/>
                  <a:lightRig rig="legacyFlat3" dir="b"/>
                </a:scene3d>
                <a:sp3d extrusionH="61900" prstMaterial="legacyMatte">
                  <a:bevelT w="13500" h="13500" prst="angle"/>
                  <a:bevelB w="13500" h="13500" prst="angle"/>
                  <a:extrusionClr>
                    <a:srgbClr val="EAEAEA"/>
                  </a:extrusionClr>
                </a:sp3d>
              </p:spPr>
              <p:txBody>
                <a:bodyPr wrap="none" anchor="ctr">
                  <a:flatTx/>
                </a:bodyPr>
                <a:lstStyle/>
                <a:p>
                  <a:endParaRPr lang="de-DE"/>
                </a:p>
              </p:txBody>
            </p:sp>
            <p:sp>
              <p:nvSpPr>
                <p:cNvPr id="47244" name="Rectangle 28"/>
                <p:cNvSpPr>
                  <a:spLocks noChangeArrowheads="1"/>
                </p:cNvSpPr>
                <p:nvPr/>
              </p:nvSpPr>
              <p:spPr bwMode="auto">
                <a:xfrm flipH="1">
                  <a:off x="1824" y="4752"/>
                  <a:ext cx="48" cy="23"/>
                </a:xfrm>
                <a:prstGeom prst="rect">
                  <a:avLst/>
                </a:prstGeom>
                <a:solidFill>
                  <a:srgbClr val="EAEAEA"/>
                </a:solidFill>
                <a:ln w="9525">
                  <a:miter lim="800000"/>
                  <a:headEnd/>
                  <a:tailEnd/>
                </a:ln>
                <a:scene3d>
                  <a:camera prst="legacyObliqueTopRight"/>
                  <a:lightRig rig="legacyFlat3" dir="b"/>
                </a:scene3d>
                <a:sp3d extrusionH="61900" prstMaterial="legacyMatte">
                  <a:bevelT w="13500" h="13500" prst="angle"/>
                  <a:bevelB w="13500" h="13500" prst="angle"/>
                  <a:extrusionClr>
                    <a:srgbClr val="EAEAEA"/>
                  </a:extrusionClr>
                </a:sp3d>
              </p:spPr>
              <p:txBody>
                <a:bodyPr wrap="none" anchor="ctr">
                  <a:flatTx/>
                </a:bodyPr>
                <a:lstStyle/>
                <a:p>
                  <a:endParaRPr lang="de-DE"/>
                </a:p>
              </p:txBody>
            </p:sp>
            <p:sp>
              <p:nvSpPr>
                <p:cNvPr id="47245" name="Rectangle 29"/>
                <p:cNvSpPr>
                  <a:spLocks noChangeArrowheads="1"/>
                </p:cNvSpPr>
                <p:nvPr/>
              </p:nvSpPr>
              <p:spPr bwMode="auto">
                <a:xfrm flipH="1">
                  <a:off x="1884" y="4752"/>
                  <a:ext cx="48" cy="23"/>
                </a:xfrm>
                <a:prstGeom prst="rect">
                  <a:avLst/>
                </a:prstGeom>
                <a:solidFill>
                  <a:srgbClr val="EAEAEA"/>
                </a:solidFill>
                <a:ln w="9525">
                  <a:miter lim="800000"/>
                  <a:headEnd/>
                  <a:tailEnd/>
                </a:ln>
                <a:scene3d>
                  <a:camera prst="legacyObliqueTopRight"/>
                  <a:lightRig rig="legacyFlat3" dir="b"/>
                </a:scene3d>
                <a:sp3d extrusionH="61900" prstMaterial="legacyMatte">
                  <a:bevelT w="13500" h="13500" prst="angle"/>
                  <a:bevelB w="13500" h="13500" prst="angle"/>
                  <a:extrusionClr>
                    <a:srgbClr val="EAEAEA"/>
                  </a:extrusionClr>
                </a:sp3d>
              </p:spPr>
              <p:txBody>
                <a:bodyPr wrap="none" anchor="ctr">
                  <a:flatTx/>
                </a:bodyPr>
                <a:lstStyle/>
                <a:p>
                  <a:endParaRPr lang="de-DE"/>
                </a:p>
              </p:txBody>
            </p:sp>
            <p:sp>
              <p:nvSpPr>
                <p:cNvPr id="47246" name="Rectangle 30"/>
                <p:cNvSpPr>
                  <a:spLocks noChangeArrowheads="1"/>
                </p:cNvSpPr>
                <p:nvPr/>
              </p:nvSpPr>
              <p:spPr bwMode="auto">
                <a:xfrm flipH="1">
                  <a:off x="1944" y="4752"/>
                  <a:ext cx="48" cy="23"/>
                </a:xfrm>
                <a:prstGeom prst="rect">
                  <a:avLst/>
                </a:prstGeom>
                <a:solidFill>
                  <a:srgbClr val="EAEAEA"/>
                </a:solidFill>
                <a:ln w="9525">
                  <a:miter lim="800000"/>
                  <a:headEnd/>
                  <a:tailEnd/>
                </a:ln>
                <a:scene3d>
                  <a:camera prst="legacyObliqueTopRight"/>
                  <a:lightRig rig="legacyFlat3" dir="b"/>
                </a:scene3d>
                <a:sp3d extrusionH="61900" prstMaterial="legacyMatte">
                  <a:bevelT w="13500" h="13500" prst="angle"/>
                  <a:bevelB w="13500" h="13500" prst="angle"/>
                  <a:extrusionClr>
                    <a:srgbClr val="EAEAEA"/>
                  </a:extrusionClr>
                </a:sp3d>
              </p:spPr>
              <p:txBody>
                <a:bodyPr wrap="none" anchor="ctr">
                  <a:flatTx/>
                </a:bodyPr>
                <a:lstStyle/>
                <a:p>
                  <a:endParaRPr lang="de-DE"/>
                </a:p>
              </p:txBody>
            </p:sp>
            <p:sp>
              <p:nvSpPr>
                <p:cNvPr id="47247" name="Rectangle 31"/>
                <p:cNvSpPr>
                  <a:spLocks noChangeArrowheads="1"/>
                </p:cNvSpPr>
                <p:nvPr/>
              </p:nvSpPr>
              <p:spPr bwMode="auto">
                <a:xfrm flipH="1">
                  <a:off x="2004" y="4752"/>
                  <a:ext cx="48" cy="23"/>
                </a:xfrm>
                <a:prstGeom prst="rect">
                  <a:avLst/>
                </a:prstGeom>
                <a:solidFill>
                  <a:srgbClr val="EAEAEA"/>
                </a:solidFill>
                <a:ln w="9525">
                  <a:miter lim="800000"/>
                  <a:headEnd/>
                  <a:tailEnd/>
                </a:ln>
                <a:scene3d>
                  <a:camera prst="legacyObliqueTopRight"/>
                  <a:lightRig rig="legacyFlat3" dir="b"/>
                </a:scene3d>
                <a:sp3d extrusionH="61900" prstMaterial="legacyMatte">
                  <a:bevelT w="13500" h="13500" prst="angle"/>
                  <a:bevelB w="13500" h="13500" prst="angle"/>
                  <a:extrusionClr>
                    <a:srgbClr val="EAEAEA"/>
                  </a:extrusionClr>
                </a:sp3d>
              </p:spPr>
              <p:txBody>
                <a:bodyPr wrap="none" anchor="ctr">
                  <a:flatTx/>
                </a:bodyPr>
                <a:lstStyle/>
                <a:p>
                  <a:endParaRPr lang="de-DE"/>
                </a:p>
              </p:txBody>
            </p:sp>
            <p:sp>
              <p:nvSpPr>
                <p:cNvPr id="47248" name="Rectangle 32"/>
                <p:cNvSpPr>
                  <a:spLocks noChangeArrowheads="1"/>
                </p:cNvSpPr>
                <p:nvPr/>
              </p:nvSpPr>
              <p:spPr bwMode="auto">
                <a:xfrm flipH="1">
                  <a:off x="2064" y="4752"/>
                  <a:ext cx="48" cy="23"/>
                </a:xfrm>
                <a:prstGeom prst="rect">
                  <a:avLst/>
                </a:prstGeom>
                <a:solidFill>
                  <a:srgbClr val="EAEAEA"/>
                </a:solidFill>
                <a:ln w="9525">
                  <a:miter lim="800000"/>
                  <a:headEnd/>
                  <a:tailEnd/>
                </a:ln>
                <a:scene3d>
                  <a:camera prst="legacyObliqueTopRight"/>
                  <a:lightRig rig="legacyFlat3" dir="b"/>
                </a:scene3d>
                <a:sp3d extrusionH="61900" prstMaterial="legacyMatte">
                  <a:bevelT w="13500" h="13500" prst="angle"/>
                  <a:bevelB w="13500" h="13500" prst="angle"/>
                  <a:extrusionClr>
                    <a:srgbClr val="EAEAEA"/>
                  </a:extrusionClr>
                </a:sp3d>
              </p:spPr>
              <p:txBody>
                <a:bodyPr wrap="none" anchor="ctr">
                  <a:flatTx/>
                </a:bodyPr>
                <a:lstStyle/>
                <a:p>
                  <a:endParaRPr lang="de-DE"/>
                </a:p>
              </p:txBody>
            </p:sp>
            <p:sp>
              <p:nvSpPr>
                <p:cNvPr id="47249" name="Rectangle 33"/>
                <p:cNvSpPr>
                  <a:spLocks noChangeArrowheads="1"/>
                </p:cNvSpPr>
                <p:nvPr/>
              </p:nvSpPr>
              <p:spPr bwMode="auto">
                <a:xfrm flipH="1">
                  <a:off x="2124" y="4752"/>
                  <a:ext cx="48" cy="23"/>
                </a:xfrm>
                <a:prstGeom prst="rect">
                  <a:avLst/>
                </a:prstGeom>
                <a:solidFill>
                  <a:srgbClr val="EAEAEA"/>
                </a:solidFill>
                <a:ln w="9525">
                  <a:miter lim="800000"/>
                  <a:headEnd/>
                  <a:tailEnd/>
                </a:ln>
                <a:scene3d>
                  <a:camera prst="legacyObliqueTopRight"/>
                  <a:lightRig rig="legacyFlat3" dir="b"/>
                </a:scene3d>
                <a:sp3d extrusionH="61900" prstMaterial="legacyMatte">
                  <a:bevelT w="13500" h="13500" prst="angle"/>
                  <a:bevelB w="13500" h="13500" prst="angle"/>
                  <a:extrusionClr>
                    <a:srgbClr val="EAEAEA"/>
                  </a:extrusionClr>
                </a:sp3d>
              </p:spPr>
              <p:txBody>
                <a:bodyPr wrap="none" anchor="ctr">
                  <a:flatTx/>
                </a:bodyPr>
                <a:lstStyle/>
                <a:p>
                  <a:endParaRPr lang="de-DE"/>
                </a:p>
              </p:txBody>
            </p:sp>
            <p:sp>
              <p:nvSpPr>
                <p:cNvPr id="47250" name="Rectangle 34"/>
                <p:cNvSpPr>
                  <a:spLocks noChangeArrowheads="1"/>
                </p:cNvSpPr>
                <p:nvPr/>
              </p:nvSpPr>
              <p:spPr bwMode="auto">
                <a:xfrm flipH="1">
                  <a:off x="2184" y="4752"/>
                  <a:ext cx="48" cy="23"/>
                </a:xfrm>
                <a:prstGeom prst="rect">
                  <a:avLst/>
                </a:prstGeom>
                <a:solidFill>
                  <a:srgbClr val="EAEAEA"/>
                </a:solidFill>
                <a:ln w="9525">
                  <a:miter lim="800000"/>
                  <a:headEnd/>
                  <a:tailEnd/>
                </a:ln>
                <a:scene3d>
                  <a:camera prst="legacyObliqueTopRight"/>
                  <a:lightRig rig="legacyFlat3" dir="b"/>
                </a:scene3d>
                <a:sp3d extrusionH="61900" prstMaterial="legacyMatte">
                  <a:bevelT w="13500" h="13500" prst="angle"/>
                  <a:bevelB w="13500" h="13500" prst="angle"/>
                  <a:extrusionClr>
                    <a:srgbClr val="EAEAEA"/>
                  </a:extrusionClr>
                </a:sp3d>
              </p:spPr>
              <p:txBody>
                <a:bodyPr wrap="none" anchor="ctr">
                  <a:flatTx/>
                </a:bodyPr>
                <a:lstStyle/>
                <a:p>
                  <a:endParaRPr lang="de-DE"/>
                </a:p>
              </p:txBody>
            </p:sp>
            <p:sp>
              <p:nvSpPr>
                <p:cNvPr id="47251" name="Rectangle 35"/>
                <p:cNvSpPr>
                  <a:spLocks noChangeArrowheads="1"/>
                </p:cNvSpPr>
                <p:nvPr/>
              </p:nvSpPr>
              <p:spPr bwMode="auto">
                <a:xfrm flipH="1">
                  <a:off x="2244" y="4752"/>
                  <a:ext cx="48" cy="23"/>
                </a:xfrm>
                <a:prstGeom prst="rect">
                  <a:avLst/>
                </a:prstGeom>
                <a:solidFill>
                  <a:srgbClr val="EAEAEA"/>
                </a:solidFill>
                <a:ln w="9525">
                  <a:miter lim="800000"/>
                  <a:headEnd/>
                  <a:tailEnd/>
                </a:ln>
                <a:scene3d>
                  <a:camera prst="legacyObliqueTopRight"/>
                  <a:lightRig rig="legacyFlat3" dir="b"/>
                </a:scene3d>
                <a:sp3d extrusionH="61900" prstMaterial="legacyMatte">
                  <a:bevelT w="13500" h="13500" prst="angle"/>
                  <a:bevelB w="13500" h="13500" prst="angle"/>
                  <a:extrusionClr>
                    <a:srgbClr val="EAEAEA"/>
                  </a:extrusionClr>
                </a:sp3d>
              </p:spPr>
              <p:txBody>
                <a:bodyPr wrap="none" anchor="ctr">
                  <a:flatTx/>
                </a:bodyPr>
                <a:lstStyle/>
                <a:p>
                  <a:endParaRPr lang="de-DE"/>
                </a:p>
              </p:txBody>
            </p:sp>
            <p:sp>
              <p:nvSpPr>
                <p:cNvPr id="47252" name="Rectangle 36"/>
                <p:cNvSpPr>
                  <a:spLocks noChangeArrowheads="1"/>
                </p:cNvSpPr>
                <p:nvPr/>
              </p:nvSpPr>
              <p:spPr bwMode="auto">
                <a:xfrm flipH="1">
                  <a:off x="1776" y="4800"/>
                  <a:ext cx="48" cy="23"/>
                </a:xfrm>
                <a:prstGeom prst="rect">
                  <a:avLst/>
                </a:prstGeom>
                <a:solidFill>
                  <a:srgbClr val="EAEAEA"/>
                </a:solidFill>
                <a:ln w="9525">
                  <a:miter lim="800000"/>
                  <a:headEnd/>
                  <a:tailEnd/>
                </a:ln>
                <a:scene3d>
                  <a:camera prst="legacyObliqueTopRight"/>
                  <a:lightRig rig="legacyFlat3" dir="b"/>
                </a:scene3d>
                <a:sp3d extrusionH="61900" prstMaterial="legacyMatte">
                  <a:bevelT w="13500" h="13500" prst="angle"/>
                  <a:bevelB w="13500" h="13500" prst="angle"/>
                  <a:extrusionClr>
                    <a:srgbClr val="EAEAEA"/>
                  </a:extrusionClr>
                </a:sp3d>
              </p:spPr>
              <p:txBody>
                <a:bodyPr wrap="none" anchor="ctr">
                  <a:flatTx/>
                </a:bodyPr>
                <a:lstStyle/>
                <a:p>
                  <a:endParaRPr lang="de-DE"/>
                </a:p>
              </p:txBody>
            </p:sp>
            <p:sp>
              <p:nvSpPr>
                <p:cNvPr id="47253" name="Rectangle 37"/>
                <p:cNvSpPr>
                  <a:spLocks noChangeArrowheads="1"/>
                </p:cNvSpPr>
                <p:nvPr/>
              </p:nvSpPr>
              <p:spPr bwMode="auto">
                <a:xfrm flipH="1">
                  <a:off x="1836" y="4800"/>
                  <a:ext cx="48" cy="23"/>
                </a:xfrm>
                <a:prstGeom prst="rect">
                  <a:avLst/>
                </a:prstGeom>
                <a:solidFill>
                  <a:srgbClr val="EAEAEA"/>
                </a:solidFill>
                <a:ln w="9525">
                  <a:miter lim="800000"/>
                  <a:headEnd/>
                  <a:tailEnd/>
                </a:ln>
                <a:scene3d>
                  <a:camera prst="legacyObliqueTopRight"/>
                  <a:lightRig rig="legacyFlat3" dir="b"/>
                </a:scene3d>
                <a:sp3d extrusionH="61900" prstMaterial="legacyMatte">
                  <a:bevelT w="13500" h="13500" prst="angle"/>
                  <a:bevelB w="13500" h="13500" prst="angle"/>
                  <a:extrusionClr>
                    <a:srgbClr val="EAEAEA"/>
                  </a:extrusionClr>
                </a:sp3d>
              </p:spPr>
              <p:txBody>
                <a:bodyPr wrap="none" anchor="ctr">
                  <a:flatTx/>
                </a:bodyPr>
                <a:lstStyle/>
                <a:p>
                  <a:endParaRPr lang="de-DE"/>
                </a:p>
              </p:txBody>
            </p:sp>
            <p:sp>
              <p:nvSpPr>
                <p:cNvPr id="47254" name="Rectangle 38"/>
                <p:cNvSpPr>
                  <a:spLocks noChangeArrowheads="1"/>
                </p:cNvSpPr>
                <p:nvPr/>
              </p:nvSpPr>
              <p:spPr bwMode="auto">
                <a:xfrm flipH="1">
                  <a:off x="1896" y="4800"/>
                  <a:ext cx="48" cy="23"/>
                </a:xfrm>
                <a:prstGeom prst="rect">
                  <a:avLst/>
                </a:prstGeom>
                <a:solidFill>
                  <a:srgbClr val="EAEAEA"/>
                </a:solidFill>
                <a:ln w="9525">
                  <a:miter lim="800000"/>
                  <a:headEnd/>
                  <a:tailEnd/>
                </a:ln>
                <a:scene3d>
                  <a:camera prst="legacyObliqueTopRight"/>
                  <a:lightRig rig="legacyFlat3" dir="b"/>
                </a:scene3d>
                <a:sp3d extrusionH="61900" prstMaterial="legacyMatte">
                  <a:bevelT w="13500" h="13500" prst="angle"/>
                  <a:bevelB w="13500" h="13500" prst="angle"/>
                  <a:extrusionClr>
                    <a:srgbClr val="EAEAEA"/>
                  </a:extrusionClr>
                </a:sp3d>
              </p:spPr>
              <p:txBody>
                <a:bodyPr wrap="none" anchor="ctr">
                  <a:flatTx/>
                </a:bodyPr>
                <a:lstStyle/>
                <a:p>
                  <a:endParaRPr lang="de-DE"/>
                </a:p>
              </p:txBody>
            </p:sp>
            <p:sp>
              <p:nvSpPr>
                <p:cNvPr id="47255" name="Rectangle 39"/>
                <p:cNvSpPr>
                  <a:spLocks noChangeArrowheads="1"/>
                </p:cNvSpPr>
                <p:nvPr/>
              </p:nvSpPr>
              <p:spPr bwMode="auto">
                <a:xfrm flipH="1">
                  <a:off x="1956" y="4800"/>
                  <a:ext cx="48" cy="23"/>
                </a:xfrm>
                <a:prstGeom prst="rect">
                  <a:avLst/>
                </a:prstGeom>
                <a:solidFill>
                  <a:srgbClr val="EAEAEA"/>
                </a:solidFill>
                <a:ln w="9525">
                  <a:miter lim="800000"/>
                  <a:headEnd/>
                  <a:tailEnd/>
                </a:ln>
                <a:scene3d>
                  <a:camera prst="legacyObliqueTopRight"/>
                  <a:lightRig rig="legacyFlat3" dir="b"/>
                </a:scene3d>
                <a:sp3d extrusionH="61900" prstMaterial="legacyMatte">
                  <a:bevelT w="13500" h="13500" prst="angle"/>
                  <a:bevelB w="13500" h="13500" prst="angle"/>
                  <a:extrusionClr>
                    <a:srgbClr val="EAEAEA"/>
                  </a:extrusionClr>
                </a:sp3d>
              </p:spPr>
              <p:txBody>
                <a:bodyPr wrap="none" anchor="ctr">
                  <a:flatTx/>
                </a:bodyPr>
                <a:lstStyle/>
                <a:p>
                  <a:endParaRPr lang="de-DE"/>
                </a:p>
              </p:txBody>
            </p:sp>
            <p:sp>
              <p:nvSpPr>
                <p:cNvPr id="47256" name="Rectangle 40"/>
                <p:cNvSpPr>
                  <a:spLocks noChangeArrowheads="1"/>
                </p:cNvSpPr>
                <p:nvPr/>
              </p:nvSpPr>
              <p:spPr bwMode="auto">
                <a:xfrm flipH="1">
                  <a:off x="2016" y="4800"/>
                  <a:ext cx="48" cy="23"/>
                </a:xfrm>
                <a:prstGeom prst="rect">
                  <a:avLst/>
                </a:prstGeom>
                <a:solidFill>
                  <a:srgbClr val="EAEAEA"/>
                </a:solidFill>
                <a:ln w="9525">
                  <a:miter lim="800000"/>
                  <a:headEnd/>
                  <a:tailEnd/>
                </a:ln>
                <a:scene3d>
                  <a:camera prst="legacyObliqueTopRight"/>
                  <a:lightRig rig="legacyFlat3" dir="b"/>
                </a:scene3d>
                <a:sp3d extrusionH="61900" prstMaterial="legacyMatte">
                  <a:bevelT w="13500" h="13500" prst="angle"/>
                  <a:bevelB w="13500" h="13500" prst="angle"/>
                  <a:extrusionClr>
                    <a:srgbClr val="EAEAEA"/>
                  </a:extrusionClr>
                </a:sp3d>
              </p:spPr>
              <p:txBody>
                <a:bodyPr wrap="none" anchor="ctr">
                  <a:flatTx/>
                </a:bodyPr>
                <a:lstStyle/>
                <a:p>
                  <a:endParaRPr lang="de-DE"/>
                </a:p>
              </p:txBody>
            </p:sp>
            <p:sp>
              <p:nvSpPr>
                <p:cNvPr id="47257" name="Rectangle 41"/>
                <p:cNvSpPr>
                  <a:spLocks noChangeArrowheads="1"/>
                </p:cNvSpPr>
                <p:nvPr/>
              </p:nvSpPr>
              <p:spPr bwMode="auto">
                <a:xfrm flipH="1">
                  <a:off x="2076" y="4800"/>
                  <a:ext cx="48" cy="23"/>
                </a:xfrm>
                <a:prstGeom prst="rect">
                  <a:avLst/>
                </a:prstGeom>
                <a:solidFill>
                  <a:srgbClr val="EAEAEA"/>
                </a:solidFill>
                <a:ln w="9525">
                  <a:miter lim="800000"/>
                  <a:headEnd/>
                  <a:tailEnd/>
                </a:ln>
                <a:scene3d>
                  <a:camera prst="legacyObliqueTopRight"/>
                  <a:lightRig rig="legacyFlat3" dir="b"/>
                </a:scene3d>
                <a:sp3d extrusionH="61900" prstMaterial="legacyMatte">
                  <a:bevelT w="13500" h="13500" prst="angle"/>
                  <a:bevelB w="13500" h="13500" prst="angle"/>
                  <a:extrusionClr>
                    <a:srgbClr val="EAEAEA"/>
                  </a:extrusionClr>
                </a:sp3d>
              </p:spPr>
              <p:txBody>
                <a:bodyPr wrap="none" anchor="ctr">
                  <a:flatTx/>
                </a:bodyPr>
                <a:lstStyle/>
                <a:p>
                  <a:endParaRPr lang="de-DE"/>
                </a:p>
              </p:txBody>
            </p:sp>
            <p:sp>
              <p:nvSpPr>
                <p:cNvPr id="47258" name="Rectangle 42"/>
                <p:cNvSpPr>
                  <a:spLocks noChangeArrowheads="1"/>
                </p:cNvSpPr>
                <p:nvPr/>
              </p:nvSpPr>
              <p:spPr bwMode="auto">
                <a:xfrm flipH="1">
                  <a:off x="2136" y="4800"/>
                  <a:ext cx="48" cy="23"/>
                </a:xfrm>
                <a:prstGeom prst="rect">
                  <a:avLst/>
                </a:prstGeom>
                <a:solidFill>
                  <a:srgbClr val="EAEAEA"/>
                </a:solidFill>
                <a:ln w="9525">
                  <a:miter lim="800000"/>
                  <a:headEnd/>
                  <a:tailEnd/>
                </a:ln>
                <a:scene3d>
                  <a:camera prst="legacyObliqueTopRight"/>
                  <a:lightRig rig="legacyFlat3" dir="b"/>
                </a:scene3d>
                <a:sp3d extrusionH="61900" prstMaterial="legacyMatte">
                  <a:bevelT w="13500" h="13500" prst="angle"/>
                  <a:bevelB w="13500" h="13500" prst="angle"/>
                  <a:extrusionClr>
                    <a:srgbClr val="EAEAEA"/>
                  </a:extrusionClr>
                </a:sp3d>
              </p:spPr>
              <p:txBody>
                <a:bodyPr wrap="none" anchor="ctr">
                  <a:flatTx/>
                </a:bodyPr>
                <a:lstStyle/>
                <a:p>
                  <a:endParaRPr lang="de-DE"/>
                </a:p>
              </p:txBody>
            </p:sp>
            <p:sp>
              <p:nvSpPr>
                <p:cNvPr id="47259" name="Rectangle 43"/>
                <p:cNvSpPr>
                  <a:spLocks noChangeArrowheads="1"/>
                </p:cNvSpPr>
                <p:nvPr/>
              </p:nvSpPr>
              <p:spPr bwMode="auto">
                <a:xfrm flipH="1">
                  <a:off x="2196" y="4800"/>
                  <a:ext cx="48" cy="23"/>
                </a:xfrm>
                <a:prstGeom prst="rect">
                  <a:avLst/>
                </a:prstGeom>
                <a:solidFill>
                  <a:srgbClr val="EAEAEA"/>
                </a:solidFill>
                <a:ln w="9525">
                  <a:miter lim="800000"/>
                  <a:headEnd/>
                  <a:tailEnd/>
                </a:ln>
                <a:scene3d>
                  <a:camera prst="legacyObliqueTopRight"/>
                  <a:lightRig rig="legacyFlat3" dir="b"/>
                </a:scene3d>
                <a:sp3d extrusionH="61900" prstMaterial="legacyMatte">
                  <a:bevelT w="13500" h="13500" prst="angle"/>
                  <a:bevelB w="13500" h="13500" prst="angle"/>
                  <a:extrusionClr>
                    <a:srgbClr val="EAEAEA"/>
                  </a:extrusionClr>
                </a:sp3d>
              </p:spPr>
              <p:txBody>
                <a:bodyPr wrap="none" anchor="ctr">
                  <a:flatTx/>
                </a:bodyPr>
                <a:lstStyle/>
                <a:p>
                  <a:endParaRPr lang="de-DE"/>
                </a:p>
              </p:txBody>
            </p:sp>
            <p:sp>
              <p:nvSpPr>
                <p:cNvPr id="47260" name="Rectangle 44"/>
                <p:cNvSpPr>
                  <a:spLocks noChangeArrowheads="1"/>
                </p:cNvSpPr>
                <p:nvPr/>
              </p:nvSpPr>
              <p:spPr bwMode="auto">
                <a:xfrm flipH="1">
                  <a:off x="2352" y="4704"/>
                  <a:ext cx="48" cy="23"/>
                </a:xfrm>
                <a:prstGeom prst="rect">
                  <a:avLst/>
                </a:prstGeom>
                <a:solidFill>
                  <a:srgbClr val="EAEAEA"/>
                </a:solidFill>
                <a:ln w="9525">
                  <a:miter lim="800000"/>
                  <a:headEnd/>
                  <a:tailEnd/>
                </a:ln>
                <a:scene3d>
                  <a:camera prst="legacyObliqueTopRight"/>
                  <a:lightRig rig="legacyFlat3" dir="b"/>
                </a:scene3d>
                <a:sp3d extrusionH="61900" prstMaterial="legacyMatte">
                  <a:bevelT w="13500" h="13500" prst="angle"/>
                  <a:bevelB w="13500" h="13500" prst="angle"/>
                  <a:extrusionClr>
                    <a:srgbClr val="EAEAEA"/>
                  </a:extrusionClr>
                </a:sp3d>
              </p:spPr>
              <p:txBody>
                <a:bodyPr wrap="none" anchor="ctr">
                  <a:flatTx/>
                </a:bodyPr>
                <a:lstStyle/>
                <a:p>
                  <a:endParaRPr lang="de-DE"/>
                </a:p>
              </p:txBody>
            </p:sp>
            <p:sp>
              <p:nvSpPr>
                <p:cNvPr id="47261" name="Rectangle 45"/>
                <p:cNvSpPr>
                  <a:spLocks noChangeArrowheads="1"/>
                </p:cNvSpPr>
                <p:nvPr/>
              </p:nvSpPr>
              <p:spPr bwMode="auto">
                <a:xfrm flipH="1">
                  <a:off x="2412" y="4704"/>
                  <a:ext cx="48" cy="23"/>
                </a:xfrm>
                <a:prstGeom prst="rect">
                  <a:avLst/>
                </a:prstGeom>
                <a:solidFill>
                  <a:srgbClr val="EAEAEA"/>
                </a:solidFill>
                <a:ln w="9525">
                  <a:miter lim="800000"/>
                  <a:headEnd/>
                  <a:tailEnd/>
                </a:ln>
                <a:scene3d>
                  <a:camera prst="legacyObliqueTopRight"/>
                  <a:lightRig rig="legacyFlat3" dir="b"/>
                </a:scene3d>
                <a:sp3d extrusionH="61900" prstMaterial="legacyMatte">
                  <a:bevelT w="13500" h="13500" prst="angle"/>
                  <a:bevelB w="13500" h="13500" prst="angle"/>
                  <a:extrusionClr>
                    <a:srgbClr val="EAEAEA"/>
                  </a:extrusionClr>
                </a:sp3d>
              </p:spPr>
              <p:txBody>
                <a:bodyPr wrap="none" anchor="ctr">
                  <a:flatTx/>
                </a:bodyPr>
                <a:lstStyle/>
                <a:p>
                  <a:endParaRPr lang="de-DE"/>
                </a:p>
              </p:txBody>
            </p:sp>
            <p:sp>
              <p:nvSpPr>
                <p:cNvPr id="47262" name="Rectangle 46"/>
                <p:cNvSpPr>
                  <a:spLocks noChangeArrowheads="1"/>
                </p:cNvSpPr>
                <p:nvPr/>
              </p:nvSpPr>
              <p:spPr bwMode="auto">
                <a:xfrm flipH="1">
                  <a:off x="2304" y="4752"/>
                  <a:ext cx="48" cy="23"/>
                </a:xfrm>
                <a:prstGeom prst="rect">
                  <a:avLst/>
                </a:prstGeom>
                <a:solidFill>
                  <a:srgbClr val="EAEAEA"/>
                </a:solidFill>
                <a:ln w="9525">
                  <a:miter lim="800000"/>
                  <a:headEnd/>
                  <a:tailEnd/>
                </a:ln>
                <a:scene3d>
                  <a:camera prst="legacyObliqueTopRight"/>
                  <a:lightRig rig="legacyFlat3" dir="b"/>
                </a:scene3d>
                <a:sp3d extrusionH="61900" prstMaterial="legacyMatte">
                  <a:bevelT w="13500" h="13500" prst="angle"/>
                  <a:bevelB w="13500" h="13500" prst="angle"/>
                  <a:extrusionClr>
                    <a:srgbClr val="EAEAEA"/>
                  </a:extrusionClr>
                </a:sp3d>
              </p:spPr>
              <p:txBody>
                <a:bodyPr wrap="none" anchor="ctr">
                  <a:flatTx/>
                </a:bodyPr>
                <a:lstStyle/>
                <a:p>
                  <a:endParaRPr lang="de-DE"/>
                </a:p>
              </p:txBody>
            </p:sp>
            <p:sp>
              <p:nvSpPr>
                <p:cNvPr id="47263" name="Rectangle 47"/>
                <p:cNvSpPr>
                  <a:spLocks noChangeArrowheads="1"/>
                </p:cNvSpPr>
                <p:nvPr/>
              </p:nvSpPr>
              <p:spPr bwMode="auto">
                <a:xfrm flipH="1">
                  <a:off x="2364" y="4752"/>
                  <a:ext cx="48" cy="23"/>
                </a:xfrm>
                <a:prstGeom prst="rect">
                  <a:avLst/>
                </a:prstGeom>
                <a:solidFill>
                  <a:srgbClr val="EAEAEA"/>
                </a:solidFill>
                <a:ln w="9525">
                  <a:miter lim="800000"/>
                  <a:headEnd/>
                  <a:tailEnd/>
                </a:ln>
                <a:scene3d>
                  <a:camera prst="legacyObliqueTopRight"/>
                  <a:lightRig rig="legacyFlat3" dir="b"/>
                </a:scene3d>
                <a:sp3d extrusionH="61900" prstMaterial="legacyMatte">
                  <a:bevelT w="13500" h="13500" prst="angle"/>
                  <a:bevelB w="13500" h="13500" prst="angle"/>
                  <a:extrusionClr>
                    <a:srgbClr val="EAEAEA"/>
                  </a:extrusionClr>
                </a:sp3d>
              </p:spPr>
              <p:txBody>
                <a:bodyPr wrap="none" anchor="ctr">
                  <a:flatTx/>
                </a:bodyPr>
                <a:lstStyle/>
                <a:p>
                  <a:endParaRPr lang="de-DE"/>
                </a:p>
              </p:txBody>
            </p:sp>
            <p:sp>
              <p:nvSpPr>
                <p:cNvPr id="47264" name="Rectangle 48"/>
                <p:cNvSpPr>
                  <a:spLocks noChangeArrowheads="1"/>
                </p:cNvSpPr>
                <p:nvPr/>
              </p:nvSpPr>
              <p:spPr bwMode="auto">
                <a:xfrm flipH="1">
                  <a:off x="2256" y="4800"/>
                  <a:ext cx="48" cy="23"/>
                </a:xfrm>
                <a:prstGeom prst="rect">
                  <a:avLst/>
                </a:prstGeom>
                <a:solidFill>
                  <a:srgbClr val="EAEAEA"/>
                </a:solidFill>
                <a:ln w="9525">
                  <a:miter lim="800000"/>
                  <a:headEnd/>
                  <a:tailEnd/>
                </a:ln>
                <a:scene3d>
                  <a:camera prst="legacyObliqueTopRight"/>
                  <a:lightRig rig="legacyFlat3" dir="b"/>
                </a:scene3d>
                <a:sp3d extrusionH="61900" prstMaterial="legacyMatte">
                  <a:bevelT w="13500" h="13500" prst="angle"/>
                  <a:bevelB w="13500" h="13500" prst="angle"/>
                  <a:extrusionClr>
                    <a:srgbClr val="EAEAEA"/>
                  </a:extrusionClr>
                </a:sp3d>
              </p:spPr>
              <p:txBody>
                <a:bodyPr wrap="none" anchor="ctr">
                  <a:flatTx/>
                </a:bodyPr>
                <a:lstStyle/>
                <a:p>
                  <a:endParaRPr lang="de-DE"/>
                </a:p>
              </p:txBody>
            </p:sp>
            <p:sp>
              <p:nvSpPr>
                <p:cNvPr id="47265" name="Rectangle 49"/>
                <p:cNvSpPr>
                  <a:spLocks noChangeArrowheads="1"/>
                </p:cNvSpPr>
                <p:nvPr/>
              </p:nvSpPr>
              <p:spPr bwMode="auto">
                <a:xfrm flipH="1">
                  <a:off x="2316" y="4800"/>
                  <a:ext cx="48" cy="23"/>
                </a:xfrm>
                <a:prstGeom prst="rect">
                  <a:avLst/>
                </a:prstGeom>
                <a:solidFill>
                  <a:srgbClr val="EAEAEA"/>
                </a:solidFill>
                <a:ln w="9525">
                  <a:miter lim="800000"/>
                  <a:headEnd/>
                  <a:tailEnd/>
                </a:ln>
                <a:scene3d>
                  <a:camera prst="legacyObliqueTopRight"/>
                  <a:lightRig rig="legacyFlat3" dir="b"/>
                </a:scene3d>
                <a:sp3d extrusionH="61900" prstMaterial="legacyMatte">
                  <a:bevelT w="13500" h="13500" prst="angle"/>
                  <a:bevelB w="13500" h="13500" prst="angle"/>
                  <a:extrusionClr>
                    <a:srgbClr val="EAEAEA"/>
                  </a:extrusionClr>
                </a:sp3d>
              </p:spPr>
              <p:txBody>
                <a:bodyPr wrap="none" anchor="ctr">
                  <a:flatTx/>
                </a:bodyPr>
                <a:lstStyle/>
                <a:p>
                  <a:endParaRPr lang="de-DE"/>
                </a:p>
              </p:txBody>
            </p:sp>
          </p:grpSp>
        </p:grpSp>
        <p:sp>
          <p:nvSpPr>
            <p:cNvPr id="47122" name="Rectangle 4"/>
            <p:cNvSpPr>
              <a:spLocks noChangeArrowheads="1"/>
            </p:cNvSpPr>
            <p:nvPr/>
          </p:nvSpPr>
          <p:spPr bwMode="auto">
            <a:xfrm>
              <a:off x="819150" y="1250950"/>
              <a:ext cx="228600" cy="508000"/>
            </a:xfrm>
            <a:prstGeom prst="rect">
              <a:avLst/>
            </a:prstGeom>
            <a:solidFill>
              <a:srgbClr val="333333"/>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333333"/>
              </a:extrusionClr>
            </a:sp3d>
          </p:spPr>
          <p:txBody>
            <a:bodyPr wrap="none" anchor="ctr">
              <a:flatTx/>
            </a:bodyPr>
            <a:lstStyle/>
            <a:p>
              <a:endParaRPr lang="de-DE"/>
            </a:p>
          </p:txBody>
        </p:sp>
        <p:sp>
          <p:nvSpPr>
            <p:cNvPr id="47123" name="Rectangle 10"/>
            <p:cNvSpPr>
              <a:spLocks noChangeArrowheads="1"/>
            </p:cNvSpPr>
            <p:nvPr/>
          </p:nvSpPr>
          <p:spPr bwMode="auto">
            <a:xfrm>
              <a:off x="1047750" y="1352550"/>
              <a:ext cx="742950" cy="381000"/>
            </a:xfrm>
            <a:prstGeom prst="rect">
              <a:avLst/>
            </a:prstGeom>
            <a:solidFill>
              <a:srgbClr val="C0C0C0"/>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C0C0C0"/>
              </a:extrusionClr>
            </a:sp3d>
          </p:spPr>
          <p:txBody>
            <a:bodyPr wrap="none" anchor="ctr">
              <a:flatTx/>
            </a:bodyPr>
            <a:lstStyle/>
            <a:p>
              <a:endParaRPr lang="de-DE"/>
            </a:p>
          </p:txBody>
        </p:sp>
        <p:sp>
          <p:nvSpPr>
            <p:cNvPr id="47124" name="Rectangle 9"/>
            <p:cNvSpPr>
              <a:spLocks noChangeArrowheads="1"/>
            </p:cNvSpPr>
            <p:nvPr/>
          </p:nvSpPr>
          <p:spPr bwMode="auto">
            <a:xfrm>
              <a:off x="1733550" y="1276350"/>
              <a:ext cx="838200" cy="508000"/>
            </a:xfrm>
            <a:prstGeom prst="rect">
              <a:avLst/>
            </a:prstGeom>
            <a:solidFill>
              <a:srgbClr val="333333"/>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333333"/>
              </a:extrusionClr>
            </a:sp3d>
          </p:spPr>
          <p:txBody>
            <a:bodyPr wrap="none" anchor="ctr">
              <a:flatTx/>
            </a:bodyPr>
            <a:lstStyle/>
            <a:p>
              <a:endParaRPr lang="de-DE"/>
            </a:p>
          </p:txBody>
        </p:sp>
        <p:sp>
          <p:nvSpPr>
            <p:cNvPr id="47125" name="Rectangle 11"/>
            <p:cNvSpPr>
              <a:spLocks noChangeArrowheads="1"/>
            </p:cNvSpPr>
            <p:nvPr/>
          </p:nvSpPr>
          <p:spPr bwMode="auto">
            <a:xfrm>
              <a:off x="2571750" y="1352550"/>
              <a:ext cx="1771650" cy="381000"/>
            </a:xfrm>
            <a:prstGeom prst="rect">
              <a:avLst/>
            </a:prstGeom>
            <a:solidFill>
              <a:srgbClr val="C0C0C0"/>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C0C0C0"/>
              </a:extrusionClr>
            </a:sp3d>
          </p:spPr>
          <p:txBody>
            <a:bodyPr wrap="none" anchor="ctr">
              <a:flatTx/>
            </a:bodyPr>
            <a:lstStyle/>
            <a:p>
              <a:endParaRPr lang="de-DE"/>
            </a:p>
          </p:txBody>
        </p:sp>
        <p:sp>
          <p:nvSpPr>
            <p:cNvPr id="47126" name="Oval 52"/>
            <p:cNvSpPr>
              <a:spLocks noChangeArrowheads="1"/>
            </p:cNvSpPr>
            <p:nvPr/>
          </p:nvSpPr>
          <p:spPr bwMode="auto">
            <a:xfrm>
              <a:off x="2362200" y="1428750"/>
              <a:ext cx="76200" cy="152400"/>
            </a:xfrm>
            <a:prstGeom prst="ellipse">
              <a:avLst/>
            </a:prstGeom>
            <a:solidFill>
              <a:srgbClr val="EAEAEA"/>
            </a:solidFill>
            <a:ln w="9525">
              <a:round/>
              <a:headEnd/>
              <a:tailEnd/>
            </a:ln>
            <a:scene3d>
              <a:camera prst="legacyObliqueTopRight">
                <a:rot lat="20699989" lon="17099992" rev="0"/>
              </a:camera>
              <a:lightRig rig="legacyFlat3" dir="b"/>
            </a:scene3d>
            <a:sp3d extrusionH="430200" prstMaterial="legacyMatte">
              <a:bevelT w="13500" h="13500" prst="angle"/>
              <a:bevelB w="13500" h="13500" prst="angle"/>
              <a:extrusionClr>
                <a:srgbClr val="EAEAEA"/>
              </a:extrusionClr>
            </a:sp3d>
          </p:spPr>
          <p:txBody>
            <a:bodyPr wrap="none" anchor="ctr">
              <a:flatTx/>
            </a:bodyPr>
            <a:lstStyle/>
            <a:p>
              <a:endParaRPr lang="de-DE"/>
            </a:p>
          </p:txBody>
        </p:sp>
        <p:sp>
          <p:nvSpPr>
            <p:cNvPr id="18" name="Line 53"/>
            <p:cNvSpPr>
              <a:spLocks noChangeShapeType="1"/>
            </p:cNvSpPr>
            <p:nvPr/>
          </p:nvSpPr>
          <p:spPr bwMode="auto">
            <a:xfrm>
              <a:off x="2398067" y="1505451"/>
              <a:ext cx="725821" cy="0"/>
            </a:xfrm>
            <a:prstGeom prst="line">
              <a:avLst/>
            </a:prstGeom>
            <a:noFill/>
            <a:ln w="76200">
              <a:solidFill>
                <a:schemeClr val="accent6"/>
              </a:solidFill>
              <a:round/>
              <a:headEnd/>
              <a:tailEnd/>
            </a:ln>
          </p:spPr>
          <p:txBody>
            <a:bodyPr wrap="none" anchor="ctr"/>
            <a:lstStyle/>
            <a:p>
              <a:pPr>
                <a:defRPr/>
              </a:pPr>
              <a:endParaRPr lang="de-DE">
                <a:latin typeface="Arial" charset="0"/>
              </a:endParaRPr>
            </a:p>
          </p:txBody>
        </p:sp>
        <p:sp>
          <p:nvSpPr>
            <p:cNvPr id="19" name="Line 54"/>
            <p:cNvSpPr>
              <a:spLocks noChangeShapeType="1"/>
            </p:cNvSpPr>
            <p:nvPr/>
          </p:nvSpPr>
          <p:spPr bwMode="auto">
            <a:xfrm rot="5400000">
              <a:off x="2601012" y="1990495"/>
              <a:ext cx="1045749" cy="0"/>
            </a:xfrm>
            <a:prstGeom prst="line">
              <a:avLst/>
            </a:prstGeom>
            <a:noFill/>
            <a:ln w="76200">
              <a:solidFill>
                <a:schemeClr val="accent6"/>
              </a:solidFill>
              <a:round/>
              <a:headEnd/>
              <a:tailEnd/>
            </a:ln>
          </p:spPr>
          <p:txBody>
            <a:bodyPr wrap="none" anchor="ctr"/>
            <a:lstStyle/>
            <a:p>
              <a:pPr>
                <a:defRPr/>
              </a:pPr>
              <a:endParaRPr lang="de-DE">
                <a:latin typeface="Arial" charset="0"/>
              </a:endParaRPr>
            </a:p>
          </p:txBody>
        </p:sp>
        <p:sp>
          <p:nvSpPr>
            <p:cNvPr id="20" name="Line 55"/>
            <p:cNvSpPr>
              <a:spLocks noChangeShapeType="1"/>
            </p:cNvSpPr>
            <p:nvPr/>
          </p:nvSpPr>
          <p:spPr bwMode="auto">
            <a:xfrm>
              <a:off x="3087762" y="2513369"/>
              <a:ext cx="2000114" cy="0"/>
            </a:xfrm>
            <a:prstGeom prst="line">
              <a:avLst/>
            </a:prstGeom>
            <a:noFill/>
            <a:ln w="76200">
              <a:solidFill>
                <a:schemeClr val="accent6"/>
              </a:solidFill>
              <a:round/>
              <a:headEnd/>
              <a:tailEnd/>
            </a:ln>
          </p:spPr>
          <p:txBody>
            <a:bodyPr wrap="none" anchor="ctr"/>
            <a:lstStyle/>
            <a:p>
              <a:pPr>
                <a:defRPr/>
              </a:pPr>
              <a:endParaRPr lang="de-DE">
                <a:latin typeface="Arial" charset="0"/>
              </a:endParaRPr>
            </a:p>
          </p:txBody>
        </p:sp>
        <p:sp>
          <p:nvSpPr>
            <p:cNvPr id="47130" name="Line 56"/>
            <p:cNvSpPr>
              <a:spLocks noChangeShapeType="1"/>
            </p:cNvSpPr>
            <p:nvPr/>
          </p:nvSpPr>
          <p:spPr bwMode="auto">
            <a:xfrm>
              <a:off x="2362200" y="1733550"/>
              <a:ext cx="0" cy="1238250"/>
            </a:xfrm>
            <a:prstGeom prst="line">
              <a:avLst/>
            </a:prstGeom>
            <a:noFill/>
            <a:ln w="28575">
              <a:solidFill>
                <a:schemeClr val="tx1"/>
              </a:solidFill>
              <a:round/>
              <a:headEnd/>
              <a:tailEnd/>
            </a:ln>
          </p:spPr>
          <p:txBody>
            <a:bodyPr wrap="none" anchor="ctr"/>
            <a:lstStyle/>
            <a:p>
              <a:endParaRPr lang="de-DE"/>
            </a:p>
          </p:txBody>
        </p:sp>
        <p:sp>
          <p:nvSpPr>
            <p:cNvPr id="47131" name="Line 57"/>
            <p:cNvSpPr>
              <a:spLocks noChangeShapeType="1"/>
            </p:cNvSpPr>
            <p:nvPr/>
          </p:nvSpPr>
          <p:spPr bwMode="auto">
            <a:xfrm>
              <a:off x="2349500" y="2984500"/>
              <a:ext cx="2744788" cy="0"/>
            </a:xfrm>
            <a:prstGeom prst="line">
              <a:avLst/>
            </a:prstGeom>
            <a:noFill/>
            <a:ln w="28575">
              <a:solidFill>
                <a:schemeClr val="tx1"/>
              </a:solidFill>
              <a:round/>
              <a:headEnd/>
              <a:tailEnd/>
            </a:ln>
          </p:spPr>
          <p:txBody>
            <a:bodyPr wrap="none" anchor="ctr"/>
            <a:lstStyle/>
            <a:p>
              <a:endParaRPr lang="de-DE"/>
            </a:p>
          </p:txBody>
        </p:sp>
        <p:sp>
          <p:nvSpPr>
            <p:cNvPr id="47132" name="Line 62"/>
            <p:cNvSpPr>
              <a:spLocks noChangeShapeType="1"/>
            </p:cNvSpPr>
            <p:nvPr/>
          </p:nvSpPr>
          <p:spPr bwMode="auto">
            <a:xfrm>
              <a:off x="2508250" y="2711450"/>
              <a:ext cx="2590800" cy="0"/>
            </a:xfrm>
            <a:prstGeom prst="line">
              <a:avLst/>
            </a:prstGeom>
            <a:noFill/>
            <a:ln w="19050">
              <a:solidFill>
                <a:schemeClr val="accent1"/>
              </a:solidFill>
              <a:round/>
              <a:headEnd/>
              <a:tailEnd/>
            </a:ln>
          </p:spPr>
          <p:txBody>
            <a:bodyPr wrap="none" anchor="ctr"/>
            <a:lstStyle/>
            <a:p>
              <a:endParaRPr lang="de-DE"/>
            </a:p>
          </p:txBody>
        </p:sp>
        <p:sp>
          <p:nvSpPr>
            <p:cNvPr id="47133" name="Line 63"/>
            <p:cNvSpPr>
              <a:spLocks noChangeShapeType="1"/>
            </p:cNvSpPr>
            <p:nvPr/>
          </p:nvSpPr>
          <p:spPr bwMode="auto">
            <a:xfrm flipV="1">
              <a:off x="4267200" y="509588"/>
              <a:ext cx="0" cy="709612"/>
            </a:xfrm>
            <a:prstGeom prst="line">
              <a:avLst/>
            </a:prstGeom>
            <a:noFill/>
            <a:ln w="19050">
              <a:solidFill>
                <a:schemeClr val="tx1"/>
              </a:solidFill>
              <a:round/>
              <a:headEnd/>
              <a:tailEnd/>
            </a:ln>
          </p:spPr>
          <p:txBody>
            <a:bodyPr wrap="none" anchor="ctr"/>
            <a:lstStyle/>
            <a:p>
              <a:endParaRPr lang="de-DE"/>
            </a:p>
          </p:txBody>
        </p:sp>
        <p:sp>
          <p:nvSpPr>
            <p:cNvPr id="47134" name="Line 65"/>
            <p:cNvSpPr>
              <a:spLocks noChangeShapeType="1"/>
            </p:cNvSpPr>
            <p:nvPr/>
          </p:nvSpPr>
          <p:spPr bwMode="auto">
            <a:xfrm>
              <a:off x="1352550" y="514350"/>
              <a:ext cx="4343400" cy="0"/>
            </a:xfrm>
            <a:prstGeom prst="line">
              <a:avLst/>
            </a:prstGeom>
            <a:noFill/>
            <a:ln w="19050">
              <a:solidFill>
                <a:schemeClr val="tx1"/>
              </a:solidFill>
              <a:round/>
              <a:headEnd/>
              <a:tailEnd/>
            </a:ln>
          </p:spPr>
          <p:txBody>
            <a:bodyPr wrap="none" anchor="ctr"/>
            <a:lstStyle/>
            <a:p>
              <a:endParaRPr lang="de-DE"/>
            </a:p>
          </p:txBody>
        </p:sp>
        <p:sp>
          <p:nvSpPr>
            <p:cNvPr id="47135" name="Text Box 67"/>
            <p:cNvSpPr txBox="1">
              <a:spLocks noChangeArrowheads="1"/>
            </p:cNvSpPr>
            <p:nvPr/>
          </p:nvSpPr>
          <p:spPr bwMode="auto">
            <a:xfrm>
              <a:off x="-6389592" y="1484087"/>
              <a:ext cx="2980378" cy="576276"/>
            </a:xfrm>
            <a:prstGeom prst="rect">
              <a:avLst/>
            </a:prstGeom>
            <a:noFill/>
            <a:ln w="9525">
              <a:noFill/>
              <a:miter lim="800000"/>
              <a:headEnd/>
              <a:tailEnd/>
            </a:ln>
          </p:spPr>
          <p:txBody>
            <a:bodyPr wrap="square">
              <a:spAutoFit/>
            </a:bodyPr>
            <a:lstStyle/>
            <a:p>
              <a:r>
                <a:rPr lang="de-DE" sz="1600" dirty="0">
                  <a:solidFill>
                    <a:srgbClr val="FFCC00"/>
                  </a:solidFill>
                  <a:latin typeface="+mn-lt"/>
                </a:rPr>
                <a:t>Motor </a:t>
              </a:r>
              <a:r>
                <a:rPr lang="de-DE" sz="1600" dirty="0" err="1">
                  <a:solidFill>
                    <a:srgbClr val="FFCC00"/>
                  </a:solidFill>
                  <a:latin typeface="+mn-lt"/>
                </a:rPr>
                <a:t>cabel</a:t>
              </a:r>
              <a:r>
                <a:rPr lang="de-DE" sz="1600" dirty="0">
                  <a:solidFill>
                    <a:srgbClr val="FFCC00"/>
                  </a:solidFill>
                  <a:latin typeface="+mn-lt"/>
                </a:rPr>
                <a:t> </a:t>
              </a:r>
              <a:endParaRPr lang="de-DE" sz="1600" dirty="0">
                <a:latin typeface="+mn-lt"/>
              </a:endParaRPr>
            </a:p>
          </p:txBody>
        </p:sp>
        <p:sp>
          <p:nvSpPr>
            <p:cNvPr id="47136" name="Text Box 69"/>
            <p:cNvSpPr txBox="1">
              <a:spLocks noChangeArrowheads="1"/>
            </p:cNvSpPr>
            <p:nvPr/>
          </p:nvSpPr>
          <p:spPr bwMode="auto">
            <a:xfrm>
              <a:off x="-4998136" y="2310341"/>
              <a:ext cx="2808064" cy="995386"/>
            </a:xfrm>
            <a:prstGeom prst="rect">
              <a:avLst/>
            </a:prstGeom>
            <a:noFill/>
            <a:ln w="9525">
              <a:noFill/>
              <a:miter lim="800000"/>
              <a:headEnd/>
              <a:tailEnd/>
            </a:ln>
          </p:spPr>
          <p:txBody>
            <a:bodyPr wrap="square">
              <a:spAutoFit/>
            </a:bodyPr>
            <a:lstStyle/>
            <a:p>
              <a:r>
                <a:rPr lang="de-DE" sz="1600" dirty="0" err="1" smtClean="0">
                  <a:latin typeface="+mn-lt"/>
                </a:rPr>
                <a:t>Measuring</a:t>
              </a:r>
              <a:r>
                <a:rPr lang="de-DE" sz="1600" dirty="0" smtClean="0">
                  <a:latin typeface="+mn-lt"/>
                </a:rPr>
                <a:t> </a:t>
              </a:r>
              <a:r>
                <a:rPr lang="de-DE" sz="1600" dirty="0" err="1">
                  <a:latin typeface="+mn-lt"/>
                </a:rPr>
                <a:t>system</a:t>
              </a:r>
              <a:r>
                <a:rPr lang="de-DE" sz="1600" dirty="0">
                  <a:latin typeface="+mn-lt"/>
                </a:rPr>
                <a:t> </a:t>
              </a:r>
              <a:r>
                <a:rPr lang="de-DE" sz="1600" dirty="0" err="1">
                  <a:latin typeface="+mn-lt"/>
                </a:rPr>
                <a:t>cable</a:t>
              </a:r>
              <a:endParaRPr lang="de-DE" sz="1600" dirty="0">
                <a:latin typeface="+mn-lt"/>
              </a:endParaRPr>
            </a:p>
          </p:txBody>
        </p:sp>
        <p:sp>
          <p:nvSpPr>
            <p:cNvPr id="47137" name="Text Box 70"/>
            <p:cNvSpPr txBox="1">
              <a:spLocks noChangeArrowheads="1"/>
            </p:cNvSpPr>
            <p:nvPr/>
          </p:nvSpPr>
          <p:spPr bwMode="auto">
            <a:xfrm>
              <a:off x="-4446031" y="493224"/>
              <a:ext cx="5064021" cy="995386"/>
            </a:xfrm>
            <a:prstGeom prst="rect">
              <a:avLst/>
            </a:prstGeom>
            <a:noFill/>
            <a:ln w="9525">
              <a:noFill/>
              <a:miter lim="800000"/>
              <a:headEnd/>
              <a:tailEnd/>
            </a:ln>
          </p:spPr>
          <p:txBody>
            <a:bodyPr>
              <a:spAutoFit/>
            </a:bodyPr>
            <a:lstStyle/>
            <a:p>
              <a:r>
                <a:rPr lang="de-DE" sz="1600" dirty="0">
                  <a:solidFill>
                    <a:schemeClr val="tx1">
                      <a:lumMod val="75000"/>
                      <a:lumOff val="25000"/>
                    </a:schemeClr>
                  </a:solidFill>
                  <a:latin typeface="+mn-lt"/>
                </a:rPr>
                <a:t>End-/Reference </a:t>
              </a:r>
              <a:r>
                <a:rPr lang="de-DE" sz="1600" dirty="0" err="1">
                  <a:solidFill>
                    <a:schemeClr val="tx1">
                      <a:lumMod val="75000"/>
                      <a:lumOff val="25000"/>
                    </a:schemeClr>
                  </a:solidFill>
                  <a:latin typeface="+mn-lt"/>
                </a:rPr>
                <a:t>switch</a:t>
              </a:r>
              <a:r>
                <a:rPr lang="de-DE" sz="1600" dirty="0">
                  <a:solidFill>
                    <a:schemeClr val="tx1">
                      <a:lumMod val="75000"/>
                      <a:lumOff val="25000"/>
                    </a:schemeClr>
                  </a:solidFill>
                  <a:latin typeface="+mn-lt"/>
                </a:rPr>
                <a:t> </a:t>
              </a:r>
            </a:p>
            <a:p>
              <a:r>
                <a:rPr lang="de-DE" sz="1600" dirty="0">
                  <a:solidFill>
                    <a:schemeClr val="tx1">
                      <a:lumMod val="75000"/>
                      <a:lumOff val="25000"/>
                    </a:schemeClr>
                  </a:solidFill>
                  <a:latin typeface="+mn-lt"/>
                </a:rPr>
                <a:t>(not stringent </a:t>
              </a:r>
              <a:r>
                <a:rPr lang="de-DE" sz="1600" dirty="0" err="1">
                  <a:solidFill>
                    <a:schemeClr val="tx1">
                      <a:lumMod val="75000"/>
                      <a:lumOff val="25000"/>
                    </a:schemeClr>
                  </a:solidFill>
                  <a:latin typeface="+mn-lt"/>
                </a:rPr>
                <a:t>necessary</a:t>
              </a:r>
              <a:r>
                <a:rPr lang="de-DE" sz="1600" dirty="0">
                  <a:solidFill>
                    <a:schemeClr val="tx1">
                      <a:lumMod val="75000"/>
                      <a:lumOff val="25000"/>
                    </a:schemeClr>
                  </a:solidFill>
                  <a:latin typeface="+mn-lt"/>
                </a:rPr>
                <a:t>)</a:t>
              </a:r>
            </a:p>
          </p:txBody>
        </p:sp>
        <p:grpSp>
          <p:nvGrpSpPr>
            <p:cNvPr id="47138" name="Group 110"/>
            <p:cNvGrpSpPr>
              <a:grpSpLocks/>
            </p:cNvGrpSpPr>
            <p:nvPr/>
          </p:nvGrpSpPr>
          <p:grpSpPr bwMode="auto">
            <a:xfrm>
              <a:off x="3638550" y="6858000"/>
              <a:ext cx="533400" cy="1524000"/>
              <a:chOff x="1824" y="4176"/>
              <a:chExt cx="336" cy="960"/>
            </a:xfrm>
          </p:grpSpPr>
          <p:sp>
            <p:nvSpPr>
              <p:cNvPr id="47195" name="Rectangle 71"/>
              <p:cNvSpPr>
                <a:spLocks noChangeArrowheads="1"/>
              </p:cNvSpPr>
              <p:nvPr/>
            </p:nvSpPr>
            <p:spPr bwMode="auto">
              <a:xfrm>
                <a:off x="1824" y="4176"/>
                <a:ext cx="336" cy="960"/>
              </a:xfrm>
              <a:prstGeom prst="rect">
                <a:avLst/>
              </a:prstGeom>
              <a:solidFill>
                <a:srgbClr val="C0C0C0"/>
              </a:solidFill>
              <a:ln w="9525">
                <a:miter lim="800000"/>
                <a:headEnd/>
                <a:tailEnd/>
              </a:ln>
              <a:scene3d>
                <a:camera prst="legacyObliqueTopRight"/>
                <a:lightRig rig="legacyFlat3" dir="b"/>
              </a:scene3d>
              <a:sp3d extrusionH="1116000" prstMaterial="legacyMatte">
                <a:bevelT w="13500" h="13500" prst="angle"/>
                <a:bevelB w="13500" h="13500" prst="angle"/>
                <a:extrusionClr>
                  <a:srgbClr val="C0C0C0"/>
                </a:extrusionClr>
              </a:sp3d>
            </p:spPr>
            <p:txBody>
              <a:bodyPr wrap="none" anchor="ctr">
                <a:flatTx/>
              </a:bodyPr>
              <a:lstStyle/>
              <a:p>
                <a:endParaRPr lang="de-DE"/>
              </a:p>
            </p:txBody>
          </p:sp>
          <p:sp>
            <p:nvSpPr>
              <p:cNvPr id="47196" name="Oval 72"/>
              <p:cNvSpPr>
                <a:spLocks noChangeArrowheads="1"/>
              </p:cNvSpPr>
              <p:nvPr/>
            </p:nvSpPr>
            <p:spPr bwMode="auto">
              <a:xfrm>
                <a:off x="1852" y="4214"/>
                <a:ext cx="28" cy="39"/>
              </a:xfrm>
              <a:prstGeom prst="ellipse">
                <a:avLst/>
              </a:prstGeom>
              <a:solidFill>
                <a:srgbClr val="FF0000"/>
              </a:solidFill>
              <a:ln w="9525">
                <a:noFill/>
                <a:round/>
                <a:headEnd/>
                <a:tailEnd/>
              </a:ln>
            </p:spPr>
            <p:txBody>
              <a:bodyPr wrap="none" anchor="ctr"/>
              <a:lstStyle/>
              <a:p>
                <a:endParaRPr lang="de-DE"/>
              </a:p>
            </p:txBody>
          </p:sp>
          <p:sp>
            <p:nvSpPr>
              <p:cNvPr id="47197" name="Oval 73"/>
              <p:cNvSpPr>
                <a:spLocks noChangeArrowheads="1"/>
              </p:cNvSpPr>
              <p:nvPr/>
            </p:nvSpPr>
            <p:spPr bwMode="auto">
              <a:xfrm>
                <a:off x="1889" y="4214"/>
                <a:ext cx="28" cy="39"/>
              </a:xfrm>
              <a:prstGeom prst="ellipse">
                <a:avLst/>
              </a:prstGeom>
              <a:solidFill>
                <a:srgbClr val="FF0000"/>
              </a:solidFill>
              <a:ln w="9525">
                <a:noFill/>
                <a:round/>
                <a:headEnd/>
                <a:tailEnd/>
              </a:ln>
            </p:spPr>
            <p:txBody>
              <a:bodyPr wrap="none" anchor="ctr"/>
              <a:lstStyle/>
              <a:p>
                <a:endParaRPr lang="de-DE"/>
              </a:p>
            </p:txBody>
          </p:sp>
          <p:sp>
            <p:nvSpPr>
              <p:cNvPr id="47198" name="Oval 74"/>
              <p:cNvSpPr>
                <a:spLocks noChangeArrowheads="1"/>
              </p:cNvSpPr>
              <p:nvPr/>
            </p:nvSpPr>
            <p:spPr bwMode="auto">
              <a:xfrm>
                <a:off x="1931" y="4214"/>
                <a:ext cx="28" cy="39"/>
              </a:xfrm>
              <a:prstGeom prst="ellipse">
                <a:avLst/>
              </a:prstGeom>
              <a:solidFill>
                <a:srgbClr val="FF0000"/>
              </a:solidFill>
              <a:ln w="9525">
                <a:noFill/>
                <a:round/>
                <a:headEnd/>
                <a:tailEnd/>
              </a:ln>
            </p:spPr>
            <p:txBody>
              <a:bodyPr wrap="none" anchor="ctr"/>
              <a:lstStyle/>
              <a:p>
                <a:endParaRPr lang="de-DE"/>
              </a:p>
            </p:txBody>
          </p:sp>
          <p:sp>
            <p:nvSpPr>
              <p:cNvPr id="47199" name="Oval 75"/>
              <p:cNvSpPr>
                <a:spLocks noChangeArrowheads="1"/>
              </p:cNvSpPr>
              <p:nvPr/>
            </p:nvSpPr>
            <p:spPr bwMode="auto">
              <a:xfrm>
                <a:off x="1969" y="4214"/>
                <a:ext cx="28" cy="39"/>
              </a:xfrm>
              <a:prstGeom prst="ellipse">
                <a:avLst/>
              </a:prstGeom>
              <a:solidFill>
                <a:srgbClr val="FF0000"/>
              </a:solidFill>
              <a:ln w="9525">
                <a:noFill/>
                <a:round/>
                <a:headEnd/>
                <a:tailEnd/>
              </a:ln>
            </p:spPr>
            <p:txBody>
              <a:bodyPr wrap="none" anchor="ctr"/>
              <a:lstStyle/>
              <a:p>
                <a:endParaRPr lang="de-DE"/>
              </a:p>
            </p:txBody>
          </p:sp>
          <p:sp>
            <p:nvSpPr>
              <p:cNvPr id="47200" name="Oval 76"/>
              <p:cNvSpPr>
                <a:spLocks noChangeArrowheads="1"/>
              </p:cNvSpPr>
              <p:nvPr/>
            </p:nvSpPr>
            <p:spPr bwMode="auto">
              <a:xfrm>
                <a:off x="2011" y="4214"/>
                <a:ext cx="28" cy="39"/>
              </a:xfrm>
              <a:prstGeom prst="ellipse">
                <a:avLst/>
              </a:prstGeom>
              <a:solidFill>
                <a:srgbClr val="FF0000"/>
              </a:solidFill>
              <a:ln w="9525">
                <a:noFill/>
                <a:round/>
                <a:headEnd/>
                <a:tailEnd/>
              </a:ln>
            </p:spPr>
            <p:txBody>
              <a:bodyPr wrap="none" anchor="ctr"/>
              <a:lstStyle/>
              <a:p>
                <a:endParaRPr lang="de-DE"/>
              </a:p>
            </p:txBody>
          </p:sp>
          <p:sp>
            <p:nvSpPr>
              <p:cNvPr id="47201" name="Oval 77"/>
              <p:cNvSpPr>
                <a:spLocks noChangeArrowheads="1"/>
              </p:cNvSpPr>
              <p:nvPr/>
            </p:nvSpPr>
            <p:spPr bwMode="auto">
              <a:xfrm>
                <a:off x="2055" y="4214"/>
                <a:ext cx="28" cy="39"/>
              </a:xfrm>
              <a:prstGeom prst="ellipse">
                <a:avLst/>
              </a:prstGeom>
              <a:solidFill>
                <a:srgbClr val="FF0000"/>
              </a:solidFill>
              <a:ln w="9525">
                <a:noFill/>
                <a:round/>
                <a:headEnd/>
                <a:tailEnd/>
              </a:ln>
            </p:spPr>
            <p:txBody>
              <a:bodyPr wrap="none" anchor="ctr"/>
              <a:lstStyle/>
              <a:p>
                <a:endParaRPr lang="de-DE"/>
              </a:p>
            </p:txBody>
          </p:sp>
          <p:sp>
            <p:nvSpPr>
              <p:cNvPr id="47202" name="Oval 78"/>
              <p:cNvSpPr>
                <a:spLocks noChangeArrowheads="1"/>
              </p:cNvSpPr>
              <p:nvPr/>
            </p:nvSpPr>
            <p:spPr bwMode="auto">
              <a:xfrm>
                <a:off x="2097" y="4214"/>
                <a:ext cx="28" cy="39"/>
              </a:xfrm>
              <a:prstGeom prst="ellipse">
                <a:avLst/>
              </a:prstGeom>
              <a:solidFill>
                <a:srgbClr val="FF0000"/>
              </a:solidFill>
              <a:ln w="9525">
                <a:noFill/>
                <a:round/>
                <a:headEnd/>
                <a:tailEnd/>
              </a:ln>
            </p:spPr>
            <p:txBody>
              <a:bodyPr wrap="none" anchor="ctr"/>
              <a:lstStyle/>
              <a:p>
                <a:endParaRPr lang="de-DE"/>
              </a:p>
            </p:txBody>
          </p:sp>
          <p:sp>
            <p:nvSpPr>
              <p:cNvPr id="47203" name="Oval 79"/>
              <p:cNvSpPr>
                <a:spLocks noChangeArrowheads="1"/>
              </p:cNvSpPr>
              <p:nvPr/>
            </p:nvSpPr>
            <p:spPr bwMode="auto">
              <a:xfrm>
                <a:off x="1852" y="4269"/>
                <a:ext cx="28" cy="38"/>
              </a:xfrm>
              <a:prstGeom prst="ellipse">
                <a:avLst/>
              </a:prstGeom>
              <a:solidFill>
                <a:srgbClr val="FF0000"/>
              </a:solidFill>
              <a:ln w="9525">
                <a:noFill/>
                <a:round/>
                <a:headEnd/>
                <a:tailEnd/>
              </a:ln>
            </p:spPr>
            <p:txBody>
              <a:bodyPr wrap="none" anchor="ctr"/>
              <a:lstStyle/>
              <a:p>
                <a:endParaRPr lang="de-DE"/>
              </a:p>
            </p:txBody>
          </p:sp>
          <p:sp>
            <p:nvSpPr>
              <p:cNvPr id="47204" name="Oval 80"/>
              <p:cNvSpPr>
                <a:spLocks noChangeArrowheads="1"/>
              </p:cNvSpPr>
              <p:nvPr/>
            </p:nvSpPr>
            <p:spPr bwMode="auto">
              <a:xfrm>
                <a:off x="1889" y="4269"/>
                <a:ext cx="28" cy="38"/>
              </a:xfrm>
              <a:prstGeom prst="ellipse">
                <a:avLst/>
              </a:prstGeom>
              <a:solidFill>
                <a:srgbClr val="FF0000"/>
              </a:solidFill>
              <a:ln w="9525">
                <a:noFill/>
                <a:round/>
                <a:headEnd/>
                <a:tailEnd/>
              </a:ln>
            </p:spPr>
            <p:txBody>
              <a:bodyPr wrap="none" anchor="ctr"/>
              <a:lstStyle/>
              <a:p>
                <a:endParaRPr lang="de-DE"/>
              </a:p>
            </p:txBody>
          </p:sp>
          <p:sp>
            <p:nvSpPr>
              <p:cNvPr id="47205" name="Oval 81"/>
              <p:cNvSpPr>
                <a:spLocks noChangeArrowheads="1"/>
              </p:cNvSpPr>
              <p:nvPr/>
            </p:nvSpPr>
            <p:spPr bwMode="auto">
              <a:xfrm>
                <a:off x="1931" y="4269"/>
                <a:ext cx="28" cy="38"/>
              </a:xfrm>
              <a:prstGeom prst="ellipse">
                <a:avLst/>
              </a:prstGeom>
              <a:solidFill>
                <a:srgbClr val="FF0000"/>
              </a:solidFill>
              <a:ln w="9525">
                <a:noFill/>
                <a:round/>
                <a:headEnd/>
                <a:tailEnd/>
              </a:ln>
            </p:spPr>
            <p:txBody>
              <a:bodyPr wrap="none" anchor="ctr"/>
              <a:lstStyle/>
              <a:p>
                <a:endParaRPr lang="de-DE"/>
              </a:p>
            </p:txBody>
          </p:sp>
          <p:sp>
            <p:nvSpPr>
              <p:cNvPr id="47206" name="Oval 82"/>
              <p:cNvSpPr>
                <a:spLocks noChangeArrowheads="1"/>
              </p:cNvSpPr>
              <p:nvPr/>
            </p:nvSpPr>
            <p:spPr bwMode="auto">
              <a:xfrm>
                <a:off x="1969" y="4269"/>
                <a:ext cx="28" cy="38"/>
              </a:xfrm>
              <a:prstGeom prst="ellipse">
                <a:avLst/>
              </a:prstGeom>
              <a:solidFill>
                <a:srgbClr val="FF0000"/>
              </a:solidFill>
              <a:ln w="9525">
                <a:noFill/>
                <a:round/>
                <a:headEnd/>
                <a:tailEnd/>
              </a:ln>
            </p:spPr>
            <p:txBody>
              <a:bodyPr wrap="none" anchor="ctr"/>
              <a:lstStyle/>
              <a:p>
                <a:endParaRPr lang="de-DE"/>
              </a:p>
            </p:txBody>
          </p:sp>
          <p:sp>
            <p:nvSpPr>
              <p:cNvPr id="47207" name="Oval 83"/>
              <p:cNvSpPr>
                <a:spLocks noChangeArrowheads="1"/>
              </p:cNvSpPr>
              <p:nvPr/>
            </p:nvSpPr>
            <p:spPr bwMode="auto">
              <a:xfrm>
                <a:off x="2011" y="4269"/>
                <a:ext cx="28" cy="38"/>
              </a:xfrm>
              <a:prstGeom prst="ellipse">
                <a:avLst/>
              </a:prstGeom>
              <a:solidFill>
                <a:srgbClr val="FF0000"/>
              </a:solidFill>
              <a:ln w="9525">
                <a:noFill/>
                <a:round/>
                <a:headEnd/>
                <a:tailEnd/>
              </a:ln>
            </p:spPr>
            <p:txBody>
              <a:bodyPr wrap="none" anchor="ctr"/>
              <a:lstStyle/>
              <a:p>
                <a:endParaRPr lang="de-DE"/>
              </a:p>
            </p:txBody>
          </p:sp>
          <p:sp>
            <p:nvSpPr>
              <p:cNvPr id="47208" name="Oval 84"/>
              <p:cNvSpPr>
                <a:spLocks noChangeArrowheads="1"/>
              </p:cNvSpPr>
              <p:nvPr/>
            </p:nvSpPr>
            <p:spPr bwMode="auto">
              <a:xfrm>
                <a:off x="2055" y="4269"/>
                <a:ext cx="28" cy="38"/>
              </a:xfrm>
              <a:prstGeom prst="ellipse">
                <a:avLst/>
              </a:prstGeom>
              <a:solidFill>
                <a:srgbClr val="FF0000"/>
              </a:solidFill>
              <a:ln w="9525">
                <a:noFill/>
                <a:round/>
                <a:headEnd/>
                <a:tailEnd/>
              </a:ln>
            </p:spPr>
            <p:txBody>
              <a:bodyPr wrap="none" anchor="ctr"/>
              <a:lstStyle/>
              <a:p>
                <a:endParaRPr lang="de-DE"/>
              </a:p>
            </p:txBody>
          </p:sp>
          <p:sp>
            <p:nvSpPr>
              <p:cNvPr id="47209" name="Oval 85"/>
              <p:cNvSpPr>
                <a:spLocks noChangeArrowheads="1"/>
              </p:cNvSpPr>
              <p:nvPr/>
            </p:nvSpPr>
            <p:spPr bwMode="auto">
              <a:xfrm>
                <a:off x="2097" y="4269"/>
                <a:ext cx="28" cy="38"/>
              </a:xfrm>
              <a:prstGeom prst="ellipse">
                <a:avLst/>
              </a:prstGeom>
              <a:solidFill>
                <a:srgbClr val="FF0000"/>
              </a:solidFill>
              <a:ln w="9525">
                <a:noFill/>
                <a:round/>
                <a:headEnd/>
                <a:tailEnd/>
              </a:ln>
            </p:spPr>
            <p:txBody>
              <a:bodyPr wrap="none" anchor="ctr"/>
              <a:lstStyle/>
              <a:p>
                <a:endParaRPr lang="de-DE"/>
              </a:p>
            </p:txBody>
          </p:sp>
          <p:sp>
            <p:nvSpPr>
              <p:cNvPr id="47210" name="AutoShape 87"/>
              <p:cNvSpPr>
                <a:spLocks noChangeArrowheads="1"/>
              </p:cNvSpPr>
              <p:nvPr/>
            </p:nvSpPr>
            <p:spPr bwMode="auto">
              <a:xfrm>
                <a:off x="1852" y="4406"/>
                <a:ext cx="28" cy="192"/>
              </a:xfrm>
              <a:prstGeom prst="roundRect">
                <a:avLst>
                  <a:gd name="adj" fmla="val 16667"/>
                </a:avLst>
              </a:prstGeom>
              <a:solidFill>
                <a:srgbClr val="808080"/>
              </a:solidFill>
              <a:ln w="9525">
                <a:noFill/>
                <a:round/>
                <a:headEnd/>
                <a:tailEnd/>
              </a:ln>
            </p:spPr>
            <p:txBody>
              <a:bodyPr wrap="none" anchor="ctr"/>
              <a:lstStyle/>
              <a:p>
                <a:endParaRPr lang="de-DE"/>
              </a:p>
            </p:txBody>
          </p:sp>
          <p:sp>
            <p:nvSpPr>
              <p:cNvPr id="47211" name="AutoShape 88"/>
              <p:cNvSpPr>
                <a:spLocks noChangeArrowheads="1"/>
              </p:cNvSpPr>
              <p:nvPr/>
            </p:nvSpPr>
            <p:spPr bwMode="auto">
              <a:xfrm>
                <a:off x="1908" y="4406"/>
                <a:ext cx="28" cy="192"/>
              </a:xfrm>
              <a:prstGeom prst="roundRect">
                <a:avLst>
                  <a:gd name="adj" fmla="val 16667"/>
                </a:avLst>
              </a:prstGeom>
              <a:solidFill>
                <a:srgbClr val="808080"/>
              </a:solidFill>
              <a:ln w="9525">
                <a:noFill/>
                <a:round/>
                <a:headEnd/>
                <a:tailEnd/>
              </a:ln>
            </p:spPr>
            <p:txBody>
              <a:bodyPr wrap="none" anchor="ctr"/>
              <a:lstStyle/>
              <a:p>
                <a:endParaRPr lang="de-DE"/>
              </a:p>
            </p:txBody>
          </p:sp>
          <p:sp>
            <p:nvSpPr>
              <p:cNvPr id="47212" name="AutoShape 89"/>
              <p:cNvSpPr>
                <a:spLocks noChangeArrowheads="1"/>
              </p:cNvSpPr>
              <p:nvPr/>
            </p:nvSpPr>
            <p:spPr bwMode="auto">
              <a:xfrm>
                <a:off x="1964" y="4406"/>
                <a:ext cx="28" cy="192"/>
              </a:xfrm>
              <a:prstGeom prst="roundRect">
                <a:avLst>
                  <a:gd name="adj" fmla="val 16667"/>
                </a:avLst>
              </a:prstGeom>
              <a:solidFill>
                <a:srgbClr val="808080"/>
              </a:solidFill>
              <a:ln w="9525">
                <a:noFill/>
                <a:round/>
                <a:headEnd/>
                <a:tailEnd/>
              </a:ln>
            </p:spPr>
            <p:txBody>
              <a:bodyPr wrap="none" anchor="ctr"/>
              <a:lstStyle/>
              <a:p>
                <a:endParaRPr lang="de-DE"/>
              </a:p>
            </p:txBody>
          </p:sp>
          <p:sp>
            <p:nvSpPr>
              <p:cNvPr id="47213" name="AutoShape 90"/>
              <p:cNvSpPr>
                <a:spLocks noChangeArrowheads="1"/>
              </p:cNvSpPr>
              <p:nvPr/>
            </p:nvSpPr>
            <p:spPr bwMode="auto">
              <a:xfrm>
                <a:off x="2020" y="4406"/>
                <a:ext cx="28" cy="192"/>
              </a:xfrm>
              <a:prstGeom prst="roundRect">
                <a:avLst>
                  <a:gd name="adj" fmla="val 16667"/>
                </a:avLst>
              </a:prstGeom>
              <a:solidFill>
                <a:srgbClr val="808080"/>
              </a:solidFill>
              <a:ln w="9525">
                <a:noFill/>
                <a:round/>
                <a:headEnd/>
                <a:tailEnd/>
              </a:ln>
            </p:spPr>
            <p:txBody>
              <a:bodyPr wrap="none" anchor="ctr"/>
              <a:lstStyle/>
              <a:p>
                <a:endParaRPr lang="de-DE"/>
              </a:p>
            </p:txBody>
          </p:sp>
          <p:sp>
            <p:nvSpPr>
              <p:cNvPr id="47214" name="AutoShape 91"/>
              <p:cNvSpPr>
                <a:spLocks noChangeArrowheads="1"/>
              </p:cNvSpPr>
              <p:nvPr/>
            </p:nvSpPr>
            <p:spPr bwMode="auto">
              <a:xfrm>
                <a:off x="2076" y="4406"/>
                <a:ext cx="28" cy="192"/>
              </a:xfrm>
              <a:prstGeom prst="roundRect">
                <a:avLst>
                  <a:gd name="adj" fmla="val 16667"/>
                </a:avLst>
              </a:prstGeom>
              <a:solidFill>
                <a:srgbClr val="808080"/>
              </a:solidFill>
              <a:ln w="9525">
                <a:noFill/>
                <a:round/>
                <a:headEnd/>
                <a:tailEnd/>
              </a:ln>
            </p:spPr>
            <p:txBody>
              <a:bodyPr wrap="none" anchor="ctr"/>
              <a:lstStyle/>
              <a:p>
                <a:endParaRPr lang="de-DE"/>
              </a:p>
            </p:txBody>
          </p:sp>
          <p:sp>
            <p:nvSpPr>
              <p:cNvPr id="47215" name="AutoShape 92"/>
              <p:cNvSpPr>
                <a:spLocks noChangeArrowheads="1"/>
              </p:cNvSpPr>
              <p:nvPr/>
            </p:nvSpPr>
            <p:spPr bwMode="auto">
              <a:xfrm>
                <a:off x="1852" y="4637"/>
                <a:ext cx="28" cy="192"/>
              </a:xfrm>
              <a:prstGeom prst="roundRect">
                <a:avLst>
                  <a:gd name="adj" fmla="val 16667"/>
                </a:avLst>
              </a:prstGeom>
              <a:solidFill>
                <a:srgbClr val="808080"/>
              </a:solidFill>
              <a:ln w="9525">
                <a:noFill/>
                <a:round/>
                <a:headEnd/>
                <a:tailEnd/>
              </a:ln>
            </p:spPr>
            <p:txBody>
              <a:bodyPr wrap="none" anchor="ctr"/>
              <a:lstStyle/>
              <a:p>
                <a:endParaRPr lang="de-DE"/>
              </a:p>
            </p:txBody>
          </p:sp>
          <p:sp>
            <p:nvSpPr>
              <p:cNvPr id="47216" name="AutoShape 93"/>
              <p:cNvSpPr>
                <a:spLocks noChangeArrowheads="1"/>
              </p:cNvSpPr>
              <p:nvPr/>
            </p:nvSpPr>
            <p:spPr bwMode="auto">
              <a:xfrm>
                <a:off x="1908" y="4637"/>
                <a:ext cx="28" cy="192"/>
              </a:xfrm>
              <a:prstGeom prst="roundRect">
                <a:avLst>
                  <a:gd name="adj" fmla="val 16667"/>
                </a:avLst>
              </a:prstGeom>
              <a:solidFill>
                <a:srgbClr val="808080"/>
              </a:solidFill>
              <a:ln w="9525">
                <a:noFill/>
                <a:round/>
                <a:headEnd/>
                <a:tailEnd/>
              </a:ln>
            </p:spPr>
            <p:txBody>
              <a:bodyPr wrap="none" anchor="ctr"/>
              <a:lstStyle/>
              <a:p>
                <a:endParaRPr lang="de-DE"/>
              </a:p>
            </p:txBody>
          </p:sp>
          <p:sp>
            <p:nvSpPr>
              <p:cNvPr id="47217" name="AutoShape 94"/>
              <p:cNvSpPr>
                <a:spLocks noChangeArrowheads="1"/>
              </p:cNvSpPr>
              <p:nvPr/>
            </p:nvSpPr>
            <p:spPr bwMode="auto">
              <a:xfrm>
                <a:off x="1964" y="4637"/>
                <a:ext cx="28" cy="192"/>
              </a:xfrm>
              <a:prstGeom prst="roundRect">
                <a:avLst>
                  <a:gd name="adj" fmla="val 16667"/>
                </a:avLst>
              </a:prstGeom>
              <a:solidFill>
                <a:srgbClr val="808080"/>
              </a:solidFill>
              <a:ln w="9525">
                <a:noFill/>
                <a:round/>
                <a:headEnd/>
                <a:tailEnd/>
              </a:ln>
            </p:spPr>
            <p:txBody>
              <a:bodyPr wrap="none" anchor="ctr"/>
              <a:lstStyle/>
              <a:p>
                <a:endParaRPr lang="de-DE"/>
              </a:p>
            </p:txBody>
          </p:sp>
          <p:sp>
            <p:nvSpPr>
              <p:cNvPr id="47218" name="AutoShape 95"/>
              <p:cNvSpPr>
                <a:spLocks noChangeArrowheads="1"/>
              </p:cNvSpPr>
              <p:nvPr/>
            </p:nvSpPr>
            <p:spPr bwMode="auto">
              <a:xfrm>
                <a:off x="2020" y="4637"/>
                <a:ext cx="28" cy="192"/>
              </a:xfrm>
              <a:prstGeom prst="roundRect">
                <a:avLst>
                  <a:gd name="adj" fmla="val 16667"/>
                </a:avLst>
              </a:prstGeom>
              <a:solidFill>
                <a:srgbClr val="808080"/>
              </a:solidFill>
              <a:ln w="9525">
                <a:noFill/>
                <a:round/>
                <a:headEnd/>
                <a:tailEnd/>
              </a:ln>
            </p:spPr>
            <p:txBody>
              <a:bodyPr wrap="none" anchor="ctr"/>
              <a:lstStyle/>
              <a:p>
                <a:endParaRPr lang="de-DE"/>
              </a:p>
            </p:txBody>
          </p:sp>
          <p:sp>
            <p:nvSpPr>
              <p:cNvPr id="47219" name="AutoShape 96"/>
              <p:cNvSpPr>
                <a:spLocks noChangeArrowheads="1"/>
              </p:cNvSpPr>
              <p:nvPr/>
            </p:nvSpPr>
            <p:spPr bwMode="auto">
              <a:xfrm>
                <a:off x="2076" y="4637"/>
                <a:ext cx="28" cy="192"/>
              </a:xfrm>
              <a:prstGeom prst="roundRect">
                <a:avLst>
                  <a:gd name="adj" fmla="val 16667"/>
                </a:avLst>
              </a:prstGeom>
              <a:solidFill>
                <a:srgbClr val="808080"/>
              </a:solidFill>
              <a:ln w="9525">
                <a:noFill/>
                <a:round/>
                <a:headEnd/>
                <a:tailEnd/>
              </a:ln>
            </p:spPr>
            <p:txBody>
              <a:bodyPr wrap="none" anchor="ctr"/>
              <a:lstStyle/>
              <a:p>
                <a:endParaRPr lang="de-DE"/>
              </a:p>
            </p:txBody>
          </p:sp>
          <p:sp>
            <p:nvSpPr>
              <p:cNvPr id="47220" name="AutoShape 97"/>
              <p:cNvSpPr>
                <a:spLocks noChangeArrowheads="1"/>
              </p:cNvSpPr>
              <p:nvPr/>
            </p:nvSpPr>
            <p:spPr bwMode="auto">
              <a:xfrm>
                <a:off x="1852" y="4867"/>
                <a:ext cx="28" cy="192"/>
              </a:xfrm>
              <a:prstGeom prst="roundRect">
                <a:avLst>
                  <a:gd name="adj" fmla="val 16667"/>
                </a:avLst>
              </a:prstGeom>
              <a:solidFill>
                <a:srgbClr val="808080"/>
              </a:solidFill>
              <a:ln w="9525">
                <a:noFill/>
                <a:round/>
                <a:headEnd/>
                <a:tailEnd/>
              </a:ln>
            </p:spPr>
            <p:txBody>
              <a:bodyPr wrap="none" anchor="ctr"/>
              <a:lstStyle/>
              <a:p>
                <a:endParaRPr lang="de-DE"/>
              </a:p>
            </p:txBody>
          </p:sp>
          <p:sp>
            <p:nvSpPr>
              <p:cNvPr id="47221" name="AutoShape 98"/>
              <p:cNvSpPr>
                <a:spLocks noChangeArrowheads="1"/>
              </p:cNvSpPr>
              <p:nvPr/>
            </p:nvSpPr>
            <p:spPr bwMode="auto">
              <a:xfrm>
                <a:off x="1908" y="4867"/>
                <a:ext cx="28" cy="192"/>
              </a:xfrm>
              <a:prstGeom prst="roundRect">
                <a:avLst>
                  <a:gd name="adj" fmla="val 16667"/>
                </a:avLst>
              </a:prstGeom>
              <a:solidFill>
                <a:srgbClr val="808080"/>
              </a:solidFill>
              <a:ln w="9525">
                <a:noFill/>
                <a:round/>
                <a:headEnd/>
                <a:tailEnd/>
              </a:ln>
            </p:spPr>
            <p:txBody>
              <a:bodyPr wrap="none" anchor="ctr"/>
              <a:lstStyle/>
              <a:p>
                <a:endParaRPr lang="de-DE"/>
              </a:p>
            </p:txBody>
          </p:sp>
          <p:sp>
            <p:nvSpPr>
              <p:cNvPr id="47222" name="AutoShape 99"/>
              <p:cNvSpPr>
                <a:spLocks noChangeArrowheads="1"/>
              </p:cNvSpPr>
              <p:nvPr/>
            </p:nvSpPr>
            <p:spPr bwMode="auto">
              <a:xfrm>
                <a:off x="1964" y="4867"/>
                <a:ext cx="28" cy="192"/>
              </a:xfrm>
              <a:prstGeom prst="roundRect">
                <a:avLst>
                  <a:gd name="adj" fmla="val 16667"/>
                </a:avLst>
              </a:prstGeom>
              <a:solidFill>
                <a:srgbClr val="808080"/>
              </a:solidFill>
              <a:ln w="9525">
                <a:noFill/>
                <a:round/>
                <a:headEnd/>
                <a:tailEnd/>
              </a:ln>
            </p:spPr>
            <p:txBody>
              <a:bodyPr wrap="none" anchor="ctr"/>
              <a:lstStyle/>
              <a:p>
                <a:endParaRPr lang="de-DE"/>
              </a:p>
            </p:txBody>
          </p:sp>
          <p:sp>
            <p:nvSpPr>
              <p:cNvPr id="47223" name="AutoShape 100"/>
              <p:cNvSpPr>
                <a:spLocks noChangeArrowheads="1"/>
              </p:cNvSpPr>
              <p:nvPr/>
            </p:nvSpPr>
            <p:spPr bwMode="auto">
              <a:xfrm>
                <a:off x="2020" y="4867"/>
                <a:ext cx="28" cy="192"/>
              </a:xfrm>
              <a:prstGeom prst="roundRect">
                <a:avLst>
                  <a:gd name="adj" fmla="val 16667"/>
                </a:avLst>
              </a:prstGeom>
              <a:solidFill>
                <a:srgbClr val="808080"/>
              </a:solidFill>
              <a:ln w="9525">
                <a:noFill/>
                <a:round/>
                <a:headEnd/>
                <a:tailEnd/>
              </a:ln>
            </p:spPr>
            <p:txBody>
              <a:bodyPr wrap="none" anchor="ctr"/>
              <a:lstStyle/>
              <a:p>
                <a:endParaRPr lang="de-DE"/>
              </a:p>
            </p:txBody>
          </p:sp>
          <p:sp>
            <p:nvSpPr>
              <p:cNvPr id="47224" name="AutoShape 101"/>
              <p:cNvSpPr>
                <a:spLocks noChangeArrowheads="1"/>
              </p:cNvSpPr>
              <p:nvPr/>
            </p:nvSpPr>
            <p:spPr bwMode="auto">
              <a:xfrm>
                <a:off x="2076" y="4867"/>
                <a:ext cx="28" cy="192"/>
              </a:xfrm>
              <a:prstGeom prst="roundRect">
                <a:avLst>
                  <a:gd name="adj" fmla="val 16667"/>
                </a:avLst>
              </a:prstGeom>
              <a:solidFill>
                <a:srgbClr val="808080"/>
              </a:solidFill>
              <a:ln w="9525">
                <a:noFill/>
                <a:round/>
                <a:headEnd/>
                <a:tailEnd/>
              </a:ln>
            </p:spPr>
            <p:txBody>
              <a:bodyPr wrap="none" anchor="ctr"/>
              <a:lstStyle/>
              <a:p>
                <a:endParaRPr lang="de-DE"/>
              </a:p>
            </p:txBody>
          </p:sp>
          <p:sp>
            <p:nvSpPr>
              <p:cNvPr id="47225" name="Oval 102"/>
              <p:cNvSpPr>
                <a:spLocks noChangeArrowheads="1"/>
              </p:cNvSpPr>
              <p:nvPr/>
            </p:nvSpPr>
            <p:spPr bwMode="auto">
              <a:xfrm>
                <a:off x="1852" y="4330"/>
                <a:ext cx="28" cy="38"/>
              </a:xfrm>
              <a:prstGeom prst="ellipse">
                <a:avLst/>
              </a:prstGeom>
              <a:solidFill>
                <a:srgbClr val="FF0000"/>
              </a:solidFill>
              <a:ln w="9525">
                <a:noFill/>
                <a:round/>
                <a:headEnd/>
                <a:tailEnd/>
              </a:ln>
            </p:spPr>
            <p:txBody>
              <a:bodyPr wrap="none" anchor="ctr"/>
              <a:lstStyle/>
              <a:p>
                <a:endParaRPr lang="de-DE"/>
              </a:p>
            </p:txBody>
          </p:sp>
          <p:sp>
            <p:nvSpPr>
              <p:cNvPr id="47226" name="Oval 103"/>
              <p:cNvSpPr>
                <a:spLocks noChangeArrowheads="1"/>
              </p:cNvSpPr>
              <p:nvPr/>
            </p:nvSpPr>
            <p:spPr bwMode="auto">
              <a:xfrm>
                <a:off x="1889" y="4330"/>
                <a:ext cx="28" cy="38"/>
              </a:xfrm>
              <a:prstGeom prst="ellipse">
                <a:avLst/>
              </a:prstGeom>
              <a:solidFill>
                <a:srgbClr val="FF0000"/>
              </a:solidFill>
              <a:ln w="9525">
                <a:noFill/>
                <a:round/>
                <a:headEnd/>
                <a:tailEnd/>
              </a:ln>
            </p:spPr>
            <p:txBody>
              <a:bodyPr wrap="none" anchor="ctr"/>
              <a:lstStyle/>
              <a:p>
                <a:endParaRPr lang="de-DE"/>
              </a:p>
            </p:txBody>
          </p:sp>
          <p:sp>
            <p:nvSpPr>
              <p:cNvPr id="47227" name="Oval 104"/>
              <p:cNvSpPr>
                <a:spLocks noChangeArrowheads="1"/>
              </p:cNvSpPr>
              <p:nvPr/>
            </p:nvSpPr>
            <p:spPr bwMode="auto">
              <a:xfrm>
                <a:off x="1931" y="4330"/>
                <a:ext cx="28" cy="38"/>
              </a:xfrm>
              <a:prstGeom prst="ellipse">
                <a:avLst/>
              </a:prstGeom>
              <a:solidFill>
                <a:srgbClr val="FF0000"/>
              </a:solidFill>
              <a:ln w="9525">
                <a:noFill/>
                <a:round/>
                <a:headEnd/>
                <a:tailEnd/>
              </a:ln>
            </p:spPr>
            <p:txBody>
              <a:bodyPr wrap="none" anchor="ctr"/>
              <a:lstStyle/>
              <a:p>
                <a:endParaRPr lang="de-DE"/>
              </a:p>
            </p:txBody>
          </p:sp>
          <p:sp>
            <p:nvSpPr>
              <p:cNvPr id="47228" name="Oval 105"/>
              <p:cNvSpPr>
                <a:spLocks noChangeArrowheads="1"/>
              </p:cNvSpPr>
              <p:nvPr/>
            </p:nvSpPr>
            <p:spPr bwMode="auto">
              <a:xfrm>
                <a:off x="1969" y="4330"/>
                <a:ext cx="28" cy="38"/>
              </a:xfrm>
              <a:prstGeom prst="ellipse">
                <a:avLst/>
              </a:prstGeom>
              <a:solidFill>
                <a:srgbClr val="FF0000"/>
              </a:solidFill>
              <a:ln w="9525">
                <a:noFill/>
                <a:round/>
                <a:headEnd/>
                <a:tailEnd/>
              </a:ln>
            </p:spPr>
            <p:txBody>
              <a:bodyPr wrap="none" anchor="ctr"/>
              <a:lstStyle/>
              <a:p>
                <a:endParaRPr lang="de-DE"/>
              </a:p>
            </p:txBody>
          </p:sp>
          <p:sp>
            <p:nvSpPr>
              <p:cNvPr id="47229" name="Oval 106"/>
              <p:cNvSpPr>
                <a:spLocks noChangeArrowheads="1"/>
              </p:cNvSpPr>
              <p:nvPr/>
            </p:nvSpPr>
            <p:spPr bwMode="auto">
              <a:xfrm>
                <a:off x="2011" y="4330"/>
                <a:ext cx="28" cy="38"/>
              </a:xfrm>
              <a:prstGeom prst="ellipse">
                <a:avLst/>
              </a:prstGeom>
              <a:solidFill>
                <a:srgbClr val="FF0000"/>
              </a:solidFill>
              <a:ln w="9525">
                <a:noFill/>
                <a:round/>
                <a:headEnd/>
                <a:tailEnd/>
              </a:ln>
            </p:spPr>
            <p:txBody>
              <a:bodyPr wrap="none" anchor="ctr"/>
              <a:lstStyle/>
              <a:p>
                <a:endParaRPr lang="de-DE"/>
              </a:p>
            </p:txBody>
          </p:sp>
          <p:sp>
            <p:nvSpPr>
              <p:cNvPr id="47230" name="Oval 107"/>
              <p:cNvSpPr>
                <a:spLocks noChangeArrowheads="1"/>
              </p:cNvSpPr>
              <p:nvPr/>
            </p:nvSpPr>
            <p:spPr bwMode="auto">
              <a:xfrm>
                <a:off x="2055" y="4330"/>
                <a:ext cx="28" cy="38"/>
              </a:xfrm>
              <a:prstGeom prst="ellipse">
                <a:avLst/>
              </a:prstGeom>
              <a:solidFill>
                <a:srgbClr val="FF0000"/>
              </a:solidFill>
              <a:ln w="9525">
                <a:noFill/>
                <a:round/>
                <a:headEnd/>
                <a:tailEnd/>
              </a:ln>
            </p:spPr>
            <p:txBody>
              <a:bodyPr wrap="none" anchor="ctr"/>
              <a:lstStyle/>
              <a:p>
                <a:endParaRPr lang="de-DE"/>
              </a:p>
            </p:txBody>
          </p:sp>
          <p:sp>
            <p:nvSpPr>
              <p:cNvPr id="47231" name="Oval 108"/>
              <p:cNvSpPr>
                <a:spLocks noChangeArrowheads="1"/>
              </p:cNvSpPr>
              <p:nvPr/>
            </p:nvSpPr>
            <p:spPr bwMode="auto">
              <a:xfrm>
                <a:off x="2097" y="4330"/>
                <a:ext cx="28" cy="38"/>
              </a:xfrm>
              <a:prstGeom prst="ellipse">
                <a:avLst/>
              </a:prstGeom>
              <a:solidFill>
                <a:srgbClr val="FF0000"/>
              </a:solidFill>
              <a:ln w="9525">
                <a:noFill/>
                <a:round/>
                <a:headEnd/>
                <a:tailEnd/>
              </a:ln>
            </p:spPr>
            <p:txBody>
              <a:bodyPr wrap="none" anchor="ctr"/>
              <a:lstStyle/>
              <a:p>
                <a:endParaRPr lang="de-DE"/>
              </a:p>
            </p:txBody>
          </p:sp>
        </p:grpSp>
        <p:sp>
          <p:nvSpPr>
            <p:cNvPr id="47139" name="Text Box 111"/>
            <p:cNvSpPr txBox="1">
              <a:spLocks noChangeArrowheads="1"/>
            </p:cNvSpPr>
            <p:nvPr/>
          </p:nvSpPr>
          <p:spPr bwMode="auto">
            <a:xfrm>
              <a:off x="1760537" y="8229601"/>
              <a:ext cx="945818" cy="576276"/>
            </a:xfrm>
            <a:prstGeom prst="rect">
              <a:avLst/>
            </a:prstGeom>
            <a:noFill/>
            <a:ln w="9525">
              <a:noFill/>
              <a:miter lim="800000"/>
              <a:headEnd/>
              <a:tailEnd/>
            </a:ln>
          </p:spPr>
          <p:txBody>
            <a:bodyPr wrap="none">
              <a:spAutoFit/>
            </a:bodyPr>
            <a:lstStyle/>
            <a:p>
              <a:r>
                <a:rPr lang="de-DE" sz="1600" b="1" dirty="0">
                  <a:solidFill>
                    <a:srgbClr val="00B0F0"/>
                  </a:solidFill>
                  <a:latin typeface="+mn-lt"/>
                </a:rPr>
                <a:t>IPC</a:t>
              </a:r>
            </a:p>
          </p:txBody>
        </p:sp>
        <p:sp>
          <p:nvSpPr>
            <p:cNvPr id="47140" name="Text Box 112"/>
            <p:cNvSpPr txBox="1">
              <a:spLocks noChangeArrowheads="1"/>
            </p:cNvSpPr>
            <p:nvPr/>
          </p:nvSpPr>
          <p:spPr bwMode="auto">
            <a:xfrm>
              <a:off x="3591535" y="8470562"/>
              <a:ext cx="1012144" cy="576276"/>
            </a:xfrm>
            <a:prstGeom prst="rect">
              <a:avLst/>
            </a:prstGeom>
            <a:noFill/>
            <a:ln w="9525">
              <a:noFill/>
              <a:miter lim="800000"/>
              <a:headEnd/>
              <a:tailEnd/>
            </a:ln>
          </p:spPr>
          <p:txBody>
            <a:bodyPr wrap="none">
              <a:spAutoFit/>
            </a:bodyPr>
            <a:lstStyle/>
            <a:p>
              <a:r>
                <a:rPr lang="de-DE" sz="1600" b="1" dirty="0">
                  <a:solidFill>
                    <a:srgbClr val="00B0F0"/>
                  </a:solidFill>
                  <a:latin typeface="+mn-lt"/>
                </a:rPr>
                <a:t>SPS</a:t>
              </a:r>
            </a:p>
          </p:txBody>
        </p:sp>
        <p:sp>
          <p:nvSpPr>
            <p:cNvPr id="47141" name="Line 127"/>
            <p:cNvSpPr>
              <a:spLocks noChangeShapeType="1"/>
            </p:cNvSpPr>
            <p:nvPr/>
          </p:nvSpPr>
          <p:spPr bwMode="auto">
            <a:xfrm>
              <a:off x="3714749" y="6151281"/>
              <a:ext cx="2209801" cy="0"/>
            </a:xfrm>
            <a:prstGeom prst="line">
              <a:avLst/>
            </a:prstGeom>
            <a:noFill/>
            <a:ln w="19050">
              <a:solidFill>
                <a:schemeClr val="tx1"/>
              </a:solidFill>
              <a:round/>
              <a:headEnd/>
              <a:tailEnd/>
            </a:ln>
          </p:spPr>
          <p:txBody>
            <a:bodyPr wrap="none" anchor="ctr"/>
            <a:lstStyle/>
            <a:p>
              <a:endParaRPr lang="de-DE"/>
            </a:p>
          </p:txBody>
        </p:sp>
        <p:sp>
          <p:nvSpPr>
            <p:cNvPr id="47142" name="Line 128"/>
            <p:cNvSpPr>
              <a:spLocks noChangeShapeType="1"/>
            </p:cNvSpPr>
            <p:nvPr/>
          </p:nvSpPr>
          <p:spPr bwMode="auto">
            <a:xfrm flipH="1">
              <a:off x="2362200" y="6151281"/>
              <a:ext cx="1352550" cy="0"/>
            </a:xfrm>
            <a:prstGeom prst="line">
              <a:avLst/>
            </a:prstGeom>
            <a:noFill/>
            <a:ln w="19050">
              <a:solidFill>
                <a:schemeClr val="tx1"/>
              </a:solidFill>
              <a:round/>
              <a:headEnd/>
              <a:tailEnd/>
            </a:ln>
          </p:spPr>
          <p:txBody>
            <a:bodyPr wrap="none" anchor="ctr"/>
            <a:lstStyle/>
            <a:p>
              <a:endParaRPr lang="de-DE"/>
            </a:p>
          </p:txBody>
        </p:sp>
        <p:sp>
          <p:nvSpPr>
            <p:cNvPr id="47143" name="Line 130"/>
            <p:cNvSpPr>
              <a:spLocks noChangeShapeType="1"/>
            </p:cNvSpPr>
            <p:nvPr/>
          </p:nvSpPr>
          <p:spPr bwMode="auto">
            <a:xfrm>
              <a:off x="5924550" y="6151281"/>
              <a:ext cx="0" cy="381000"/>
            </a:xfrm>
            <a:prstGeom prst="line">
              <a:avLst/>
            </a:prstGeom>
            <a:noFill/>
            <a:ln w="19050">
              <a:solidFill>
                <a:schemeClr val="tx1"/>
              </a:solidFill>
              <a:round/>
              <a:headEnd/>
              <a:tailEnd/>
            </a:ln>
          </p:spPr>
          <p:txBody>
            <a:bodyPr wrap="none" anchor="ctr"/>
            <a:lstStyle/>
            <a:p>
              <a:endParaRPr lang="de-DE"/>
            </a:p>
          </p:txBody>
        </p:sp>
        <p:sp>
          <p:nvSpPr>
            <p:cNvPr id="47144" name="Text Box 131"/>
            <p:cNvSpPr txBox="1">
              <a:spLocks noChangeArrowheads="1"/>
            </p:cNvSpPr>
            <p:nvPr/>
          </p:nvSpPr>
          <p:spPr bwMode="auto">
            <a:xfrm rot="16200000">
              <a:off x="5822081" y="2161941"/>
              <a:ext cx="2052788" cy="700409"/>
            </a:xfrm>
            <a:prstGeom prst="rect">
              <a:avLst/>
            </a:prstGeom>
            <a:noFill/>
            <a:ln w="9525">
              <a:noFill/>
              <a:miter lim="800000"/>
              <a:headEnd/>
              <a:tailEnd/>
            </a:ln>
          </p:spPr>
          <p:txBody>
            <a:bodyPr>
              <a:spAutoFit/>
            </a:bodyPr>
            <a:lstStyle/>
            <a:p>
              <a:r>
                <a:rPr lang="de-DE" sz="1600" b="1" dirty="0">
                  <a:solidFill>
                    <a:srgbClr val="00B0F0"/>
                  </a:solidFill>
                  <a:latin typeface="+mn-lt"/>
                </a:rPr>
                <a:t>Controller</a:t>
              </a:r>
              <a:endParaRPr lang="de-DE" sz="1600" dirty="0">
                <a:solidFill>
                  <a:srgbClr val="00B0F0"/>
                </a:solidFill>
                <a:latin typeface="+mn-lt"/>
              </a:endParaRPr>
            </a:p>
          </p:txBody>
        </p:sp>
        <p:sp>
          <p:nvSpPr>
            <p:cNvPr id="47145" name="Oval 132"/>
            <p:cNvSpPr>
              <a:spLocks noChangeArrowheads="1"/>
            </p:cNvSpPr>
            <p:nvPr/>
          </p:nvSpPr>
          <p:spPr bwMode="auto">
            <a:xfrm>
              <a:off x="4229100" y="1143000"/>
              <a:ext cx="76200" cy="76200"/>
            </a:xfrm>
            <a:prstGeom prst="ellipse">
              <a:avLst/>
            </a:prstGeom>
            <a:solidFill>
              <a:srgbClr val="FF5050"/>
            </a:solidFill>
            <a:ln w="9525">
              <a:noFill/>
              <a:round/>
              <a:headEnd/>
              <a:tailEnd/>
            </a:ln>
          </p:spPr>
          <p:txBody>
            <a:bodyPr wrap="none" anchor="ctr"/>
            <a:lstStyle/>
            <a:p>
              <a:endParaRPr lang="de-DE"/>
            </a:p>
          </p:txBody>
        </p:sp>
        <p:sp>
          <p:nvSpPr>
            <p:cNvPr id="47146" name="Oval 133"/>
            <p:cNvSpPr>
              <a:spLocks noChangeArrowheads="1"/>
            </p:cNvSpPr>
            <p:nvPr/>
          </p:nvSpPr>
          <p:spPr bwMode="auto">
            <a:xfrm>
              <a:off x="1314450" y="1143000"/>
              <a:ext cx="76200" cy="76200"/>
            </a:xfrm>
            <a:prstGeom prst="ellipse">
              <a:avLst/>
            </a:prstGeom>
            <a:solidFill>
              <a:srgbClr val="FF5050"/>
            </a:solidFill>
            <a:ln w="9525">
              <a:noFill/>
              <a:round/>
              <a:headEnd/>
              <a:tailEnd/>
            </a:ln>
          </p:spPr>
          <p:txBody>
            <a:bodyPr wrap="none" anchor="ctr"/>
            <a:lstStyle/>
            <a:p>
              <a:endParaRPr lang="de-DE"/>
            </a:p>
          </p:txBody>
        </p:sp>
        <p:grpSp>
          <p:nvGrpSpPr>
            <p:cNvPr id="47147" name="Group 139"/>
            <p:cNvGrpSpPr>
              <a:grpSpLocks/>
            </p:cNvGrpSpPr>
            <p:nvPr/>
          </p:nvGrpSpPr>
          <p:grpSpPr bwMode="auto">
            <a:xfrm>
              <a:off x="5276850" y="6858000"/>
              <a:ext cx="533400" cy="1524000"/>
              <a:chOff x="1824" y="4176"/>
              <a:chExt cx="336" cy="960"/>
            </a:xfrm>
          </p:grpSpPr>
          <p:sp>
            <p:nvSpPr>
              <p:cNvPr id="47158" name="Rectangle 140"/>
              <p:cNvSpPr>
                <a:spLocks noChangeArrowheads="1"/>
              </p:cNvSpPr>
              <p:nvPr/>
            </p:nvSpPr>
            <p:spPr bwMode="auto">
              <a:xfrm>
                <a:off x="1824" y="4176"/>
                <a:ext cx="336" cy="960"/>
              </a:xfrm>
              <a:prstGeom prst="rect">
                <a:avLst/>
              </a:prstGeom>
              <a:solidFill>
                <a:srgbClr val="C0C0C0"/>
              </a:solidFill>
              <a:ln w="9525">
                <a:miter lim="800000"/>
                <a:headEnd/>
                <a:tailEnd/>
              </a:ln>
              <a:scene3d>
                <a:camera prst="legacyObliqueTopRight"/>
                <a:lightRig rig="legacyFlat3" dir="b"/>
              </a:scene3d>
              <a:sp3d extrusionH="1116000" prstMaterial="legacyMatte">
                <a:bevelT w="13500" h="13500" prst="angle"/>
                <a:bevelB w="13500" h="13500" prst="angle"/>
                <a:extrusionClr>
                  <a:srgbClr val="C0C0C0"/>
                </a:extrusionClr>
              </a:sp3d>
            </p:spPr>
            <p:txBody>
              <a:bodyPr wrap="none" anchor="ctr">
                <a:flatTx/>
              </a:bodyPr>
              <a:lstStyle/>
              <a:p>
                <a:endParaRPr lang="de-DE"/>
              </a:p>
            </p:txBody>
          </p:sp>
          <p:sp>
            <p:nvSpPr>
              <p:cNvPr id="47159" name="Oval 141"/>
              <p:cNvSpPr>
                <a:spLocks noChangeArrowheads="1"/>
              </p:cNvSpPr>
              <p:nvPr/>
            </p:nvSpPr>
            <p:spPr bwMode="auto">
              <a:xfrm>
                <a:off x="1852" y="4214"/>
                <a:ext cx="28" cy="39"/>
              </a:xfrm>
              <a:prstGeom prst="ellipse">
                <a:avLst/>
              </a:prstGeom>
              <a:solidFill>
                <a:srgbClr val="FF0000"/>
              </a:solidFill>
              <a:ln w="9525">
                <a:noFill/>
                <a:round/>
                <a:headEnd/>
                <a:tailEnd/>
              </a:ln>
            </p:spPr>
            <p:txBody>
              <a:bodyPr wrap="none" anchor="ctr"/>
              <a:lstStyle/>
              <a:p>
                <a:endParaRPr lang="de-DE"/>
              </a:p>
            </p:txBody>
          </p:sp>
          <p:sp>
            <p:nvSpPr>
              <p:cNvPr id="47160" name="Oval 142"/>
              <p:cNvSpPr>
                <a:spLocks noChangeArrowheads="1"/>
              </p:cNvSpPr>
              <p:nvPr/>
            </p:nvSpPr>
            <p:spPr bwMode="auto">
              <a:xfrm>
                <a:off x="1889" y="4214"/>
                <a:ext cx="28" cy="39"/>
              </a:xfrm>
              <a:prstGeom prst="ellipse">
                <a:avLst/>
              </a:prstGeom>
              <a:solidFill>
                <a:srgbClr val="FF0000"/>
              </a:solidFill>
              <a:ln w="9525">
                <a:noFill/>
                <a:round/>
                <a:headEnd/>
                <a:tailEnd/>
              </a:ln>
            </p:spPr>
            <p:txBody>
              <a:bodyPr wrap="none" anchor="ctr"/>
              <a:lstStyle/>
              <a:p>
                <a:endParaRPr lang="de-DE"/>
              </a:p>
            </p:txBody>
          </p:sp>
          <p:sp>
            <p:nvSpPr>
              <p:cNvPr id="47161" name="Oval 143"/>
              <p:cNvSpPr>
                <a:spLocks noChangeArrowheads="1"/>
              </p:cNvSpPr>
              <p:nvPr/>
            </p:nvSpPr>
            <p:spPr bwMode="auto">
              <a:xfrm>
                <a:off x="1931" y="4214"/>
                <a:ext cx="28" cy="39"/>
              </a:xfrm>
              <a:prstGeom prst="ellipse">
                <a:avLst/>
              </a:prstGeom>
              <a:solidFill>
                <a:srgbClr val="FF0000"/>
              </a:solidFill>
              <a:ln w="9525">
                <a:noFill/>
                <a:round/>
                <a:headEnd/>
                <a:tailEnd/>
              </a:ln>
            </p:spPr>
            <p:txBody>
              <a:bodyPr wrap="none" anchor="ctr"/>
              <a:lstStyle/>
              <a:p>
                <a:endParaRPr lang="de-DE"/>
              </a:p>
            </p:txBody>
          </p:sp>
          <p:sp>
            <p:nvSpPr>
              <p:cNvPr id="47162" name="Oval 144"/>
              <p:cNvSpPr>
                <a:spLocks noChangeArrowheads="1"/>
              </p:cNvSpPr>
              <p:nvPr/>
            </p:nvSpPr>
            <p:spPr bwMode="auto">
              <a:xfrm>
                <a:off x="1969" y="4214"/>
                <a:ext cx="28" cy="39"/>
              </a:xfrm>
              <a:prstGeom prst="ellipse">
                <a:avLst/>
              </a:prstGeom>
              <a:solidFill>
                <a:srgbClr val="FF0000"/>
              </a:solidFill>
              <a:ln w="9525">
                <a:noFill/>
                <a:round/>
                <a:headEnd/>
                <a:tailEnd/>
              </a:ln>
            </p:spPr>
            <p:txBody>
              <a:bodyPr wrap="none" anchor="ctr"/>
              <a:lstStyle/>
              <a:p>
                <a:endParaRPr lang="de-DE"/>
              </a:p>
            </p:txBody>
          </p:sp>
          <p:sp>
            <p:nvSpPr>
              <p:cNvPr id="47163" name="Oval 145"/>
              <p:cNvSpPr>
                <a:spLocks noChangeArrowheads="1"/>
              </p:cNvSpPr>
              <p:nvPr/>
            </p:nvSpPr>
            <p:spPr bwMode="auto">
              <a:xfrm>
                <a:off x="2011" y="4214"/>
                <a:ext cx="28" cy="39"/>
              </a:xfrm>
              <a:prstGeom prst="ellipse">
                <a:avLst/>
              </a:prstGeom>
              <a:solidFill>
                <a:srgbClr val="FF0000"/>
              </a:solidFill>
              <a:ln w="9525">
                <a:noFill/>
                <a:round/>
                <a:headEnd/>
                <a:tailEnd/>
              </a:ln>
            </p:spPr>
            <p:txBody>
              <a:bodyPr wrap="none" anchor="ctr"/>
              <a:lstStyle/>
              <a:p>
                <a:endParaRPr lang="de-DE"/>
              </a:p>
            </p:txBody>
          </p:sp>
          <p:sp>
            <p:nvSpPr>
              <p:cNvPr id="47164" name="Oval 146"/>
              <p:cNvSpPr>
                <a:spLocks noChangeArrowheads="1"/>
              </p:cNvSpPr>
              <p:nvPr/>
            </p:nvSpPr>
            <p:spPr bwMode="auto">
              <a:xfrm>
                <a:off x="2055" y="4214"/>
                <a:ext cx="28" cy="39"/>
              </a:xfrm>
              <a:prstGeom prst="ellipse">
                <a:avLst/>
              </a:prstGeom>
              <a:solidFill>
                <a:srgbClr val="FF0000"/>
              </a:solidFill>
              <a:ln w="9525">
                <a:noFill/>
                <a:round/>
                <a:headEnd/>
                <a:tailEnd/>
              </a:ln>
            </p:spPr>
            <p:txBody>
              <a:bodyPr wrap="none" anchor="ctr"/>
              <a:lstStyle/>
              <a:p>
                <a:endParaRPr lang="de-DE"/>
              </a:p>
            </p:txBody>
          </p:sp>
          <p:sp>
            <p:nvSpPr>
              <p:cNvPr id="47165" name="Oval 147"/>
              <p:cNvSpPr>
                <a:spLocks noChangeArrowheads="1"/>
              </p:cNvSpPr>
              <p:nvPr/>
            </p:nvSpPr>
            <p:spPr bwMode="auto">
              <a:xfrm>
                <a:off x="2097" y="4214"/>
                <a:ext cx="28" cy="39"/>
              </a:xfrm>
              <a:prstGeom prst="ellipse">
                <a:avLst/>
              </a:prstGeom>
              <a:solidFill>
                <a:srgbClr val="FF0000"/>
              </a:solidFill>
              <a:ln w="9525">
                <a:noFill/>
                <a:round/>
                <a:headEnd/>
                <a:tailEnd/>
              </a:ln>
            </p:spPr>
            <p:txBody>
              <a:bodyPr wrap="none" anchor="ctr"/>
              <a:lstStyle/>
              <a:p>
                <a:endParaRPr lang="de-DE"/>
              </a:p>
            </p:txBody>
          </p:sp>
          <p:sp>
            <p:nvSpPr>
              <p:cNvPr id="47166" name="Oval 148"/>
              <p:cNvSpPr>
                <a:spLocks noChangeArrowheads="1"/>
              </p:cNvSpPr>
              <p:nvPr/>
            </p:nvSpPr>
            <p:spPr bwMode="auto">
              <a:xfrm>
                <a:off x="1852" y="4269"/>
                <a:ext cx="28" cy="38"/>
              </a:xfrm>
              <a:prstGeom prst="ellipse">
                <a:avLst/>
              </a:prstGeom>
              <a:solidFill>
                <a:srgbClr val="FF0000"/>
              </a:solidFill>
              <a:ln w="9525">
                <a:noFill/>
                <a:round/>
                <a:headEnd/>
                <a:tailEnd/>
              </a:ln>
            </p:spPr>
            <p:txBody>
              <a:bodyPr wrap="none" anchor="ctr"/>
              <a:lstStyle/>
              <a:p>
                <a:endParaRPr lang="de-DE"/>
              </a:p>
            </p:txBody>
          </p:sp>
          <p:sp>
            <p:nvSpPr>
              <p:cNvPr id="47167" name="Oval 149"/>
              <p:cNvSpPr>
                <a:spLocks noChangeArrowheads="1"/>
              </p:cNvSpPr>
              <p:nvPr/>
            </p:nvSpPr>
            <p:spPr bwMode="auto">
              <a:xfrm>
                <a:off x="1889" y="4269"/>
                <a:ext cx="28" cy="38"/>
              </a:xfrm>
              <a:prstGeom prst="ellipse">
                <a:avLst/>
              </a:prstGeom>
              <a:solidFill>
                <a:srgbClr val="FF0000"/>
              </a:solidFill>
              <a:ln w="9525">
                <a:noFill/>
                <a:round/>
                <a:headEnd/>
                <a:tailEnd/>
              </a:ln>
            </p:spPr>
            <p:txBody>
              <a:bodyPr wrap="none" anchor="ctr"/>
              <a:lstStyle/>
              <a:p>
                <a:endParaRPr lang="de-DE"/>
              </a:p>
            </p:txBody>
          </p:sp>
          <p:sp>
            <p:nvSpPr>
              <p:cNvPr id="47168" name="Oval 150"/>
              <p:cNvSpPr>
                <a:spLocks noChangeArrowheads="1"/>
              </p:cNvSpPr>
              <p:nvPr/>
            </p:nvSpPr>
            <p:spPr bwMode="auto">
              <a:xfrm>
                <a:off x="1931" y="4269"/>
                <a:ext cx="28" cy="38"/>
              </a:xfrm>
              <a:prstGeom prst="ellipse">
                <a:avLst/>
              </a:prstGeom>
              <a:solidFill>
                <a:srgbClr val="FF0000"/>
              </a:solidFill>
              <a:ln w="9525">
                <a:noFill/>
                <a:round/>
                <a:headEnd/>
                <a:tailEnd/>
              </a:ln>
            </p:spPr>
            <p:txBody>
              <a:bodyPr wrap="none" anchor="ctr"/>
              <a:lstStyle/>
              <a:p>
                <a:endParaRPr lang="de-DE"/>
              </a:p>
            </p:txBody>
          </p:sp>
          <p:sp>
            <p:nvSpPr>
              <p:cNvPr id="47169" name="Oval 151"/>
              <p:cNvSpPr>
                <a:spLocks noChangeArrowheads="1"/>
              </p:cNvSpPr>
              <p:nvPr/>
            </p:nvSpPr>
            <p:spPr bwMode="auto">
              <a:xfrm>
                <a:off x="1969" y="4269"/>
                <a:ext cx="28" cy="38"/>
              </a:xfrm>
              <a:prstGeom prst="ellipse">
                <a:avLst/>
              </a:prstGeom>
              <a:solidFill>
                <a:srgbClr val="FF0000"/>
              </a:solidFill>
              <a:ln w="9525">
                <a:noFill/>
                <a:round/>
                <a:headEnd/>
                <a:tailEnd/>
              </a:ln>
            </p:spPr>
            <p:txBody>
              <a:bodyPr wrap="none" anchor="ctr"/>
              <a:lstStyle/>
              <a:p>
                <a:endParaRPr lang="de-DE"/>
              </a:p>
            </p:txBody>
          </p:sp>
          <p:sp>
            <p:nvSpPr>
              <p:cNvPr id="47170" name="Oval 152"/>
              <p:cNvSpPr>
                <a:spLocks noChangeArrowheads="1"/>
              </p:cNvSpPr>
              <p:nvPr/>
            </p:nvSpPr>
            <p:spPr bwMode="auto">
              <a:xfrm>
                <a:off x="2011" y="4269"/>
                <a:ext cx="28" cy="38"/>
              </a:xfrm>
              <a:prstGeom prst="ellipse">
                <a:avLst/>
              </a:prstGeom>
              <a:solidFill>
                <a:srgbClr val="FF0000"/>
              </a:solidFill>
              <a:ln w="9525">
                <a:noFill/>
                <a:round/>
                <a:headEnd/>
                <a:tailEnd/>
              </a:ln>
            </p:spPr>
            <p:txBody>
              <a:bodyPr wrap="none" anchor="ctr"/>
              <a:lstStyle/>
              <a:p>
                <a:endParaRPr lang="de-DE"/>
              </a:p>
            </p:txBody>
          </p:sp>
          <p:sp>
            <p:nvSpPr>
              <p:cNvPr id="47171" name="Oval 153"/>
              <p:cNvSpPr>
                <a:spLocks noChangeArrowheads="1"/>
              </p:cNvSpPr>
              <p:nvPr/>
            </p:nvSpPr>
            <p:spPr bwMode="auto">
              <a:xfrm>
                <a:off x="2055" y="4269"/>
                <a:ext cx="28" cy="38"/>
              </a:xfrm>
              <a:prstGeom prst="ellipse">
                <a:avLst/>
              </a:prstGeom>
              <a:solidFill>
                <a:srgbClr val="FF0000"/>
              </a:solidFill>
              <a:ln w="9525">
                <a:noFill/>
                <a:round/>
                <a:headEnd/>
                <a:tailEnd/>
              </a:ln>
            </p:spPr>
            <p:txBody>
              <a:bodyPr wrap="none" anchor="ctr"/>
              <a:lstStyle/>
              <a:p>
                <a:endParaRPr lang="de-DE"/>
              </a:p>
            </p:txBody>
          </p:sp>
          <p:sp>
            <p:nvSpPr>
              <p:cNvPr id="47172" name="Oval 154"/>
              <p:cNvSpPr>
                <a:spLocks noChangeArrowheads="1"/>
              </p:cNvSpPr>
              <p:nvPr/>
            </p:nvSpPr>
            <p:spPr bwMode="auto">
              <a:xfrm>
                <a:off x="2097" y="4269"/>
                <a:ext cx="28" cy="38"/>
              </a:xfrm>
              <a:prstGeom prst="ellipse">
                <a:avLst/>
              </a:prstGeom>
              <a:solidFill>
                <a:srgbClr val="FF0000"/>
              </a:solidFill>
              <a:ln w="9525">
                <a:noFill/>
                <a:round/>
                <a:headEnd/>
                <a:tailEnd/>
              </a:ln>
            </p:spPr>
            <p:txBody>
              <a:bodyPr wrap="none" anchor="ctr"/>
              <a:lstStyle/>
              <a:p>
                <a:endParaRPr lang="de-DE"/>
              </a:p>
            </p:txBody>
          </p:sp>
          <p:sp>
            <p:nvSpPr>
              <p:cNvPr id="47173" name="AutoShape 155"/>
              <p:cNvSpPr>
                <a:spLocks noChangeArrowheads="1"/>
              </p:cNvSpPr>
              <p:nvPr/>
            </p:nvSpPr>
            <p:spPr bwMode="auto">
              <a:xfrm>
                <a:off x="1852" y="4406"/>
                <a:ext cx="28" cy="192"/>
              </a:xfrm>
              <a:prstGeom prst="roundRect">
                <a:avLst>
                  <a:gd name="adj" fmla="val 16667"/>
                </a:avLst>
              </a:prstGeom>
              <a:solidFill>
                <a:srgbClr val="808080"/>
              </a:solidFill>
              <a:ln w="9525">
                <a:noFill/>
                <a:round/>
                <a:headEnd/>
                <a:tailEnd/>
              </a:ln>
            </p:spPr>
            <p:txBody>
              <a:bodyPr wrap="none" anchor="ctr"/>
              <a:lstStyle/>
              <a:p>
                <a:endParaRPr lang="de-DE"/>
              </a:p>
            </p:txBody>
          </p:sp>
          <p:sp>
            <p:nvSpPr>
              <p:cNvPr id="47174" name="AutoShape 156"/>
              <p:cNvSpPr>
                <a:spLocks noChangeArrowheads="1"/>
              </p:cNvSpPr>
              <p:nvPr/>
            </p:nvSpPr>
            <p:spPr bwMode="auto">
              <a:xfrm>
                <a:off x="1908" y="4406"/>
                <a:ext cx="28" cy="192"/>
              </a:xfrm>
              <a:prstGeom prst="roundRect">
                <a:avLst>
                  <a:gd name="adj" fmla="val 16667"/>
                </a:avLst>
              </a:prstGeom>
              <a:solidFill>
                <a:srgbClr val="808080"/>
              </a:solidFill>
              <a:ln w="9525">
                <a:noFill/>
                <a:round/>
                <a:headEnd/>
                <a:tailEnd/>
              </a:ln>
            </p:spPr>
            <p:txBody>
              <a:bodyPr wrap="none" anchor="ctr"/>
              <a:lstStyle/>
              <a:p>
                <a:endParaRPr lang="de-DE"/>
              </a:p>
            </p:txBody>
          </p:sp>
          <p:sp>
            <p:nvSpPr>
              <p:cNvPr id="47175" name="AutoShape 157"/>
              <p:cNvSpPr>
                <a:spLocks noChangeArrowheads="1"/>
              </p:cNvSpPr>
              <p:nvPr/>
            </p:nvSpPr>
            <p:spPr bwMode="auto">
              <a:xfrm>
                <a:off x="1964" y="4406"/>
                <a:ext cx="28" cy="192"/>
              </a:xfrm>
              <a:prstGeom prst="roundRect">
                <a:avLst>
                  <a:gd name="adj" fmla="val 16667"/>
                </a:avLst>
              </a:prstGeom>
              <a:solidFill>
                <a:srgbClr val="808080"/>
              </a:solidFill>
              <a:ln w="9525">
                <a:noFill/>
                <a:round/>
                <a:headEnd/>
                <a:tailEnd/>
              </a:ln>
            </p:spPr>
            <p:txBody>
              <a:bodyPr wrap="none" anchor="ctr"/>
              <a:lstStyle/>
              <a:p>
                <a:endParaRPr lang="de-DE"/>
              </a:p>
            </p:txBody>
          </p:sp>
          <p:sp>
            <p:nvSpPr>
              <p:cNvPr id="47176" name="AutoShape 158"/>
              <p:cNvSpPr>
                <a:spLocks noChangeArrowheads="1"/>
              </p:cNvSpPr>
              <p:nvPr/>
            </p:nvSpPr>
            <p:spPr bwMode="auto">
              <a:xfrm>
                <a:off x="2020" y="4406"/>
                <a:ext cx="28" cy="192"/>
              </a:xfrm>
              <a:prstGeom prst="roundRect">
                <a:avLst>
                  <a:gd name="adj" fmla="val 16667"/>
                </a:avLst>
              </a:prstGeom>
              <a:solidFill>
                <a:srgbClr val="808080"/>
              </a:solidFill>
              <a:ln w="9525">
                <a:noFill/>
                <a:round/>
                <a:headEnd/>
                <a:tailEnd/>
              </a:ln>
            </p:spPr>
            <p:txBody>
              <a:bodyPr wrap="none" anchor="ctr"/>
              <a:lstStyle/>
              <a:p>
                <a:endParaRPr lang="de-DE"/>
              </a:p>
            </p:txBody>
          </p:sp>
          <p:sp>
            <p:nvSpPr>
              <p:cNvPr id="47177" name="AutoShape 159"/>
              <p:cNvSpPr>
                <a:spLocks noChangeArrowheads="1"/>
              </p:cNvSpPr>
              <p:nvPr/>
            </p:nvSpPr>
            <p:spPr bwMode="auto">
              <a:xfrm>
                <a:off x="2076" y="4406"/>
                <a:ext cx="28" cy="192"/>
              </a:xfrm>
              <a:prstGeom prst="roundRect">
                <a:avLst>
                  <a:gd name="adj" fmla="val 16667"/>
                </a:avLst>
              </a:prstGeom>
              <a:solidFill>
                <a:srgbClr val="808080"/>
              </a:solidFill>
              <a:ln w="9525">
                <a:noFill/>
                <a:round/>
                <a:headEnd/>
                <a:tailEnd/>
              </a:ln>
            </p:spPr>
            <p:txBody>
              <a:bodyPr wrap="none" anchor="ctr"/>
              <a:lstStyle/>
              <a:p>
                <a:endParaRPr lang="de-DE"/>
              </a:p>
            </p:txBody>
          </p:sp>
          <p:sp>
            <p:nvSpPr>
              <p:cNvPr id="47178" name="AutoShape 160"/>
              <p:cNvSpPr>
                <a:spLocks noChangeArrowheads="1"/>
              </p:cNvSpPr>
              <p:nvPr/>
            </p:nvSpPr>
            <p:spPr bwMode="auto">
              <a:xfrm>
                <a:off x="1852" y="4637"/>
                <a:ext cx="28" cy="192"/>
              </a:xfrm>
              <a:prstGeom prst="roundRect">
                <a:avLst>
                  <a:gd name="adj" fmla="val 16667"/>
                </a:avLst>
              </a:prstGeom>
              <a:solidFill>
                <a:srgbClr val="808080"/>
              </a:solidFill>
              <a:ln w="9525">
                <a:noFill/>
                <a:round/>
                <a:headEnd/>
                <a:tailEnd/>
              </a:ln>
            </p:spPr>
            <p:txBody>
              <a:bodyPr wrap="none" anchor="ctr"/>
              <a:lstStyle/>
              <a:p>
                <a:endParaRPr lang="de-DE"/>
              </a:p>
            </p:txBody>
          </p:sp>
          <p:sp>
            <p:nvSpPr>
              <p:cNvPr id="47179" name="AutoShape 161"/>
              <p:cNvSpPr>
                <a:spLocks noChangeArrowheads="1"/>
              </p:cNvSpPr>
              <p:nvPr/>
            </p:nvSpPr>
            <p:spPr bwMode="auto">
              <a:xfrm>
                <a:off x="1908" y="4637"/>
                <a:ext cx="28" cy="192"/>
              </a:xfrm>
              <a:prstGeom prst="roundRect">
                <a:avLst>
                  <a:gd name="adj" fmla="val 16667"/>
                </a:avLst>
              </a:prstGeom>
              <a:solidFill>
                <a:srgbClr val="808080"/>
              </a:solidFill>
              <a:ln w="9525">
                <a:noFill/>
                <a:round/>
                <a:headEnd/>
                <a:tailEnd/>
              </a:ln>
            </p:spPr>
            <p:txBody>
              <a:bodyPr wrap="none" anchor="ctr"/>
              <a:lstStyle/>
              <a:p>
                <a:endParaRPr lang="de-DE"/>
              </a:p>
            </p:txBody>
          </p:sp>
          <p:sp>
            <p:nvSpPr>
              <p:cNvPr id="47180" name="AutoShape 162"/>
              <p:cNvSpPr>
                <a:spLocks noChangeArrowheads="1"/>
              </p:cNvSpPr>
              <p:nvPr/>
            </p:nvSpPr>
            <p:spPr bwMode="auto">
              <a:xfrm>
                <a:off x="1964" y="4637"/>
                <a:ext cx="28" cy="192"/>
              </a:xfrm>
              <a:prstGeom prst="roundRect">
                <a:avLst>
                  <a:gd name="adj" fmla="val 16667"/>
                </a:avLst>
              </a:prstGeom>
              <a:solidFill>
                <a:srgbClr val="808080"/>
              </a:solidFill>
              <a:ln w="9525">
                <a:noFill/>
                <a:round/>
                <a:headEnd/>
                <a:tailEnd/>
              </a:ln>
            </p:spPr>
            <p:txBody>
              <a:bodyPr wrap="none" anchor="ctr"/>
              <a:lstStyle/>
              <a:p>
                <a:endParaRPr lang="de-DE"/>
              </a:p>
            </p:txBody>
          </p:sp>
          <p:sp>
            <p:nvSpPr>
              <p:cNvPr id="47181" name="AutoShape 163"/>
              <p:cNvSpPr>
                <a:spLocks noChangeArrowheads="1"/>
              </p:cNvSpPr>
              <p:nvPr/>
            </p:nvSpPr>
            <p:spPr bwMode="auto">
              <a:xfrm>
                <a:off x="2020" y="4637"/>
                <a:ext cx="28" cy="192"/>
              </a:xfrm>
              <a:prstGeom prst="roundRect">
                <a:avLst>
                  <a:gd name="adj" fmla="val 16667"/>
                </a:avLst>
              </a:prstGeom>
              <a:solidFill>
                <a:srgbClr val="808080"/>
              </a:solidFill>
              <a:ln w="9525">
                <a:noFill/>
                <a:round/>
                <a:headEnd/>
                <a:tailEnd/>
              </a:ln>
            </p:spPr>
            <p:txBody>
              <a:bodyPr wrap="none" anchor="ctr"/>
              <a:lstStyle/>
              <a:p>
                <a:endParaRPr lang="de-DE"/>
              </a:p>
            </p:txBody>
          </p:sp>
          <p:sp>
            <p:nvSpPr>
              <p:cNvPr id="47182" name="AutoShape 164"/>
              <p:cNvSpPr>
                <a:spLocks noChangeArrowheads="1"/>
              </p:cNvSpPr>
              <p:nvPr/>
            </p:nvSpPr>
            <p:spPr bwMode="auto">
              <a:xfrm>
                <a:off x="2076" y="4637"/>
                <a:ext cx="28" cy="192"/>
              </a:xfrm>
              <a:prstGeom prst="roundRect">
                <a:avLst>
                  <a:gd name="adj" fmla="val 16667"/>
                </a:avLst>
              </a:prstGeom>
              <a:solidFill>
                <a:srgbClr val="808080"/>
              </a:solidFill>
              <a:ln w="9525">
                <a:noFill/>
                <a:round/>
                <a:headEnd/>
                <a:tailEnd/>
              </a:ln>
            </p:spPr>
            <p:txBody>
              <a:bodyPr wrap="none" anchor="ctr"/>
              <a:lstStyle/>
              <a:p>
                <a:endParaRPr lang="de-DE"/>
              </a:p>
            </p:txBody>
          </p:sp>
          <p:sp>
            <p:nvSpPr>
              <p:cNvPr id="47183" name="AutoShape 165"/>
              <p:cNvSpPr>
                <a:spLocks noChangeArrowheads="1"/>
              </p:cNvSpPr>
              <p:nvPr/>
            </p:nvSpPr>
            <p:spPr bwMode="auto">
              <a:xfrm>
                <a:off x="1852" y="4867"/>
                <a:ext cx="28" cy="192"/>
              </a:xfrm>
              <a:prstGeom prst="roundRect">
                <a:avLst>
                  <a:gd name="adj" fmla="val 16667"/>
                </a:avLst>
              </a:prstGeom>
              <a:solidFill>
                <a:srgbClr val="808080"/>
              </a:solidFill>
              <a:ln w="9525">
                <a:noFill/>
                <a:round/>
                <a:headEnd/>
                <a:tailEnd/>
              </a:ln>
            </p:spPr>
            <p:txBody>
              <a:bodyPr wrap="none" anchor="ctr"/>
              <a:lstStyle/>
              <a:p>
                <a:endParaRPr lang="de-DE"/>
              </a:p>
            </p:txBody>
          </p:sp>
          <p:sp>
            <p:nvSpPr>
              <p:cNvPr id="47184" name="AutoShape 166"/>
              <p:cNvSpPr>
                <a:spLocks noChangeArrowheads="1"/>
              </p:cNvSpPr>
              <p:nvPr/>
            </p:nvSpPr>
            <p:spPr bwMode="auto">
              <a:xfrm>
                <a:off x="1908" y="4867"/>
                <a:ext cx="28" cy="192"/>
              </a:xfrm>
              <a:prstGeom prst="roundRect">
                <a:avLst>
                  <a:gd name="adj" fmla="val 16667"/>
                </a:avLst>
              </a:prstGeom>
              <a:solidFill>
                <a:srgbClr val="808080"/>
              </a:solidFill>
              <a:ln w="9525">
                <a:noFill/>
                <a:round/>
                <a:headEnd/>
                <a:tailEnd/>
              </a:ln>
            </p:spPr>
            <p:txBody>
              <a:bodyPr wrap="none" anchor="ctr"/>
              <a:lstStyle/>
              <a:p>
                <a:endParaRPr lang="de-DE"/>
              </a:p>
            </p:txBody>
          </p:sp>
          <p:sp>
            <p:nvSpPr>
              <p:cNvPr id="47185" name="AutoShape 167"/>
              <p:cNvSpPr>
                <a:spLocks noChangeArrowheads="1"/>
              </p:cNvSpPr>
              <p:nvPr/>
            </p:nvSpPr>
            <p:spPr bwMode="auto">
              <a:xfrm>
                <a:off x="1964" y="4867"/>
                <a:ext cx="28" cy="192"/>
              </a:xfrm>
              <a:prstGeom prst="roundRect">
                <a:avLst>
                  <a:gd name="adj" fmla="val 16667"/>
                </a:avLst>
              </a:prstGeom>
              <a:solidFill>
                <a:srgbClr val="808080"/>
              </a:solidFill>
              <a:ln w="9525">
                <a:noFill/>
                <a:round/>
                <a:headEnd/>
                <a:tailEnd/>
              </a:ln>
            </p:spPr>
            <p:txBody>
              <a:bodyPr wrap="none" anchor="ctr"/>
              <a:lstStyle/>
              <a:p>
                <a:endParaRPr lang="de-DE"/>
              </a:p>
            </p:txBody>
          </p:sp>
          <p:sp>
            <p:nvSpPr>
              <p:cNvPr id="47186" name="AutoShape 168"/>
              <p:cNvSpPr>
                <a:spLocks noChangeArrowheads="1"/>
              </p:cNvSpPr>
              <p:nvPr/>
            </p:nvSpPr>
            <p:spPr bwMode="auto">
              <a:xfrm>
                <a:off x="2020" y="4867"/>
                <a:ext cx="28" cy="192"/>
              </a:xfrm>
              <a:prstGeom prst="roundRect">
                <a:avLst>
                  <a:gd name="adj" fmla="val 16667"/>
                </a:avLst>
              </a:prstGeom>
              <a:solidFill>
                <a:srgbClr val="808080"/>
              </a:solidFill>
              <a:ln w="9525">
                <a:noFill/>
                <a:round/>
                <a:headEnd/>
                <a:tailEnd/>
              </a:ln>
            </p:spPr>
            <p:txBody>
              <a:bodyPr wrap="none" anchor="ctr"/>
              <a:lstStyle/>
              <a:p>
                <a:endParaRPr lang="de-DE"/>
              </a:p>
            </p:txBody>
          </p:sp>
          <p:sp>
            <p:nvSpPr>
              <p:cNvPr id="47187" name="AutoShape 169"/>
              <p:cNvSpPr>
                <a:spLocks noChangeArrowheads="1"/>
              </p:cNvSpPr>
              <p:nvPr/>
            </p:nvSpPr>
            <p:spPr bwMode="auto">
              <a:xfrm>
                <a:off x="2076" y="4867"/>
                <a:ext cx="28" cy="192"/>
              </a:xfrm>
              <a:prstGeom prst="roundRect">
                <a:avLst>
                  <a:gd name="adj" fmla="val 16667"/>
                </a:avLst>
              </a:prstGeom>
              <a:solidFill>
                <a:srgbClr val="808080"/>
              </a:solidFill>
              <a:ln w="9525">
                <a:noFill/>
                <a:round/>
                <a:headEnd/>
                <a:tailEnd/>
              </a:ln>
            </p:spPr>
            <p:txBody>
              <a:bodyPr wrap="none" anchor="ctr"/>
              <a:lstStyle/>
              <a:p>
                <a:endParaRPr lang="de-DE"/>
              </a:p>
            </p:txBody>
          </p:sp>
          <p:sp>
            <p:nvSpPr>
              <p:cNvPr id="47188" name="Oval 170"/>
              <p:cNvSpPr>
                <a:spLocks noChangeArrowheads="1"/>
              </p:cNvSpPr>
              <p:nvPr/>
            </p:nvSpPr>
            <p:spPr bwMode="auto">
              <a:xfrm>
                <a:off x="1852" y="4330"/>
                <a:ext cx="28" cy="38"/>
              </a:xfrm>
              <a:prstGeom prst="ellipse">
                <a:avLst/>
              </a:prstGeom>
              <a:solidFill>
                <a:srgbClr val="FF0000"/>
              </a:solidFill>
              <a:ln w="9525">
                <a:noFill/>
                <a:round/>
                <a:headEnd/>
                <a:tailEnd/>
              </a:ln>
            </p:spPr>
            <p:txBody>
              <a:bodyPr wrap="none" anchor="ctr"/>
              <a:lstStyle/>
              <a:p>
                <a:endParaRPr lang="de-DE"/>
              </a:p>
            </p:txBody>
          </p:sp>
          <p:sp>
            <p:nvSpPr>
              <p:cNvPr id="47189" name="Oval 171"/>
              <p:cNvSpPr>
                <a:spLocks noChangeArrowheads="1"/>
              </p:cNvSpPr>
              <p:nvPr/>
            </p:nvSpPr>
            <p:spPr bwMode="auto">
              <a:xfrm>
                <a:off x="1889" y="4330"/>
                <a:ext cx="28" cy="38"/>
              </a:xfrm>
              <a:prstGeom prst="ellipse">
                <a:avLst/>
              </a:prstGeom>
              <a:solidFill>
                <a:srgbClr val="FF0000"/>
              </a:solidFill>
              <a:ln w="9525">
                <a:noFill/>
                <a:round/>
                <a:headEnd/>
                <a:tailEnd/>
              </a:ln>
            </p:spPr>
            <p:txBody>
              <a:bodyPr wrap="none" anchor="ctr"/>
              <a:lstStyle/>
              <a:p>
                <a:endParaRPr lang="de-DE"/>
              </a:p>
            </p:txBody>
          </p:sp>
          <p:sp>
            <p:nvSpPr>
              <p:cNvPr id="47190" name="Oval 172"/>
              <p:cNvSpPr>
                <a:spLocks noChangeArrowheads="1"/>
              </p:cNvSpPr>
              <p:nvPr/>
            </p:nvSpPr>
            <p:spPr bwMode="auto">
              <a:xfrm>
                <a:off x="1931" y="4330"/>
                <a:ext cx="28" cy="38"/>
              </a:xfrm>
              <a:prstGeom prst="ellipse">
                <a:avLst/>
              </a:prstGeom>
              <a:solidFill>
                <a:srgbClr val="FF0000"/>
              </a:solidFill>
              <a:ln w="9525">
                <a:noFill/>
                <a:round/>
                <a:headEnd/>
                <a:tailEnd/>
              </a:ln>
            </p:spPr>
            <p:txBody>
              <a:bodyPr wrap="none" anchor="ctr"/>
              <a:lstStyle/>
              <a:p>
                <a:endParaRPr lang="de-DE"/>
              </a:p>
            </p:txBody>
          </p:sp>
          <p:sp>
            <p:nvSpPr>
              <p:cNvPr id="47191" name="Oval 173"/>
              <p:cNvSpPr>
                <a:spLocks noChangeArrowheads="1"/>
              </p:cNvSpPr>
              <p:nvPr/>
            </p:nvSpPr>
            <p:spPr bwMode="auto">
              <a:xfrm>
                <a:off x="1969" y="4330"/>
                <a:ext cx="28" cy="38"/>
              </a:xfrm>
              <a:prstGeom prst="ellipse">
                <a:avLst/>
              </a:prstGeom>
              <a:solidFill>
                <a:srgbClr val="FF0000"/>
              </a:solidFill>
              <a:ln w="9525">
                <a:noFill/>
                <a:round/>
                <a:headEnd/>
                <a:tailEnd/>
              </a:ln>
            </p:spPr>
            <p:txBody>
              <a:bodyPr wrap="none" anchor="ctr"/>
              <a:lstStyle/>
              <a:p>
                <a:endParaRPr lang="de-DE"/>
              </a:p>
            </p:txBody>
          </p:sp>
          <p:sp>
            <p:nvSpPr>
              <p:cNvPr id="47192" name="Oval 174"/>
              <p:cNvSpPr>
                <a:spLocks noChangeArrowheads="1"/>
              </p:cNvSpPr>
              <p:nvPr/>
            </p:nvSpPr>
            <p:spPr bwMode="auto">
              <a:xfrm>
                <a:off x="2011" y="4330"/>
                <a:ext cx="28" cy="38"/>
              </a:xfrm>
              <a:prstGeom prst="ellipse">
                <a:avLst/>
              </a:prstGeom>
              <a:solidFill>
                <a:srgbClr val="FF0000"/>
              </a:solidFill>
              <a:ln w="9525">
                <a:noFill/>
                <a:round/>
                <a:headEnd/>
                <a:tailEnd/>
              </a:ln>
            </p:spPr>
            <p:txBody>
              <a:bodyPr wrap="none" anchor="ctr"/>
              <a:lstStyle/>
              <a:p>
                <a:endParaRPr lang="de-DE"/>
              </a:p>
            </p:txBody>
          </p:sp>
          <p:sp>
            <p:nvSpPr>
              <p:cNvPr id="47193" name="Oval 175"/>
              <p:cNvSpPr>
                <a:spLocks noChangeArrowheads="1"/>
              </p:cNvSpPr>
              <p:nvPr/>
            </p:nvSpPr>
            <p:spPr bwMode="auto">
              <a:xfrm>
                <a:off x="2055" y="4330"/>
                <a:ext cx="28" cy="38"/>
              </a:xfrm>
              <a:prstGeom prst="ellipse">
                <a:avLst/>
              </a:prstGeom>
              <a:solidFill>
                <a:srgbClr val="FF0000"/>
              </a:solidFill>
              <a:ln w="9525">
                <a:noFill/>
                <a:round/>
                <a:headEnd/>
                <a:tailEnd/>
              </a:ln>
            </p:spPr>
            <p:txBody>
              <a:bodyPr wrap="none" anchor="ctr"/>
              <a:lstStyle/>
              <a:p>
                <a:endParaRPr lang="de-DE"/>
              </a:p>
            </p:txBody>
          </p:sp>
          <p:sp>
            <p:nvSpPr>
              <p:cNvPr id="47194" name="Oval 176"/>
              <p:cNvSpPr>
                <a:spLocks noChangeArrowheads="1"/>
              </p:cNvSpPr>
              <p:nvPr/>
            </p:nvSpPr>
            <p:spPr bwMode="auto">
              <a:xfrm>
                <a:off x="2097" y="4330"/>
                <a:ext cx="28" cy="38"/>
              </a:xfrm>
              <a:prstGeom prst="ellipse">
                <a:avLst/>
              </a:prstGeom>
              <a:solidFill>
                <a:srgbClr val="FF0000"/>
              </a:solidFill>
              <a:ln w="9525">
                <a:noFill/>
                <a:round/>
                <a:headEnd/>
                <a:tailEnd/>
              </a:ln>
            </p:spPr>
            <p:txBody>
              <a:bodyPr wrap="none" anchor="ctr"/>
              <a:lstStyle/>
              <a:p>
                <a:endParaRPr lang="de-DE"/>
              </a:p>
            </p:txBody>
          </p:sp>
        </p:grpSp>
        <p:sp>
          <p:nvSpPr>
            <p:cNvPr id="47148" name="Rectangle 181"/>
            <p:cNvSpPr>
              <a:spLocks noChangeArrowheads="1"/>
            </p:cNvSpPr>
            <p:nvPr/>
          </p:nvSpPr>
          <p:spPr bwMode="auto">
            <a:xfrm flipV="1">
              <a:off x="2628900" y="1292225"/>
              <a:ext cx="1771650" cy="3175"/>
            </a:xfrm>
            <a:prstGeom prst="rect">
              <a:avLst/>
            </a:prstGeom>
            <a:solidFill>
              <a:srgbClr val="EAEAEA"/>
            </a:solidFill>
            <a:ln w="9525">
              <a:miter lim="800000"/>
              <a:headEnd/>
              <a:tailEnd/>
            </a:ln>
            <a:scene3d>
              <a:camera prst="legacyObliqueTopRight"/>
              <a:lightRig rig="legacyFlat3" dir="b"/>
            </a:scene3d>
            <a:sp3d extrusionH="150800" prstMaterial="legacyMatte">
              <a:bevelT w="13500" h="13500" prst="angle"/>
              <a:bevelB w="13500" h="13500" prst="angle"/>
              <a:extrusionClr>
                <a:srgbClr val="EAEAEA"/>
              </a:extrusionClr>
            </a:sp3d>
          </p:spPr>
          <p:txBody>
            <a:bodyPr wrap="none" anchor="ctr">
              <a:flatTx/>
            </a:bodyPr>
            <a:lstStyle/>
            <a:p>
              <a:endParaRPr lang="de-DE"/>
            </a:p>
          </p:txBody>
        </p:sp>
        <p:sp>
          <p:nvSpPr>
            <p:cNvPr id="47149" name="Rectangle 177"/>
            <p:cNvSpPr>
              <a:spLocks noChangeArrowheads="1"/>
            </p:cNvSpPr>
            <p:nvPr/>
          </p:nvSpPr>
          <p:spPr bwMode="auto">
            <a:xfrm>
              <a:off x="5124451" y="8534400"/>
              <a:ext cx="1798118" cy="576276"/>
            </a:xfrm>
            <a:prstGeom prst="rect">
              <a:avLst/>
            </a:prstGeom>
            <a:noFill/>
            <a:ln w="9525">
              <a:noFill/>
              <a:miter lim="800000"/>
              <a:headEnd/>
              <a:tailEnd/>
            </a:ln>
          </p:spPr>
          <p:txBody>
            <a:bodyPr wrap="none">
              <a:spAutoFit/>
            </a:bodyPr>
            <a:lstStyle/>
            <a:p>
              <a:r>
                <a:rPr lang="de-DE" sz="1600" b="1" dirty="0">
                  <a:solidFill>
                    <a:srgbClr val="00B0F0"/>
                  </a:solidFill>
                  <a:latin typeface="+mn-lt"/>
                </a:rPr>
                <a:t>CNC/NC</a:t>
              </a:r>
            </a:p>
          </p:txBody>
        </p:sp>
        <p:sp>
          <p:nvSpPr>
            <p:cNvPr id="47150" name="Rectangle 3"/>
            <p:cNvSpPr>
              <a:spLocks noChangeArrowheads="1"/>
            </p:cNvSpPr>
            <p:nvPr/>
          </p:nvSpPr>
          <p:spPr bwMode="auto">
            <a:xfrm>
              <a:off x="4343400" y="1250950"/>
              <a:ext cx="171450" cy="508000"/>
            </a:xfrm>
            <a:prstGeom prst="rect">
              <a:avLst/>
            </a:prstGeom>
            <a:solidFill>
              <a:srgbClr val="333333"/>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333333"/>
              </a:extrusionClr>
            </a:sp3d>
          </p:spPr>
          <p:txBody>
            <a:bodyPr wrap="none" anchor="ctr">
              <a:flatTx/>
            </a:bodyPr>
            <a:lstStyle/>
            <a:p>
              <a:endParaRPr lang="de-DE"/>
            </a:p>
          </p:txBody>
        </p:sp>
        <p:sp>
          <p:nvSpPr>
            <p:cNvPr id="47151" name="Rectangle 184"/>
            <p:cNvSpPr>
              <a:spLocks noChangeArrowheads="1"/>
            </p:cNvSpPr>
            <p:nvPr/>
          </p:nvSpPr>
          <p:spPr bwMode="auto">
            <a:xfrm flipV="1">
              <a:off x="1114425" y="1292225"/>
              <a:ext cx="611188" cy="3175"/>
            </a:xfrm>
            <a:prstGeom prst="rect">
              <a:avLst/>
            </a:prstGeom>
            <a:solidFill>
              <a:srgbClr val="EAEAEA"/>
            </a:solidFill>
            <a:ln w="9525">
              <a:miter lim="800000"/>
              <a:headEnd/>
              <a:tailEnd/>
            </a:ln>
            <a:scene3d>
              <a:camera prst="legacyObliqueTopRight"/>
              <a:lightRig rig="legacyFlat3" dir="b"/>
            </a:scene3d>
            <a:sp3d extrusionH="150800" prstMaterial="legacyMatte">
              <a:bevelT w="13500" h="13500" prst="angle"/>
              <a:bevelB w="13500" h="13500" prst="angle"/>
              <a:extrusionClr>
                <a:srgbClr val="EAEAEA"/>
              </a:extrusionClr>
            </a:sp3d>
          </p:spPr>
          <p:txBody>
            <a:bodyPr wrap="none" anchor="ctr">
              <a:flatTx/>
            </a:bodyPr>
            <a:lstStyle/>
            <a:p>
              <a:endParaRPr lang="de-DE"/>
            </a:p>
          </p:txBody>
        </p:sp>
        <p:sp>
          <p:nvSpPr>
            <p:cNvPr id="47152" name="Text Box 121"/>
            <p:cNvSpPr txBox="1">
              <a:spLocks noChangeArrowheads="1"/>
            </p:cNvSpPr>
            <p:nvPr/>
          </p:nvSpPr>
          <p:spPr bwMode="auto">
            <a:xfrm>
              <a:off x="-7132861" y="4671254"/>
              <a:ext cx="6997602" cy="1833606"/>
            </a:xfrm>
            <a:prstGeom prst="rect">
              <a:avLst/>
            </a:prstGeom>
            <a:noFill/>
            <a:ln w="9525">
              <a:noFill/>
              <a:miter lim="800000"/>
              <a:headEnd/>
              <a:tailEnd/>
            </a:ln>
          </p:spPr>
          <p:txBody>
            <a:bodyPr>
              <a:spAutoFit/>
            </a:bodyPr>
            <a:lstStyle/>
            <a:p>
              <a:r>
                <a:rPr lang="de-DE" sz="1600" dirty="0">
                  <a:solidFill>
                    <a:schemeClr val="tx1">
                      <a:lumMod val="75000"/>
                      <a:lumOff val="25000"/>
                    </a:schemeClr>
                  </a:solidFill>
                  <a:latin typeface="+mn-lt"/>
                </a:rPr>
                <a:t>optional parallel </a:t>
              </a:r>
              <a:r>
                <a:rPr lang="de-DE" sz="1600" dirty="0" err="1">
                  <a:solidFill>
                    <a:schemeClr val="tx1">
                      <a:lumMod val="75000"/>
                      <a:lumOff val="25000"/>
                    </a:schemeClr>
                  </a:solidFill>
                  <a:latin typeface="+mn-lt"/>
                </a:rPr>
                <a:t>interface</a:t>
              </a:r>
              <a:r>
                <a:rPr lang="de-DE" sz="1600" dirty="0">
                  <a:solidFill>
                    <a:schemeClr val="tx1">
                      <a:lumMod val="75000"/>
                      <a:lumOff val="25000"/>
                    </a:schemeClr>
                  </a:solidFill>
                  <a:latin typeface="+mn-lt"/>
                </a:rPr>
                <a:t>, </a:t>
              </a:r>
              <a:r>
                <a:rPr lang="de-DE" sz="1600" dirty="0" err="1">
                  <a:solidFill>
                    <a:schemeClr val="tx1">
                      <a:lumMod val="75000"/>
                      <a:lumOff val="25000"/>
                    </a:schemeClr>
                  </a:solidFill>
                  <a:latin typeface="+mn-lt"/>
                </a:rPr>
                <a:t>Profibus</a:t>
              </a:r>
              <a:r>
                <a:rPr lang="de-DE" sz="1600" dirty="0">
                  <a:solidFill>
                    <a:schemeClr val="tx1">
                      <a:lumMod val="75000"/>
                      <a:lumOff val="25000"/>
                    </a:schemeClr>
                  </a:solidFill>
                  <a:latin typeface="+mn-lt"/>
                </a:rPr>
                <a:t>,</a:t>
              </a:r>
            </a:p>
            <a:p>
              <a:r>
                <a:rPr lang="de-DE" sz="1600" dirty="0" err="1">
                  <a:solidFill>
                    <a:schemeClr val="tx1">
                      <a:lumMod val="75000"/>
                      <a:lumOff val="25000"/>
                    </a:schemeClr>
                  </a:solidFill>
                  <a:latin typeface="+mn-lt"/>
                </a:rPr>
                <a:t>CanOpen</a:t>
              </a:r>
              <a:r>
                <a:rPr lang="de-DE" sz="1600" dirty="0">
                  <a:solidFill>
                    <a:schemeClr val="tx1">
                      <a:lumMod val="75000"/>
                      <a:lumOff val="25000"/>
                    </a:schemeClr>
                  </a:solidFill>
                  <a:latin typeface="+mn-lt"/>
                </a:rPr>
                <a:t>, </a:t>
              </a:r>
              <a:r>
                <a:rPr lang="de-DE" sz="1600" dirty="0" err="1">
                  <a:solidFill>
                    <a:schemeClr val="tx1">
                      <a:lumMod val="75000"/>
                      <a:lumOff val="25000"/>
                    </a:schemeClr>
                  </a:solidFill>
                  <a:latin typeface="+mn-lt"/>
                </a:rPr>
                <a:t>Sercos</a:t>
              </a:r>
              <a:r>
                <a:rPr lang="de-DE" sz="1600" dirty="0">
                  <a:solidFill>
                    <a:schemeClr val="tx1">
                      <a:lumMod val="75000"/>
                      <a:lumOff val="25000"/>
                    </a:schemeClr>
                  </a:solidFill>
                  <a:latin typeface="+mn-lt"/>
                </a:rPr>
                <a:t> III, </a:t>
              </a:r>
              <a:r>
                <a:rPr lang="de-DE" sz="1600" dirty="0" err="1">
                  <a:solidFill>
                    <a:schemeClr val="tx1">
                      <a:lumMod val="75000"/>
                      <a:lumOff val="25000"/>
                    </a:schemeClr>
                  </a:solidFill>
                  <a:latin typeface="+mn-lt"/>
                </a:rPr>
                <a:t>Ethercat</a:t>
              </a:r>
              <a:r>
                <a:rPr lang="de-DE" sz="1600" dirty="0">
                  <a:solidFill>
                    <a:schemeClr val="tx1">
                      <a:lumMod val="75000"/>
                      <a:lumOff val="25000"/>
                    </a:schemeClr>
                  </a:solidFill>
                  <a:latin typeface="+mn-lt"/>
                </a:rPr>
                <a:t>, </a:t>
              </a:r>
              <a:r>
                <a:rPr lang="de-DE" sz="1600" dirty="0" err="1">
                  <a:solidFill>
                    <a:schemeClr val="tx1">
                      <a:lumMod val="75000"/>
                      <a:lumOff val="25000"/>
                    </a:schemeClr>
                  </a:solidFill>
                  <a:latin typeface="+mn-lt"/>
                </a:rPr>
                <a:t>EtherNet</a:t>
              </a:r>
              <a:r>
                <a:rPr lang="de-DE" sz="1600" dirty="0">
                  <a:solidFill>
                    <a:schemeClr val="tx1">
                      <a:lumMod val="75000"/>
                      <a:lumOff val="25000"/>
                    </a:schemeClr>
                  </a:solidFill>
                  <a:latin typeface="+mn-lt"/>
                </a:rPr>
                <a:t>/IP, PROFINET IO oder </a:t>
              </a:r>
              <a:r>
                <a:rPr lang="de-DE" sz="1600" dirty="0" err="1">
                  <a:solidFill>
                    <a:schemeClr val="tx1">
                      <a:lumMod val="75000"/>
                      <a:lumOff val="25000"/>
                    </a:schemeClr>
                  </a:solidFill>
                  <a:latin typeface="+mn-lt"/>
                </a:rPr>
                <a:t>DeviceNet</a:t>
              </a:r>
              <a:endParaRPr lang="de-DE" sz="1600" dirty="0">
                <a:solidFill>
                  <a:schemeClr val="tx1">
                    <a:lumMod val="75000"/>
                    <a:lumOff val="25000"/>
                  </a:schemeClr>
                </a:solidFill>
                <a:latin typeface="+mn-lt"/>
              </a:endParaRPr>
            </a:p>
          </p:txBody>
        </p:sp>
        <p:sp>
          <p:nvSpPr>
            <p:cNvPr id="47153" name="Rectangle 135"/>
            <p:cNvSpPr>
              <a:spLocks noChangeArrowheads="1"/>
            </p:cNvSpPr>
            <p:nvPr/>
          </p:nvSpPr>
          <p:spPr bwMode="auto">
            <a:xfrm>
              <a:off x="-7134452" y="4303191"/>
              <a:ext cx="9383367" cy="576276"/>
            </a:xfrm>
            <a:prstGeom prst="rect">
              <a:avLst/>
            </a:prstGeom>
            <a:noFill/>
            <a:ln w="9525">
              <a:noFill/>
              <a:miter lim="800000"/>
              <a:headEnd/>
              <a:tailEnd/>
            </a:ln>
          </p:spPr>
          <p:txBody>
            <a:bodyPr wrap="square">
              <a:spAutoFit/>
            </a:bodyPr>
            <a:lstStyle/>
            <a:p>
              <a:r>
                <a:rPr lang="de-DE" sz="1600" b="1" dirty="0">
                  <a:solidFill>
                    <a:schemeClr val="tx1">
                      <a:lumMod val="75000"/>
                      <a:lumOff val="25000"/>
                    </a:schemeClr>
                  </a:solidFill>
                  <a:latin typeface="+mn-lt"/>
                </a:rPr>
                <a:t>Communication </a:t>
              </a:r>
              <a:r>
                <a:rPr lang="de-DE" sz="1600" b="1" dirty="0" smtClean="0">
                  <a:solidFill>
                    <a:schemeClr val="tx1">
                      <a:lumMod val="75000"/>
                      <a:lumOff val="25000"/>
                    </a:schemeClr>
                  </a:solidFill>
                  <a:latin typeface="+mn-lt"/>
                </a:rPr>
                <a:t>via different </a:t>
              </a:r>
              <a:r>
                <a:rPr lang="de-DE" sz="1600" b="1" dirty="0" err="1">
                  <a:solidFill>
                    <a:schemeClr val="tx1">
                      <a:lumMod val="75000"/>
                      <a:lumOff val="25000"/>
                    </a:schemeClr>
                  </a:solidFill>
                  <a:latin typeface="+mn-lt"/>
                </a:rPr>
                <a:t>interfaces</a:t>
              </a:r>
              <a:r>
                <a:rPr lang="de-DE" sz="1600" b="1" dirty="0">
                  <a:solidFill>
                    <a:schemeClr val="tx1">
                      <a:lumMod val="75000"/>
                      <a:lumOff val="25000"/>
                    </a:schemeClr>
                  </a:solidFill>
                  <a:latin typeface="+mn-lt"/>
                </a:rPr>
                <a:t>:</a:t>
              </a:r>
            </a:p>
          </p:txBody>
        </p:sp>
        <p:sp>
          <p:nvSpPr>
            <p:cNvPr id="47154" name="Line 191"/>
            <p:cNvSpPr>
              <a:spLocks noChangeShapeType="1"/>
            </p:cNvSpPr>
            <p:nvPr/>
          </p:nvSpPr>
          <p:spPr bwMode="auto">
            <a:xfrm>
              <a:off x="5105400" y="3733800"/>
              <a:ext cx="576263" cy="4763"/>
            </a:xfrm>
            <a:prstGeom prst="line">
              <a:avLst/>
            </a:prstGeom>
            <a:noFill/>
            <a:ln w="9525">
              <a:solidFill>
                <a:schemeClr val="folHlink"/>
              </a:solidFill>
              <a:prstDash val="dash"/>
              <a:round/>
              <a:headEnd/>
              <a:tailEnd/>
            </a:ln>
          </p:spPr>
          <p:txBody>
            <a:bodyPr wrap="none" anchor="ctr"/>
            <a:lstStyle/>
            <a:p>
              <a:endParaRPr lang="de-DE"/>
            </a:p>
          </p:txBody>
        </p:sp>
        <p:sp>
          <p:nvSpPr>
            <p:cNvPr id="47155" name="Line 192"/>
            <p:cNvSpPr>
              <a:spLocks noChangeShapeType="1"/>
            </p:cNvSpPr>
            <p:nvPr/>
          </p:nvSpPr>
          <p:spPr bwMode="auto">
            <a:xfrm flipV="1">
              <a:off x="5715000" y="3581400"/>
              <a:ext cx="304800" cy="304800"/>
            </a:xfrm>
            <a:prstGeom prst="line">
              <a:avLst/>
            </a:prstGeom>
            <a:noFill/>
            <a:ln w="9525">
              <a:solidFill>
                <a:schemeClr val="folHlink"/>
              </a:solidFill>
              <a:prstDash val="dash"/>
              <a:round/>
              <a:headEnd/>
              <a:tailEnd/>
            </a:ln>
          </p:spPr>
          <p:txBody>
            <a:bodyPr wrap="none" anchor="ctr"/>
            <a:lstStyle/>
            <a:p>
              <a:endParaRPr lang="de-DE"/>
            </a:p>
          </p:txBody>
        </p:sp>
        <p:sp>
          <p:nvSpPr>
            <p:cNvPr id="47156" name="Line 193"/>
            <p:cNvSpPr>
              <a:spLocks noChangeShapeType="1"/>
            </p:cNvSpPr>
            <p:nvPr/>
          </p:nvSpPr>
          <p:spPr bwMode="auto">
            <a:xfrm>
              <a:off x="5105400" y="3881438"/>
              <a:ext cx="576263" cy="4762"/>
            </a:xfrm>
            <a:prstGeom prst="line">
              <a:avLst/>
            </a:prstGeom>
            <a:noFill/>
            <a:ln w="9525">
              <a:solidFill>
                <a:schemeClr val="folHlink"/>
              </a:solidFill>
              <a:prstDash val="dash"/>
              <a:round/>
              <a:headEnd/>
              <a:tailEnd/>
            </a:ln>
          </p:spPr>
          <p:txBody>
            <a:bodyPr wrap="none" anchor="ctr"/>
            <a:lstStyle/>
            <a:p>
              <a:endParaRPr lang="de-DE"/>
            </a:p>
          </p:txBody>
        </p:sp>
        <p:sp>
          <p:nvSpPr>
            <p:cNvPr id="47157" name="Line 194"/>
            <p:cNvSpPr>
              <a:spLocks noChangeShapeType="1"/>
            </p:cNvSpPr>
            <p:nvPr/>
          </p:nvSpPr>
          <p:spPr bwMode="auto">
            <a:xfrm flipV="1">
              <a:off x="5715000" y="3429000"/>
              <a:ext cx="304800" cy="304800"/>
            </a:xfrm>
            <a:prstGeom prst="line">
              <a:avLst/>
            </a:prstGeom>
            <a:noFill/>
            <a:ln w="9525">
              <a:solidFill>
                <a:schemeClr val="folHlink"/>
              </a:solidFill>
              <a:prstDash val="dash"/>
              <a:round/>
              <a:headEnd/>
              <a:tailEnd/>
            </a:ln>
          </p:spPr>
          <p:txBody>
            <a:bodyPr wrap="none" anchor="ctr"/>
            <a:lstStyle/>
            <a:p>
              <a:endParaRPr lang="de-DE"/>
            </a:p>
          </p:txBody>
        </p:sp>
      </p:grpSp>
      <p:sp>
        <p:nvSpPr>
          <p:cNvPr id="167" name="Abgerundetes Rechteck 166"/>
          <p:cNvSpPr/>
          <p:nvPr/>
        </p:nvSpPr>
        <p:spPr>
          <a:xfrm>
            <a:off x="468313" y="3429000"/>
            <a:ext cx="4391025" cy="1295400"/>
          </a:xfrm>
          <a:prstGeom prst="round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cxnSp>
        <p:nvCxnSpPr>
          <p:cNvPr id="169" name="Gerade Verbindung mit Pfeil 168"/>
          <p:cNvCxnSpPr>
            <a:stCxn id="167" idx="3"/>
          </p:cNvCxnSpPr>
          <p:nvPr/>
        </p:nvCxnSpPr>
        <p:spPr>
          <a:xfrm>
            <a:off x="4859338" y="4076700"/>
            <a:ext cx="1657350" cy="1588"/>
          </a:xfrm>
          <a:prstGeom prst="straightConnector1">
            <a:avLst/>
          </a:prstGeom>
          <a:ln w="38100">
            <a:solidFill>
              <a:schemeClr val="accent5"/>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72" name="Gerade Verbindung mit Pfeil 171"/>
          <p:cNvCxnSpPr>
            <a:stCxn id="47135" idx="3"/>
          </p:cNvCxnSpPr>
          <p:nvPr/>
        </p:nvCxnSpPr>
        <p:spPr>
          <a:xfrm flipV="1">
            <a:off x="2268197" y="1988986"/>
            <a:ext cx="3095459" cy="25115"/>
          </a:xfrm>
          <a:prstGeom prst="straightConnector1">
            <a:avLst/>
          </a:prstGeom>
          <a:ln w="25400">
            <a:solidFill>
              <a:schemeClr val="accent6"/>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78" name="Gerade Verbindung mit Pfeil 177"/>
          <p:cNvCxnSpPr>
            <a:stCxn id="47136" idx="3"/>
          </p:cNvCxnSpPr>
          <p:nvPr/>
        </p:nvCxnSpPr>
        <p:spPr>
          <a:xfrm flipV="1">
            <a:off x="2857488" y="2565401"/>
            <a:ext cx="2166762" cy="57224"/>
          </a:xfrm>
          <a:prstGeom prst="straightConnector1">
            <a:avLst/>
          </a:prstGeom>
          <a:ln w="254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86" name="Gerade Verbindung mit Pfeil 185"/>
          <p:cNvCxnSpPr/>
          <p:nvPr/>
        </p:nvCxnSpPr>
        <p:spPr>
          <a:xfrm>
            <a:off x="3924300" y="1412875"/>
            <a:ext cx="647700" cy="1588"/>
          </a:xfrm>
          <a:prstGeom prst="straightConnector1">
            <a:avLst/>
          </a:prstGeom>
          <a:ln w="254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sp>
        <p:nvSpPr>
          <p:cNvPr id="168" name="Foliennummernplatzhalter 167"/>
          <p:cNvSpPr>
            <a:spLocks noGrp="1"/>
          </p:cNvSpPr>
          <p:nvPr>
            <p:ph type="sldNum" sz="quarter" idx="4"/>
          </p:nvPr>
        </p:nvSpPr>
        <p:spPr/>
        <p:txBody>
          <a:bodyPr/>
          <a:lstStyle/>
          <a:p>
            <a:fld id="{67E460E2-A79B-FD4C-875F-CB1722C97EA1}" type="slidenum">
              <a:rPr lang="de-DE" smtClean="0"/>
              <a:pPr/>
              <a:t>37</a:t>
            </a:fld>
            <a:endParaRPr lang="de-DE"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el 2"/>
          <p:cNvSpPr>
            <a:spLocks noGrp="1"/>
          </p:cNvSpPr>
          <p:nvPr>
            <p:ph type="title"/>
          </p:nvPr>
        </p:nvSpPr>
        <p:spPr>
          <a:xfrm>
            <a:off x="561443" y="253720"/>
            <a:ext cx="8074557" cy="960702"/>
          </a:xfrm>
        </p:spPr>
        <p:txBody>
          <a:bodyPr/>
          <a:lstStyle/>
          <a:p>
            <a:r>
              <a:rPr lang="de-DE" dirty="0" smtClean="0"/>
              <a:t>Linear </a:t>
            </a:r>
            <a:r>
              <a:rPr lang="de-DE" dirty="0" err="1" smtClean="0"/>
              <a:t>direct</a:t>
            </a:r>
            <a:r>
              <a:rPr lang="de-DE" dirty="0" smtClean="0"/>
              <a:t> </a:t>
            </a:r>
            <a:r>
              <a:rPr lang="de-DE" dirty="0" err="1" smtClean="0"/>
              <a:t>drive</a:t>
            </a:r>
            <a:r>
              <a:rPr lang="de-DE" dirty="0" smtClean="0"/>
              <a:t> LDN</a:t>
            </a:r>
          </a:p>
        </p:txBody>
      </p:sp>
      <p:sp>
        <p:nvSpPr>
          <p:cNvPr id="5" name="Fußzeilenplatzhalter 4"/>
          <p:cNvSpPr>
            <a:spLocks noGrp="1"/>
          </p:cNvSpPr>
          <p:nvPr>
            <p:ph type="ftr" sz="quarter" idx="3"/>
          </p:nvPr>
        </p:nvSpPr>
        <p:spPr/>
        <p:txBody>
          <a:bodyPr/>
          <a:lstStyle/>
          <a:p>
            <a:pPr>
              <a:defRPr/>
            </a:pPr>
            <a:r>
              <a:rPr lang="de-DE"/>
              <a:t>Linearmodule Grundschulung - Jakob Khoury</a:t>
            </a:r>
            <a:endParaRPr lang="de-DE" dirty="0"/>
          </a:p>
        </p:txBody>
      </p:sp>
      <p:pic>
        <p:nvPicPr>
          <p:cNvPr id="33" name="Picture 9" descr="K:\DATEN\Allg\Koop_Entw_Vertrieb\Highlights_2011_nicht_freigegeben\Fotos\Gesendet_an_Team_3\gas_ldn_100_mit_ausfraesung.jpg"/>
          <p:cNvPicPr>
            <a:picLocks noChangeAspect="1" noChangeArrowheads="1"/>
          </p:cNvPicPr>
          <p:nvPr/>
        </p:nvPicPr>
        <p:blipFill>
          <a:blip r:embed="rId2" cstate="print"/>
          <a:srcRect/>
          <a:stretch>
            <a:fillRect/>
          </a:stretch>
        </p:blipFill>
        <p:spPr bwMode="auto">
          <a:xfrm>
            <a:off x="4427984" y="4221088"/>
            <a:ext cx="4101953" cy="2000264"/>
          </a:xfrm>
          <a:prstGeom prst="rect">
            <a:avLst/>
          </a:prstGeom>
          <a:noFill/>
          <a:ln w="9525">
            <a:noFill/>
            <a:miter lim="800000"/>
            <a:headEnd/>
            <a:tailEnd/>
          </a:ln>
        </p:spPr>
      </p:pic>
      <p:sp>
        <p:nvSpPr>
          <p:cNvPr id="35" name="Textfeld 34"/>
          <p:cNvSpPr txBox="1"/>
          <p:nvPr/>
        </p:nvSpPr>
        <p:spPr>
          <a:xfrm>
            <a:off x="467544" y="1196752"/>
            <a:ext cx="8429684" cy="4093428"/>
          </a:xfrm>
          <a:prstGeom prst="rect">
            <a:avLst/>
          </a:prstGeom>
          <a:noFill/>
        </p:spPr>
        <p:txBody>
          <a:bodyPr wrap="square">
            <a:spAutoFit/>
          </a:bodyPr>
          <a:lstStyle/>
          <a:p>
            <a:pPr marL="182606" indent="-182606" defTabSz="457200">
              <a:buFont typeface="Arial" pitchFamily="34" charset="0"/>
              <a:buChar char="•"/>
            </a:pPr>
            <a:endParaRPr lang="de-DE" sz="2000" b="0" i="0" dirty="0" smtClean="0">
              <a:solidFill>
                <a:schemeClr val="tx1">
                  <a:lumMod val="75000"/>
                  <a:lumOff val="25000"/>
                </a:schemeClr>
              </a:solidFill>
              <a:latin typeface="+mn-lt"/>
              <a:ea typeface="+mn-ea"/>
              <a:cs typeface="Times New Roman"/>
            </a:endParaRPr>
          </a:p>
          <a:p>
            <a:pPr marL="182606" indent="-182606" defTabSz="457200">
              <a:buFont typeface="Arial" pitchFamily="34" charset="0"/>
              <a:buChar char="•"/>
            </a:pPr>
            <a:r>
              <a:rPr lang="de-DE" sz="2000" b="0" i="0" dirty="0" smtClean="0">
                <a:solidFill>
                  <a:schemeClr val="tx1">
                    <a:lumMod val="75000"/>
                    <a:lumOff val="25000"/>
                  </a:schemeClr>
                </a:solidFill>
                <a:latin typeface="+mn-lt"/>
                <a:ea typeface="+mn-ea"/>
                <a:cs typeface="Times New Roman"/>
              </a:rPr>
              <a:t>+15% </a:t>
            </a:r>
            <a:r>
              <a:rPr lang="de-DE" sz="2000" b="0" i="0" dirty="0" err="1" smtClean="0">
                <a:solidFill>
                  <a:schemeClr val="tx1">
                    <a:lumMod val="75000"/>
                    <a:lumOff val="25000"/>
                  </a:schemeClr>
                </a:solidFill>
                <a:latin typeface="+mn-lt"/>
                <a:ea typeface="+mn-ea"/>
                <a:cs typeface="Times New Roman"/>
              </a:rPr>
              <a:t>rated</a:t>
            </a:r>
            <a:r>
              <a:rPr lang="de-DE" sz="2000" b="0" i="0" dirty="0" smtClean="0">
                <a:solidFill>
                  <a:schemeClr val="tx1">
                    <a:lumMod val="75000"/>
                    <a:lumOff val="25000"/>
                  </a:schemeClr>
                </a:solidFill>
                <a:latin typeface="+mn-lt"/>
                <a:ea typeface="+mn-ea"/>
                <a:cs typeface="Times New Roman"/>
              </a:rPr>
              <a:t> </a:t>
            </a:r>
            <a:r>
              <a:rPr lang="de-DE" sz="2000" b="0" i="0" dirty="0" err="1" smtClean="0">
                <a:solidFill>
                  <a:schemeClr val="tx1">
                    <a:lumMod val="75000"/>
                    <a:lumOff val="25000"/>
                  </a:schemeClr>
                </a:solidFill>
                <a:latin typeface="+mn-lt"/>
                <a:ea typeface="+mn-ea"/>
                <a:cs typeface="Times New Roman"/>
              </a:rPr>
              <a:t>force</a:t>
            </a:r>
            <a:r>
              <a:rPr lang="de-DE" sz="2000" b="0" i="0" dirty="0" smtClean="0">
                <a:solidFill>
                  <a:schemeClr val="tx1">
                    <a:lumMod val="75000"/>
                    <a:lumOff val="25000"/>
                  </a:schemeClr>
                </a:solidFill>
                <a:latin typeface="+mn-lt"/>
                <a:ea typeface="+mn-ea"/>
                <a:cs typeface="Times New Roman"/>
              </a:rPr>
              <a:t> </a:t>
            </a:r>
            <a:r>
              <a:rPr lang="de-DE" sz="2000" b="0" i="0" dirty="0" err="1" smtClean="0">
                <a:solidFill>
                  <a:schemeClr val="tx1">
                    <a:lumMod val="75000"/>
                    <a:lumOff val="25000"/>
                  </a:schemeClr>
                </a:solidFill>
                <a:latin typeface="+mn-lt"/>
                <a:ea typeface="+mn-ea"/>
                <a:cs typeface="Times New Roman"/>
              </a:rPr>
              <a:t>compared</a:t>
            </a:r>
            <a:r>
              <a:rPr lang="de-DE" sz="2000" b="0" i="0" dirty="0" smtClean="0">
                <a:solidFill>
                  <a:schemeClr val="tx1">
                    <a:lumMod val="75000"/>
                    <a:lumOff val="25000"/>
                  </a:schemeClr>
                </a:solidFill>
                <a:latin typeface="+mn-lt"/>
                <a:ea typeface="+mn-ea"/>
                <a:cs typeface="Times New Roman"/>
              </a:rPr>
              <a:t> </a:t>
            </a:r>
            <a:r>
              <a:rPr lang="de-DE" sz="2000" b="0" i="0" dirty="0" err="1" smtClean="0">
                <a:solidFill>
                  <a:schemeClr val="tx1">
                    <a:lumMod val="75000"/>
                    <a:lumOff val="25000"/>
                  </a:schemeClr>
                </a:solidFill>
                <a:latin typeface="+mn-lt"/>
                <a:ea typeface="+mn-ea"/>
                <a:cs typeface="Times New Roman"/>
              </a:rPr>
              <a:t>to</a:t>
            </a:r>
            <a:r>
              <a:rPr lang="de-DE" sz="2000" b="0" i="0" dirty="0" smtClean="0">
                <a:solidFill>
                  <a:schemeClr val="tx1">
                    <a:lumMod val="75000"/>
                    <a:lumOff val="25000"/>
                  </a:schemeClr>
                </a:solidFill>
                <a:latin typeface="+mn-lt"/>
                <a:ea typeface="+mn-ea"/>
                <a:cs typeface="Times New Roman"/>
              </a:rPr>
              <a:t> </a:t>
            </a:r>
            <a:r>
              <a:rPr lang="de-DE" sz="2000" b="0" i="0" dirty="0" err="1" smtClean="0">
                <a:solidFill>
                  <a:schemeClr val="tx1">
                    <a:lumMod val="75000"/>
                    <a:lumOff val="25000"/>
                  </a:schemeClr>
                </a:solidFill>
                <a:latin typeface="+mn-lt"/>
                <a:ea typeface="+mn-ea"/>
                <a:cs typeface="Times New Roman"/>
              </a:rPr>
              <a:t>predecessor</a:t>
            </a:r>
            <a:r>
              <a:rPr lang="pl-PL" sz="2000" b="0" i="0" dirty="0" smtClean="0">
                <a:solidFill>
                  <a:schemeClr val="tx1">
                    <a:lumMod val="75000"/>
                    <a:lumOff val="25000"/>
                  </a:schemeClr>
                </a:solidFill>
                <a:latin typeface="+mn-lt"/>
                <a:ea typeface="+mn-ea"/>
                <a:cs typeface="Times New Roman"/>
              </a:rPr>
              <a:t/>
            </a:r>
            <a:br>
              <a:rPr lang="pl-PL" sz="2000" b="0" i="0" dirty="0" smtClean="0">
                <a:solidFill>
                  <a:schemeClr val="tx1">
                    <a:lumMod val="75000"/>
                    <a:lumOff val="25000"/>
                  </a:schemeClr>
                </a:solidFill>
                <a:latin typeface="+mn-lt"/>
                <a:ea typeface="+mn-ea"/>
                <a:cs typeface="Times New Roman"/>
              </a:rPr>
            </a:br>
            <a:r>
              <a:rPr lang="de-DE" sz="2000" b="0" i="0" dirty="0" smtClean="0">
                <a:solidFill>
                  <a:schemeClr val="tx1">
                    <a:lumMod val="75000"/>
                    <a:lumOff val="25000"/>
                  </a:schemeClr>
                </a:solidFill>
                <a:latin typeface="+mn-lt"/>
                <a:ea typeface="+mn-ea"/>
                <a:cs typeface="Times New Roman"/>
              </a:rPr>
              <a:t>(MLD …-N) in </a:t>
            </a:r>
            <a:r>
              <a:rPr lang="de-DE" sz="2000" b="0" i="0" dirty="0" err="1" smtClean="0">
                <a:solidFill>
                  <a:schemeClr val="tx1">
                    <a:lumMod val="75000"/>
                    <a:lumOff val="25000"/>
                  </a:schemeClr>
                </a:solidFill>
                <a:latin typeface="+mn-lt"/>
                <a:ea typeface="+mn-ea"/>
                <a:cs typeface="Times New Roman"/>
              </a:rPr>
              <a:t>the</a:t>
            </a:r>
            <a:r>
              <a:rPr lang="de-DE" sz="2000" b="0" i="0" dirty="0" smtClean="0">
                <a:solidFill>
                  <a:schemeClr val="tx1">
                    <a:lumMod val="75000"/>
                    <a:lumOff val="25000"/>
                  </a:schemeClr>
                </a:solidFill>
                <a:latin typeface="+mn-lt"/>
                <a:ea typeface="+mn-ea"/>
                <a:cs typeface="Times New Roman"/>
              </a:rPr>
              <a:t> same </a:t>
            </a:r>
            <a:r>
              <a:rPr lang="de-DE" sz="2000" b="0" i="0" dirty="0" err="1" smtClean="0">
                <a:solidFill>
                  <a:schemeClr val="tx1">
                    <a:lumMod val="75000"/>
                    <a:lumOff val="25000"/>
                  </a:schemeClr>
                </a:solidFill>
                <a:latin typeface="+mn-lt"/>
                <a:ea typeface="+mn-ea"/>
                <a:cs typeface="Times New Roman"/>
              </a:rPr>
              <a:t>space</a:t>
            </a:r>
            <a:endParaRPr lang="de-DE" sz="2000" dirty="0">
              <a:solidFill>
                <a:schemeClr val="tx1">
                  <a:lumMod val="75000"/>
                  <a:lumOff val="25000"/>
                </a:schemeClr>
              </a:solidFill>
              <a:latin typeface="+mn-lt"/>
              <a:cs typeface="Times New Roman" pitchFamily="18" charset="0"/>
            </a:endParaRPr>
          </a:p>
          <a:p>
            <a:pPr marL="182606" indent="-182606" defTabSz="457200">
              <a:buFont typeface="Arial" pitchFamily="34" charset="0"/>
              <a:buChar char="•"/>
            </a:pPr>
            <a:r>
              <a:rPr lang="de-DE" sz="2000" dirty="0" err="1" smtClean="0">
                <a:solidFill>
                  <a:schemeClr val="tx1">
                    <a:lumMod val="75000"/>
                    <a:lumOff val="25000"/>
                  </a:schemeClr>
                </a:solidFill>
                <a:latin typeface="+mn-lt"/>
                <a:cs typeface="Times New Roman"/>
              </a:rPr>
              <a:t>n</a:t>
            </a:r>
            <a:r>
              <a:rPr lang="de-DE" sz="2000" b="0" i="0" dirty="0" err="1" smtClean="0">
                <a:solidFill>
                  <a:schemeClr val="tx1">
                    <a:lumMod val="75000"/>
                    <a:lumOff val="25000"/>
                  </a:schemeClr>
                </a:solidFill>
                <a:latin typeface="+mn-lt"/>
                <a:ea typeface="+mn-ea"/>
                <a:cs typeface="Times New Roman"/>
              </a:rPr>
              <a:t>o</a:t>
            </a:r>
            <a:r>
              <a:rPr lang="de-DE" sz="2000" b="0" i="0" dirty="0" smtClean="0">
                <a:solidFill>
                  <a:schemeClr val="tx1">
                    <a:lumMod val="75000"/>
                    <a:lumOff val="25000"/>
                  </a:schemeClr>
                </a:solidFill>
                <a:latin typeface="+mn-lt"/>
                <a:ea typeface="+mn-ea"/>
                <a:cs typeface="Times New Roman"/>
              </a:rPr>
              <a:t> Hall </a:t>
            </a:r>
            <a:r>
              <a:rPr lang="de-DE" sz="2000" b="0" i="0" dirty="0" err="1" smtClean="0">
                <a:solidFill>
                  <a:schemeClr val="tx1">
                    <a:lumMod val="75000"/>
                    <a:lumOff val="25000"/>
                  </a:schemeClr>
                </a:solidFill>
                <a:latin typeface="+mn-lt"/>
                <a:ea typeface="+mn-ea"/>
                <a:cs typeface="Times New Roman"/>
              </a:rPr>
              <a:t>effect</a:t>
            </a:r>
            <a:r>
              <a:rPr lang="de-DE" sz="2000" b="0" i="0" dirty="0" smtClean="0">
                <a:solidFill>
                  <a:schemeClr val="tx1">
                    <a:lumMod val="75000"/>
                    <a:lumOff val="25000"/>
                  </a:schemeClr>
                </a:solidFill>
                <a:latin typeface="+mn-lt"/>
                <a:ea typeface="+mn-ea"/>
                <a:cs typeface="Times New Roman"/>
              </a:rPr>
              <a:t> </a:t>
            </a:r>
            <a:r>
              <a:rPr lang="de-DE" sz="2000" b="0" i="0" dirty="0" err="1" smtClean="0">
                <a:solidFill>
                  <a:schemeClr val="tx1">
                    <a:lumMod val="75000"/>
                    <a:lumOff val="25000"/>
                  </a:schemeClr>
                </a:solidFill>
                <a:latin typeface="+mn-lt"/>
                <a:ea typeface="+mn-ea"/>
                <a:cs typeface="Times New Roman"/>
              </a:rPr>
              <a:t>sensors</a:t>
            </a:r>
            <a:r>
              <a:rPr lang="de-DE" sz="2000" b="0" i="0" dirty="0" smtClean="0">
                <a:solidFill>
                  <a:schemeClr val="tx1">
                    <a:lumMod val="75000"/>
                    <a:lumOff val="25000"/>
                  </a:schemeClr>
                </a:solidFill>
                <a:latin typeface="+mn-lt"/>
                <a:ea typeface="+mn-ea"/>
                <a:cs typeface="Times New Roman"/>
              </a:rPr>
              <a:t>, so </a:t>
            </a:r>
            <a:r>
              <a:rPr lang="de-DE" sz="2000" b="0" i="0" dirty="0" err="1" smtClean="0">
                <a:solidFill>
                  <a:schemeClr val="tx1">
                    <a:lumMod val="75000"/>
                    <a:lumOff val="25000"/>
                  </a:schemeClr>
                </a:solidFill>
                <a:latin typeface="+mn-lt"/>
                <a:ea typeface="+mn-ea"/>
                <a:cs typeface="Times New Roman"/>
              </a:rPr>
              <a:t>fewer</a:t>
            </a:r>
            <a:r>
              <a:rPr lang="de-DE" sz="2000" b="0" i="0" dirty="0" smtClean="0">
                <a:solidFill>
                  <a:schemeClr val="tx1">
                    <a:lumMod val="75000"/>
                    <a:lumOff val="25000"/>
                  </a:schemeClr>
                </a:solidFill>
                <a:latin typeface="+mn-lt"/>
                <a:ea typeface="+mn-ea"/>
                <a:cs typeface="Times New Roman"/>
              </a:rPr>
              <a:t> </a:t>
            </a:r>
            <a:r>
              <a:rPr lang="de-DE" sz="2000" b="0" i="0" dirty="0" err="1" smtClean="0">
                <a:solidFill>
                  <a:schemeClr val="tx1">
                    <a:lumMod val="75000"/>
                    <a:lumOff val="25000"/>
                  </a:schemeClr>
                </a:solidFill>
                <a:latin typeface="+mn-lt"/>
                <a:ea typeface="+mn-ea"/>
                <a:cs typeface="Times New Roman"/>
              </a:rPr>
              <a:t>cables</a:t>
            </a:r>
            <a:r>
              <a:rPr lang="de-DE" sz="2000" b="0" i="0" dirty="0" smtClean="0">
                <a:solidFill>
                  <a:schemeClr val="tx1">
                    <a:lumMod val="75000"/>
                    <a:lumOff val="25000"/>
                  </a:schemeClr>
                </a:solidFill>
                <a:latin typeface="+mn-lt"/>
                <a:ea typeface="+mn-ea"/>
                <a:cs typeface="Times New Roman"/>
              </a:rPr>
              <a:t> in </a:t>
            </a:r>
            <a:r>
              <a:rPr lang="de-DE" sz="2000" b="0" i="0" dirty="0" err="1" smtClean="0">
                <a:solidFill>
                  <a:schemeClr val="tx1">
                    <a:lumMod val="75000"/>
                    <a:lumOff val="25000"/>
                  </a:schemeClr>
                </a:solidFill>
                <a:latin typeface="+mn-lt"/>
                <a:ea typeface="+mn-ea"/>
                <a:cs typeface="Times New Roman"/>
              </a:rPr>
              <a:t>the</a:t>
            </a:r>
            <a:r>
              <a:rPr lang="de-DE" sz="2000" b="0" i="0" dirty="0" smtClean="0">
                <a:solidFill>
                  <a:schemeClr val="tx1">
                    <a:lumMod val="75000"/>
                    <a:lumOff val="25000"/>
                  </a:schemeClr>
                </a:solidFill>
                <a:latin typeface="+mn-lt"/>
                <a:ea typeface="+mn-ea"/>
                <a:cs typeface="Times New Roman"/>
              </a:rPr>
              <a:t> </a:t>
            </a:r>
            <a:r>
              <a:rPr lang="de-DE" sz="2000" b="0" i="0" dirty="0" err="1" smtClean="0">
                <a:solidFill>
                  <a:schemeClr val="tx1">
                    <a:lumMod val="75000"/>
                    <a:lumOff val="25000"/>
                  </a:schemeClr>
                </a:solidFill>
                <a:latin typeface="+mn-lt"/>
                <a:ea typeface="+mn-ea"/>
                <a:cs typeface="Times New Roman"/>
              </a:rPr>
              <a:t>cable</a:t>
            </a:r>
            <a:r>
              <a:rPr lang="de-DE" sz="2000" b="0" i="0" dirty="0" smtClean="0">
                <a:solidFill>
                  <a:schemeClr val="tx1">
                    <a:lumMod val="75000"/>
                    <a:lumOff val="25000"/>
                  </a:schemeClr>
                </a:solidFill>
                <a:latin typeface="+mn-lt"/>
                <a:ea typeface="+mn-ea"/>
                <a:cs typeface="Times New Roman"/>
              </a:rPr>
              <a:t> </a:t>
            </a:r>
            <a:r>
              <a:rPr lang="de-DE" sz="2000" b="0" i="0" dirty="0" err="1" smtClean="0">
                <a:solidFill>
                  <a:schemeClr val="tx1">
                    <a:lumMod val="75000"/>
                    <a:lumOff val="25000"/>
                  </a:schemeClr>
                </a:solidFill>
                <a:latin typeface="+mn-lt"/>
                <a:ea typeface="+mn-ea"/>
                <a:cs typeface="Times New Roman"/>
              </a:rPr>
              <a:t>set</a:t>
            </a:r>
            <a:endParaRPr lang="de-DE" sz="2000" b="0" i="0" dirty="0" smtClean="0">
              <a:solidFill>
                <a:schemeClr val="tx1">
                  <a:lumMod val="75000"/>
                  <a:lumOff val="25000"/>
                </a:schemeClr>
              </a:solidFill>
              <a:latin typeface="+mn-lt"/>
              <a:ea typeface="+mn-ea"/>
              <a:cs typeface="Times New Roman"/>
            </a:endParaRPr>
          </a:p>
          <a:p>
            <a:pPr marL="182606" indent="-182606" defTabSz="457200">
              <a:buFont typeface="Arial" pitchFamily="34" charset="0"/>
              <a:buChar char="•"/>
            </a:pPr>
            <a:r>
              <a:rPr lang="de-DE" sz="2000" dirty="0" smtClean="0">
                <a:solidFill>
                  <a:schemeClr val="tx1">
                    <a:lumMod val="75000"/>
                    <a:lumOff val="25000"/>
                  </a:schemeClr>
                </a:solidFill>
                <a:latin typeface="+mn-lt"/>
                <a:cs typeface="Times New Roman"/>
              </a:rPr>
              <a:t>a</a:t>
            </a:r>
            <a:r>
              <a:rPr lang="de-DE" sz="2000" b="0" i="0" dirty="0" smtClean="0">
                <a:solidFill>
                  <a:schemeClr val="tx1">
                    <a:lumMod val="75000"/>
                    <a:lumOff val="25000"/>
                  </a:schemeClr>
                </a:solidFill>
                <a:latin typeface="+mn-lt"/>
                <a:ea typeface="+mn-ea"/>
                <a:cs typeface="Times New Roman"/>
              </a:rPr>
              <a:t>bsolute </a:t>
            </a:r>
            <a:r>
              <a:rPr lang="de-DE" sz="2000" b="0" i="0" dirty="0" err="1" smtClean="0">
                <a:solidFill>
                  <a:schemeClr val="tx1">
                    <a:lumMod val="75000"/>
                    <a:lumOff val="25000"/>
                  </a:schemeClr>
                </a:solidFill>
                <a:latin typeface="+mn-lt"/>
                <a:ea typeface="+mn-ea"/>
                <a:cs typeface="Times New Roman"/>
              </a:rPr>
              <a:t>stroke</a:t>
            </a:r>
            <a:r>
              <a:rPr lang="de-DE" sz="2000" b="0" i="0" dirty="0" smtClean="0">
                <a:solidFill>
                  <a:schemeClr val="tx1">
                    <a:lumMod val="75000"/>
                    <a:lumOff val="25000"/>
                  </a:schemeClr>
                </a:solidFill>
                <a:latin typeface="+mn-lt"/>
                <a:ea typeface="+mn-ea"/>
                <a:cs typeface="Times New Roman"/>
              </a:rPr>
              <a:t> </a:t>
            </a:r>
            <a:r>
              <a:rPr lang="de-DE" sz="2000" b="0" i="0" dirty="0" err="1" smtClean="0">
                <a:solidFill>
                  <a:schemeClr val="tx1">
                    <a:lumMod val="75000"/>
                    <a:lumOff val="25000"/>
                  </a:schemeClr>
                </a:solidFill>
                <a:latin typeface="+mn-lt"/>
                <a:ea typeface="+mn-ea"/>
                <a:cs typeface="Times New Roman"/>
              </a:rPr>
              <a:t>measuring</a:t>
            </a:r>
            <a:r>
              <a:rPr lang="de-DE" sz="2000" b="0" i="0" dirty="0" smtClean="0">
                <a:solidFill>
                  <a:schemeClr val="tx1">
                    <a:lumMod val="75000"/>
                    <a:lumOff val="25000"/>
                  </a:schemeClr>
                </a:solidFill>
                <a:latin typeface="+mn-lt"/>
                <a:ea typeface="+mn-ea"/>
                <a:cs typeface="Times New Roman"/>
              </a:rPr>
              <a:t> </a:t>
            </a:r>
            <a:r>
              <a:rPr lang="de-DE" sz="2000" b="0" i="0" dirty="0" err="1" smtClean="0">
                <a:solidFill>
                  <a:schemeClr val="tx1">
                    <a:lumMod val="75000"/>
                    <a:lumOff val="25000"/>
                  </a:schemeClr>
                </a:solidFill>
                <a:latin typeface="+mn-lt"/>
                <a:ea typeface="+mn-ea"/>
                <a:cs typeface="Times New Roman"/>
              </a:rPr>
              <a:t>system</a:t>
            </a:r>
            <a:endParaRPr lang="de-DE" sz="2000" dirty="0">
              <a:solidFill>
                <a:schemeClr val="tx1">
                  <a:lumMod val="75000"/>
                  <a:lumOff val="25000"/>
                </a:schemeClr>
              </a:solidFill>
              <a:latin typeface="+mn-lt"/>
              <a:cs typeface="Times New Roman" pitchFamily="18" charset="0"/>
            </a:endParaRPr>
          </a:p>
          <a:p>
            <a:pPr marL="182606" indent="-182606" defTabSz="457200">
              <a:buFont typeface="Arial" pitchFamily="34" charset="0"/>
              <a:buChar char="•"/>
            </a:pPr>
            <a:r>
              <a:rPr lang="de-DE" sz="2000" dirty="0" smtClean="0">
                <a:solidFill>
                  <a:schemeClr val="tx1">
                    <a:lumMod val="75000"/>
                    <a:lumOff val="25000"/>
                  </a:schemeClr>
                </a:solidFill>
                <a:latin typeface="+mn-lt"/>
                <a:cs typeface="Times New Roman"/>
              </a:rPr>
              <a:t>m</a:t>
            </a:r>
            <a:r>
              <a:rPr lang="de-DE" sz="2000" b="0" i="0" dirty="0" smtClean="0">
                <a:solidFill>
                  <a:schemeClr val="tx1">
                    <a:lumMod val="75000"/>
                    <a:lumOff val="25000"/>
                  </a:schemeClr>
                </a:solidFill>
                <a:latin typeface="+mn-lt"/>
                <a:ea typeface="+mn-ea"/>
                <a:cs typeface="Times New Roman"/>
              </a:rPr>
              <a:t>ultiple </a:t>
            </a:r>
            <a:r>
              <a:rPr lang="de-DE" sz="2000" b="0" i="0" dirty="0" err="1" smtClean="0">
                <a:solidFill>
                  <a:schemeClr val="tx1">
                    <a:lumMod val="75000"/>
                    <a:lumOff val="25000"/>
                  </a:schemeClr>
                </a:solidFill>
                <a:latin typeface="+mn-lt"/>
                <a:ea typeface="+mn-ea"/>
                <a:cs typeface="Times New Roman"/>
              </a:rPr>
              <a:t>freely</a:t>
            </a:r>
            <a:r>
              <a:rPr lang="de-DE" sz="2000" b="0" i="0" dirty="0" smtClean="0">
                <a:solidFill>
                  <a:schemeClr val="tx1">
                    <a:lumMod val="75000"/>
                    <a:lumOff val="25000"/>
                  </a:schemeClr>
                </a:solidFill>
                <a:latin typeface="+mn-lt"/>
                <a:ea typeface="+mn-ea"/>
                <a:cs typeface="Times New Roman"/>
              </a:rPr>
              <a:t> </a:t>
            </a:r>
            <a:r>
              <a:rPr lang="de-DE" sz="2000" b="0" i="0" dirty="0" err="1" smtClean="0">
                <a:solidFill>
                  <a:schemeClr val="tx1">
                    <a:lumMod val="75000"/>
                    <a:lumOff val="25000"/>
                  </a:schemeClr>
                </a:solidFill>
                <a:latin typeface="+mn-lt"/>
                <a:ea typeface="+mn-ea"/>
                <a:cs typeface="Times New Roman"/>
              </a:rPr>
              <a:t>programmable</a:t>
            </a:r>
            <a:r>
              <a:rPr lang="de-DE" sz="2000" b="0" i="0" dirty="0" smtClean="0">
                <a:solidFill>
                  <a:schemeClr val="tx1">
                    <a:lumMod val="75000"/>
                    <a:lumOff val="25000"/>
                  </a:schemeClr>
                </a:solidFill>
                <a:latin typeface="+mn-lt"/>
                <a:ea typeface="+mn-ea"/>
                <a:cs typeface="Times New Roman"/>
              </a:rPr>
              <a:t> </a:t>
            </a:r>
            <a:r>
              <a:rPr lang="de-DE" sz="2000" b="0" i="0" dirty="0" err="1" smtClean="0">
                <a:solidFill>
                  <a:schemeClr val="tx1">
                    <a:lumMod val="75000"/>
                    <a:lumOff val="25000"/>
                  </a:schemeClr>
                </a:solidFill>
                <a:latin typeface="+mn-lt"/>
                <a:ea typeface="+mn-ea"/>
                <a:cs typeface="Times New Roman"/>
              </a:rPr>
              <a:t>slides</a:t>
            </a:r>
            <a:r>
              <a:rPr lang="de-DE" sz="2000" b="0" i="0" dirty="0" smtClean="0">
                <a:solidFill>
                  <a:schemeClr val="tx1">
                    <a:lumMod val="75000"/>
                    <a:lumOff val="25000"/>
                  </a:schemeClr>
                </a:solidFill>
                <a:latin typeface="+mn-lt"/>
                <a:ea typeface="+mn-ea"/>
                <a:cs typeface="Times New Roman"/>
              </a:rPr>
              <a:t> on a profile </a:t>
            </a:r>
            <a:r>
              <a:rPr lang="de-DE" sz="2000" b="0" i="0" dirty="0" err="1" smtClean="0">
                <a:solidFill>
                  <a:schemeClr val="tx1">
                    <a:lumMod val="75000"/>
                    <a:lumOff val="25000"/>
                  </a:schemeClr>
                </a:solidFill>
                <a:latin typeface="+mn-lt"/>
                <a:ea typeface="+mn-ea"/>
                <a:cs typeface="Times New Roman"/>
              </a:rPr>
              <a:t>guide</a:t>
            </a:r>
            <a:r>
              <a:rPr lang="de-DE" sz="2000" b="0" i="0" dirty="0" smtClean="0">
                <a:solidFill>
                  <a:schemeClr val="tx1">
                    <a:lumMod val="75000"/>
                    <a:lumOff val="25000"/>
                  </a:schemeClr>
                </a:solidFill>
                <a:latin typeface="+mn-lt"/>
                <a:ea typeface="+mn-ea"/>
                <a:cs typeface="Times New Roman"/>
              </a:rPr>
              <a:t> </a:t>
            </a:r>
            <a:r>
              <a:rPr lang="de-DE" sz="2000" b="0" i="0" dirty="0" err="1" smtClean="0">
                <a:solidFill>
                  <a:schemeClr val="tx1">
                    <a:lumMod val="75000"/>
                    <a:lumOff val="25000"/>
                  </a:schemeClr>
                </a:solidFill>
                <a:latin typeface="+mn-lt"/>
                <a:ea typeface="+mn-ea"/>
                <a:cs typeface="Times New Roman"/>
              </a:rPr>
              <a:t>enable</a:t>
            </a:r>
            <a:r>
              <a:rPr lang="de-DE" sz="2000" b="0" i="0" dirty="0" smtClean="0">
                <a:solidFill>
                  <a:schemeClr val="tx1">
                    <a:lumMod val="75000"/>
                    <a:lumOff val="25000"/>
                  </a:schemeClr>
                </a:solidFill>
                <a:latin typeface="+mn-lt"/>
                <a:ea typeface="+mn-ea"/>
                <a:cs typeface="Times New Roman"/>
              </a:rPr>
              <a:t> </a:t>
            </a:r>
            <a:r>
              <a:rPr lang="de-DE" sz="2000" b="0" i="0" dirty="0" err="1" smtClean="0">
                <a:solidFill>
                  <a:schemeClr val="tx1">
                    <a:lumMod val="75000"/>
                    <a:lumOff val="25000"/>
                  </a:schemeClr>
                </a:solidFill>
                <a:latin typeface="+mn-lt"/>
                <a:ea typeface="+mn-ea"/>
                <a:cs typeface="Times New Roman"/>
              </a:rPr>
              <a:t>unusual</a:t>
            </a:r>
            <a:r>
              <a:rPr lang="de-DE" sz="2000" b="0" i="0" dirty="0" smtClean="0">
                <a:solidFill>
                  <a:schemeClr val="tx1">
                    <a:lumMod val="75000"/>
                    <a:lumOff val="25000"/>
                  </a:schemeClr>
                </a:solidFill>
                <a:latin typeface="+mn-lt"/>
                <a:ea typeface="+mn-ea"/>
                <a:cs typeface="Times New Roman"/>
              </a:rPr>
              <a:t>, </a:t>
            </a:r>
            <a:r>
              <a:rPr lang="de-DE" sz="2000" b="0" i="0" dirty="0" err="1" smtClean="0">
                <a:solidFill>
                  <a:schemeClr val="tx1">
                    <a:lumMod val="75000"/>
                    <a:lumOff val="25000"/>
                  </a:schemeClr>
                </a:solidFill>
                <a:latin typeface="+mn-lt"/>
                <a:ea typeface="+mn-ea"/>
                <a:cs typeface="Times New Roman"/>
              </a:rPr>
              <a:t>compact</a:t>
            </a:r>
            <a:r>
              <a:rPr lang="de-DE" sz="2000" b="0" i="0" dirty="0" smtClean="0">
                <a:solidFill>
                  <a:schemeClr val="tx1">
                    <a:lumMod val="75000"/>
                    <a:lumOff val="25000"/>
                  </a:schemeClr>
                </a:solidFill>
                <a:latin typeface="+mn-lt"/>
                <a:ea typeface="+mn-ea"/>
                <a:cs typeface="Times New Roman"/>
              </a:rPr>
              <a:t> </a:t>
            </a:r>
            <a:r>
              <a:rPr lang="de-DE" sz="2000" b="0" i="0" dirty="0" err="1" smtClean="0">
                <a:solidFill>
                  <a:schemeClr val="tx1">
                    <a:lumMod val="75000"/>
                    <a:lumOff val="25000"/>
                  </a:schemeClr>
                </a:solidFill>
                <a:latin typeface="+mn-lt"/>
                <a:ea typeface="+mn-ea"/>
                <a:cs typeface="Times New Roman"/>
              </a:rPr>
              <a:t>and</a:t>
            </a:r>
            <a:r>
              <a:rPr lang="de-DE" sz="2000" b="0" i="0" dirty="0" smtClean="0">
                <a:solidFill>
                  <a:schemeClr val="tx1">
                    <a:lumMod val="75000"/>
                    <a:lumOff val="25000"/>
                  </a:schemeClr>
                </a:solidFill>
                <a:latin typeface="+mn-lt"/>
                <a:ea typeface="+mn-ea"/>
                <a:cs typeface="Times New Roman"/>
              </a:rPr>
              <a:t> </a:t>
            </a:r>
            <a:r>
              <a:rPr lang="de-DE" sz="2000" b="0" i="0" dirty="0" err="1" smtClean="0">
                <a:solidFill>
                  <a:schemeClr val="tx1">
                    <a:lumMod val="75000"/>
                    <a:lumOff val="25000"/>
                  </a:schemeClr>
                </a:solidFill>
                <a:latin typeface="+mn-lt"/>
                <a:ea typeface="+mn-ea"/>
                <a:cs typeface="Times New Roman"/>
              </a:rPr>
              <a:t>low-priced</a:t>
            </a:r>
            <a:r>
              <a:rPr lang="de-DE" sz="2000" b="0" i="0" dirty="0" smtClean="0">
                <a:solidFill>
                  <a:schemeClr val="tx1">
                    <a:lumMod val="75000"/>
                    <a:lumOff val="25000"/>
                  </a:schemeClr>
                </a:solidFill>
                <a:latin typeface="+mn-lt"/>
                <a:ea typeface="+mn-ea"/>
                <a:cs typeface="Times New Roman"/>
              </a:rPr>
              <a:t> </a:t>
            </a:r>
            <a:r>
              <a:rPr lang="de-DE" sz="2000" b="0" i="0" dirty="0" err="1" smtClean="0">
                <a:solidFill>
                  <a:schemeClr val="tx1">
                    <a:lumMod val="75000"/>
                    <a:lumOff val="25000"/>
                  </a:schemeClr>
                </a:solidFill>
                <a:latin typeface="+mn-lt"/>
                <a:ea typeface="+mn-ea"/>
                <a:cs typeface="Times New Roman"/>
              </a:rPr>
              <a:t>drive</a:t>
            </a:r>
            <a:r>
              <a:rPr lang="de-DE" sz="2000" b="0" i="0" dirty="0" smtClean="0">
                <a:solidFill>
                  <a:schemeClr val="tx1">
                    <a:lumMod val="75000"/>
                    <a:lumOff val="25000"/>
                  </a:schemeClr>
                </a:solidFill>
                <a:latin typeface="+mn-lt"/>
                <a:ea typeface="+mn-ea"/>
                <a:cs typeface="Times New Roman"/>
              </a:rPr>
              <a:t> </a:t>
            </a:r>
            <a:r>
              <a:rPr lang="de-DE" sz="2000" b="0" i="0" dirty="0" err="1" smtClean="0">
                <a:solidFill>
                  <a:schemeClr val="tx1">
                    <a:lumMod val="75000"/>
                    <a:lumOff val="25000"/>
                  </a:schemeClr>
                </a:solidFill>
                <a:latin typeface="+mn-lt"/>
                <a:ea typeface="+mn-ea"/>
                <a:cs typeface="Times New Roman"/>
              </a:rPr>
              <a:t>concepts</a:t>
            </a:r>
            <a:endParaRPr lang="de-DE" sz="2000" b="0" i="0" dirty="0" smtClean="0">
              <a:solidFill>
                <a:schemeClr val="tx1">
                  <a:lumMod val="75000"/>
                  <a:lumOff val="25000"/>
                </a:schemeClr>
              </a:solidFill>
              <a:latin typeface="+mn-lt"/>
              <a:ea typeface="+mn-ea"/>
              <a:cs typeface="Times New Roman"/>
            </a:endParaRPr>
          </a:p>
          <a:p>
            <a:pPr marL="182606" indent="-182606" defTabSz="457200">
              <a:buFont typeface="Arial" pitchFamily="34" charset="0"/>
              <a:buChar char="•"/>
            </a:pPr>
            <a:r>
              <a:rPr lang="de-DE" sz="2000" dirty="0" err="1" smtClean="0">
                <a:solidFill>
                  <a:schemeClr val="tx1">
                    <a:lumMod val="75000"/>
                    <a:lumOff val="25000"/>
                  </a:schemeClr>
                </a:solidFill>
                <a:latin typeface="+mn-lt"/>
                <a:cs typeface="Times New Roman"/>
              </a:rPr>
              <a:t>m</a:t>
            </a:r>
            <a:r>
              <a:rPr lang="de-DE" sz="2000" b="0" i="0" dirty="0" err="1" smtClean="0">
                <a:solidFill>
                  <a:schemeClr val="tx1">
                    <a:lumMod val="75000"/>
                    <a:lumOff val="25000"/>
                  </a:schemeClr>
                </a:solidFill>
                <a:latin typeface="+mn-lt"/>
                <a:ea typeface="+mn-ea"/>
                <a:cs typeface="Times New Roman"/>
              </a:rPr>
              <a:t>any</a:t>
            </a:r>
            <a:r>
              <a:rPr lang="de-DE" sz="2000" b="0" i="0" dirty="0" smtClean="0">
                <a:solidFill>
                  <a:schemeClr val="tx1">
                    <a:lumMod val="75000"/>
                    <a:lumOff val="25000"/>
                  </a:schemeClr>
                </a:solidFill>
                <a:latin typeface="+mn-lt"/>
                <a:ea typeface="+mn-ea"/>
                <a:cs typeface="Times New Roman"/>
              </a:rPr>
              <a:t> different </a:t>
            </a:r>
            <a:r>
              <a:rPr lang="de-DE" sz="2000" b="0" i="0" dirty="0" err="1" smtClean="0">
                <a:solidFill>
                  <a:schemeClr val="tx1">
                    <a:lumMod val="75000"/>
                    <a:lumOff val="25000"/>
                  </a:schemeClr>
                </a:solidFill>
                <a:latin typeface="+mn-lt"/>
                <a:ea typeface="+mn-ea"/>
                <a:cs typeface="Times New Roman"/>
              </a:rPr>
              <a:t>variants</a:t>
            </a:r>
            <a:r>
              <a:rPr lang="de-DE" sz="2000" b="0" i="0" dirty="0" smtClean="0">
                <a:solidFill>
                  <a:schemeClr val="tx1">
                    <a:lumMod val="75000"/>
                    <a:lumOff val="25000"/>
                  </a:schemeClr>
                </a:solidFill>
                <a:latin typeface="+mn-lt"/>
                <a:ea typeface="+mn-ea"/>
                <a:cs typeface="Times New Roman"/>
              </a:rPr>
              <a:t> (longitudinal </a:t>
            </a:r>
            <a:r>
              <a:rPr lang="de-DE" sz="2000" b="0" i="0" dirty="0" err="1" smtClean="0">
                <a:solidFill>
                  <a:schemeClr val="tx1">
                    <a:lumMod val="75000"/>
                    <a:lumOff val="25000"/>
                  </a:schemeClr>
                </a:solidFill>
                <a:latin typeface="+mn-lt"/>
                <a:ea typeface="+mn-ea"/>
                <a:cs typeface="Times New Roman"/>
              </a:rPr>
              <a:t>slides</a:t>
            </a:r>
            <a:r>
              <a:rPr lang="de-DE" sz="2000" b="0" i="0" dirty="0" smtClean="0">
                <a:solidFill>
                  <a:schemeClr val="tx1">
                    <a:lumMod val="75000"/>
                    <a:lumOff val="25000"/>
                  </a:schemeClr>
                </a:solidFill>
                <a:latin typeface="+mn-lt"/>
                <a:ea typeface="+mn-ea"/>
                <a:cs typeface="Times New Roman"/>
              </a:rPr>
              <a:t>, </a:t>
            </a:r>
            <a:r>
              <a:rPr lang="de-DE" sz="2000" b="0" i="0" dirty="0" err="1" smtClean="0">
                <a:solidFill>
                  <a:schemeClr val="tx1">
                    <a:lumMod val="75000"/>
                    <a:lumOff val="25000"/>
                  </a:schemeClr>
                </a:solidFill>
                <a:latin typeface="+mn-lt"/>
                <a:ea typeface="+mn-ea"/>
                <a:cs typeface="Times New Roman"/>
              </a:rPr>
              <a:t>supported</a:t>
            </a:r>
            <a:r>
              <a:rPr lang="de-DE" sz="2000" b="0" i="0" dirty="0" smtClean="0">
                <a:solidFill>
                  <a:schemeClr val="tx1">
                    <a:lumMod val="75000"/>
                    <a:lumOff val="25000"/>
                  </a:schemeClr>
                </a:solidFill>
                <a:latin typeface="+mn-lt"/>
                <a:ea typeface="+mn-ea"/>
                <a:cs typeface="Times New Roman"/>
              </a:rPr>
              <a:t> </a:t>
            </a:r>
            <a:r>
              <a:rPr lang="de-DE" sz="2000" b="0" i="0" dirty="0" err="1" smtClean="0">
                <a:solidFill>
                  <a:schemeClr val="tx1">
                    <a:lumMod val="75000"/>
                    <a:lumOff val="25000"/>
                  </a:schemeClr>
                </a:solidFill>
                <a:latin typeface="+mn-lt"/>
                <a:ea typeface="+mn-ea"/>
                <a:cs typeface="Times New Roman"/>
              </a:rPr>
              <a:t>version</a:t>
            </a:r>
            <a:r>
              <a:rPr lang="de-DE" sz="2000" b="0" i="0" dirty="0" smtClean="0">
                <a:solidFill>
                  <a:schemeClr val="tx1">
                    <a:lumMod val="75000"/>
                    <a:lumOff val="25000"/>
                  </a:schemeClr>
                </a:solidFill>
                <a:latin typeface="+mn-lt"/>
                <a:ea typeface="+mn-ea"/>
                <a:cs typeface="Times New Roman"/>
              </a:rPr>
              <a:t>) </a:t>
            </a:r>
            <a:r>
              <a:rPr lang="de-DE" sz="2000" b="0" i="0" dirty="0" err="1" smtClean="0">
                <a:solidFill>
                  <a:schemeClr val="tx1">
                    <a:lumMod val="75000"/>
                    <a:lumOff val="25000"/>
                  </a:schemeClr>
                </a:solidFill>
                <a:latin typeface="+mn-lt"/>
                <a:ea typeface="+mn-ea"/>
                <a:cs typeface="Times New Roman"/>
              </a:rPr>
              <a:t>available</a:t>
            </a:r>
            <a:endParaRPr lang="de-DE" sz="2000" dirty="0">
              <a:solidFill>
                <a:schemeClr val="tx1">
                  <a:lumMod val="75000"/>
                  <a:lumOff val="25000"/>
                </a:schemeClr>
              </a:solidFill>
              <a:latin typeface="+mn-lt"/>
              <a:cs typeface="Times New Roman" pitchFamily="18" charset="0"/>
            </a:endParaRPr>
          </a:p>
          <a:p>
            <a:pPr marL="182606" indent="-182606" defTabSz="457200">
              <a:buFont typeface="Arial" pitchFamily="34" charset="0"/>
              <a:buChar char="•"/>
            </a:pPr>
            <a:r>
              <a:rPr lang="de-DE" sz="2000" dirty="0" err="1" smtClean="0">
                <a:solidFill>
                  <a:schemeClr val="tx1">
                    <a:lumMod val="75000"/>
                    <a:lumOff val="25000"/>
                  </a:schemeClr>
                </a:solidFill>
                <a:latin typeface="+mn-lt"/>
                <a:cs typeface="Times New Roman"/>
              </a:rPr>
              <a:t>w</a:t>
            </a:r>
            <a:r>
              <a:rPr lang="de-DE" sz="2000" b="0" i="0" dirty="0" err="1" smtClean="0">
                <a:solidFill>
                  <a:schemeClr val="tx1">
                    <a:lumMod val="75000"/>
                    <a:lumOff val="25000"/>
                  </a:schemeClr>
                </a:solidFill>
                <a:latin typeface="+mn-lt"/>
                <a:ea typeface="+mn-ea"/>
                <a:cs typeface="Times New Roman"/>
              </a:rPr>
              <a:t>ith</a:t>
            </a:r>
            <a:r>
              <a:rPr lang="de-DE" sz="2000" b="0" i="0" dirty="0" smtClean="0">
                <a:solidFill>
                  <a:schemeClr val="tx1">
                    <a:lumMod val="75000"/>
                    <a:lumOff val="25000"/>
                  </a:schemeClr>
                </a:solidFill>
                <a:latin typeface="+mn-lt"/>
                <a:ea typeface="+mn-ea"/>
                <a:cs typeface="Times New Roman"/>
              </a:rPr>
              <a:t> X-</a:t>
            </a:r>
            <a:r>
              <a:rPr lang="de-DE" sz="2000" b="0" i="0" dirty="0" err="1" smtClean="0">
                <a:solidFill>
                  <a:schemeClr val="tx1">
                    <a:lumMod val="75000"/>
                    <a:lumOff val="25000"/>
                  </a:schemeClr>
                </a:solidFill>
                <a:latin typeface="+mn-lt"/>
                <a:ea typeface="+mn-ea"/>
                <a:cs typeface="Times New Roman"/>
              </a:rPr>
              <a:t>shaped</a:t>
            </a:r>
            <a:r>
              <a:rPr lang="de-DE" sz="2000" b="0" i="0" dirty="0" smtClean="0">
                <a:solidFill>
                  <a:schemeClr val="tx1">
                    <a:lumMod val="75000"/>
                    <a:lumOff val="25000"/>
                  </a:schemeClr>
                </a:solidFill>
                <a:latin typeface="+mn-lt"/>
                <a:ea typeface="+mn-ea"/>
                <a:cs typeface="Times New Roman"/>
              </a:rPr>
              <a:t> profile </a:t>
            </a:r>
            <a:r>
              <a:rPr lang="de-DE" sz="2000" b="0" i="0" dirty="0" err="1" smtClean="0">
                <a:solidFill>
                  <a:schemeClr val="tx1">
                    <a:lumMod val="75000"/>
                    <a:lumOff val="25000"/>
                  </a:schemeClr>
                </a:solidFill>
                <a:latin typeface="+mn-lt"/>
                <a:ea typeface="+mn-ea"/>
                <a:cs typeface="Times New Roman"/>
              </a:rPr>
              <a:t>for</a:t>
            </a:r>
            <a:r>
              <a:rPr lang="de-DE" sz="2000" b="0" i="0" dirty="0" smtClean="0">
                <a:solidFill>
                  <a:schemeClr val="tx1">
                    <a:lumMod val="75000"/>
                    <a:lumOff val="25000"/>
                  </a:schemeClr>
                </a:solidFill>
                <a:latin typeface="+mn-lt"/>
                <a:ea typeface="+mn-ea"/>
                <a:cs typeface="Times New Roman"/>
              </a:rPr>
              <a:t> </a:t>
            </a:r>
            <a:r>
              <a:rPr lang="de-DE" sz="2000" b="0" i="0" dirty="0" err="1" smtClean="0">
                <a:solidFill>
                  <a:schemeClr val="tx1">
                    <a:lumMod val="75000"/>
                    <a:lumOff val="25000"/>
                  </a:schemeClr>
                </a:solidFill>
                <a:latin typeface="+mn-lt"/>
                <a:ea typeface="+mn-ea"/>
                <a:cs typeface="Times New Roman"/>
              </a:rPr>
              <a:t>loads</a:t>
            </a:r>
            <a:r>
              <a:rPr lang="de-DE" sz="2000" b="0" i="0" dirty="0" smtClean="0">
                <a:solidFill>
                  <a:schemeClr val="tx1">
                    <a:lumMod val="75000"/>
                    <a:lumOff val="25000"/>
                  </a:schemeClr>
                </a:solidFill>
                <a:latin typeface="+mn-lt"/>
                <a:ea typeface="+mn-ea"/>
                <a:cs typeface="Times New Roman"/>
              </a:rPr>
              <a:t> </a:t>
            </a:r>
            <a:r>
              <a:rPr lang="de-DE" sz="2000" b="0" i="0" dirty="0" err="1" smtClean="0">
                <a:solidFill>
                  <a:schemeClr val="tx1">
                    <a:lumMod val="75000"/>
                    <a:lumOff val="25000"/>
                  </a:schemeClr>
                </a:solidFill>
                <a:latin typeface="+mn-lt"/>
                <a:ea typeface="+mn-ea"/>
                <a:cs typeface="Times New Roman"/>
              </a:rPr>
              <a:t>with</a:t>
            </a:r>
            <a:r>
              <a:rPr lang="de-DE" sz="2000" b="0" i="0" dirty="0" smtClean="0">
                <a:solidFill>
                  <a:schemeClr val="tx1">
                    <a:lumMod val="75000"/>
                    <a:lumOff val="25000"/>
                  </a:schemeClr>
                </a:solidFill>
                <a:latin typeface="+mn-lt"/>
                <a:ea typeface="+mn-ea"/>
                <a:cs typeface="Times New Roman"/>
              </a:rPr>
              <a:t> </a:t>
            </a:r>
            <a:r>
              <a:rPr lang="de-DE" sz="2000" b="0" i="0" dirty="0" err="1" smtClean="0">
                <a:solidFill>
                  <a:schemeClr val="tx1">
                    <a:lumMod val="75000"/>
                    <a:lumOff val="25000"/>
                  </a:schemeClr>
                </a:solidFill>
                <a:latin typeface="+mn-lt"/>
                <a:ea typeface="+mn-ea"/>
                <a:cs typeface="Times New Roman"/>
              </a:rPr>
              <a:t>highly</a:t>
            </a:r>
            <a:r>
              <a:rPr lang="de-DE" sz="2000" b="0" i="0" dirty="0" smtClean="0">
                <a:solidFill>
                  <a:schemeClr val="tx1">
                    <a:lumMod val="75000"/>
                    <a:lumOff val="25000"/>
                  </a:schemeClr>
                </a:solidFill>
                <a:latin typeface="+mn-lt"/>
                <a:ea typeface="+mn-ea"/>
                <a:cs typeface="Times New Roman"/>
              </a:rPr>
              <a:t> </a:t>
            </a:r>
            <a:r>
              <a:rPr lang="de-DE" sz="2000" b="0" i="0" dirty="0" err="1" smtClean="0">
                <a:solidFill>
                  <a:schemeClr val="tx1">
                    <a:lumMod val="75000"/>
                    <a:lumOff val="25000"/>
                  </a:schemeClr>
                </a:solidFill>
                <a:latin typeface="+mn-lt"/>
                <a:ea typeface="+mn-ea"/>
                <a:cs typeface="Times New Roman"/>
              </a:rPr>
              <a:t>dynamic</a:t>
            </a:r>
            <a:r>
              <a:rPr lang="de-DE" sz="2000" b="0" i="0" dirty="0" smtClean="0">
                <a:solidFill>
                  <a:schemeClr val="tx1">
                    <a:lumMod val="75000"/>
                    <a:lumOff val="25000"/>
                  </a:schemeClr>
                </a:solidFill>
                <a:latin typeface="+mn-lt"/>
                <a:ea typeface="+mn-ea"/>
                <a:cs typeface="Times New Roman"/>
              </a:rPr>
              <a:t> </a:t>
            </a:r>
            <a:r>
              <a:rPr lang="de-DE" sz="2000" b="0" i="0" dirty="0" err="1" smtClean="0">
                <a:solidFill>
                  <a:schemeClr val="tx1">
                    <a:lumMod val="75000"/>
                    <a:lumOff val="25000"/>
                  </a:schemeClr>
                </a:solidFill>
                <a:latin typeface="+mn-lt"/>
                <a:ea typeface="+mn-ea"/>
                <a:cs typeface="Times New Roman"/>
              </a:rPr>
              <a:t>requirements</a:t>
            </a:r>
            <a:endParaRPr lang="de-DE" sz="2000" b="0" i="0" dirty="0" smtClean="0">
              <a:solidFill>
                <a:schemeClr val="tx1">
                  <a:lumMod val="75000"/>
                  <a:lumOff val="25000"/>
                </a:schemeClr>
              </a:solidFill>
              <a:latin typeface="+mn-lt"/>
              <a:ea typeface="+mn-ea"/>
              <a:cs typeface="Times New Roman"/>
            </a:endParaRPr>
          </a:p>
          <a:p>
            <a:pPr marL="182606" indent="-182606" defTabSz="457200">
              <a:buFont typeface="Arial" pitchFamily="34" charset="0"/>
              <a:buChar char="•"/>
            </a:pPr>
            <a:r>
              <a:rPr lang="de-DE" sz="2000" dirty="0" smtClean="0">
                <a:solidFill>
                  <a:schemeClr val="tx1">
                    <a:lumMod val="75000"/>
                    <a:lumOff val="25000"/>
                  </a:schemeClr>
                </a:solidFill>
                <a:latin typeface="+mn-lt"/>
                <a:cs typeface="Times New Roman"/>
              </a:rPr>
              <a:t>o</a:t>
            </a:r>
            <a:r>
              <a:rPr lang="de-DE" sz="2000" b="0" i="0" dirty="0" smtClean="0">
                <a:solidFill>
                  <a:schemeClr val="tx1">
                    <a:lumMod val="75000"/>
                    <a:lumOff val="25000"/>
                  </a:schemeClr>
                </a:solidFill>
                <a:latin typeface="+mn-lt"/>
                <a:ea typeface="+mn-ea"/>
                <a:cs typeface="Times New Roman"/>
              </a:rPr>
              <a:t>ptional </a:t>
            </a:r>
            <a:r>
              <a:rPr lang="de-DE" sz="2000" b="0" i="0" dirty="0" err="1" smtClean="0">
                <a:solidFill>
                  <a:schemeClr val="tx1">
                    <a:lumMod val="75000"/>
                    <a:lumOff val="25000"/>
                  </a:schemeClr>
                </a:solidFill>
                <a:latin typeface="+mn-lt"/>
                <a:ea typeface="+mn-ea"/>
                <a:cs typeface="Times New Roman"/>
              </a:rPr>
              <a:t>holding</a:t>
            </a:r>
            <a:r>
              <a:rPr lang="de-DE" sz="2000" b="0" i="0" dirty="0" smtClean="0">
                <a:solidFill>
                  <a:schemeClr val="tx1">
                    <a:lumMod val="75000"/>
                    <a:lumOff val="25000"/>
                  </a:schemeClr>
                </a:solidFill>
                <a:latin typeface="+mn-lt"/>
                <a:ea typeface="+mn-ea"/>
                <a:cs typeface="Times New Roman"/>
              </a:rPr>
              <a:t> </a:t>
            </a:r>
            <a:r>
              <a:rPr lang="de-DE" sz="2000" b="0" i="0" dirty="0" err="1" smtClean="0">
                <a:solidFill>
                  <a:schemeClr val="tx1">
                    <a:lumMod val="75000"/>
                    <a:lumOff val="25000"/>
                  </a:schemeClr>
                </a:solidFill>
                <a:latin typeface="+mn-lt"/>
                <a:ea typeface="+mn-ea"/>
                <a:cs typeface="Times New Roman"/>
              </a:rPr>
              <a:t>brake</a:t>
            </a:r>
            <a:r>
              <a:rPr lang="de-DE" sz="2000" b="0" i="0" dirty="0" smtClean="0">
                <a:solidFill>
                  <a:schemeClr val="tx1">
                    <a:lumMod val="75000"/>
                    <a:lumOff val="25000"/>
                  </a:schemeClr>
                </a:solidFill>
                <a:latin typeface="+mn-lt"/>
                <a:ea typeface="+mn-ea"/>
                <a:cs typeface="Times New Roman"/>
              </a:rPr>
              <a:t> </a:t>
            </a:r>
            <a:r>
              <a:rPr lang="de-DE" sz="2000" b="0" i="0" dirty="0" err="1" smtClean="0">
                <a:solidFill>
                  <a:schemeClr val="tx1">
                    <a:lumMod val="75000"/>
                    <a:lumOff val="25000"/>
                  </a:schemeClr>
                </a:solidFill>
                <a:latin typeface="+mn-lt"/>
                <a:ea typeface="+mn-ea"/>
                <a:cs typeface="Times New Roman"/>
              </a:rPr>
              <a:t>available</a:t>
            </a:r>
            <a:r>
              <a:rPr lang="de-DE" sz="2000" b="0" i="0" dirty="0" smtClean="0">
                <a:solidFill>
                  <a:schemeClr val="tx1">
                    <a:lumMod val="75000"/>
                    <a:lumOff val="25000"/>
                  </a:schemeClr>
                </a:solidFill>
                <a:latin typeface="+mn-lt"/>
                <a:ea typeface="+mn-ea"/>
                <a:cs typeface="Times New Roman"/>
              </a:rPr>
              <a:t> </a:t>
            </a:r>
            <a:r>
              <a:rPr lang="de-DE" sz="2000" b="0" i="0" dirty="0" err="1" smtClean="0">
                <a:solidFill>
                  <a:schemeClr val="tx1">
                    <a:lumMod val="75000"/>
                    <a:lumOff val="25000"/>
                  </a:schemeClr>
                </a:solidFill>
                <a:latin typeface="+mn-lt"/>
                <a:ea typeface="+mn-ea"/>
                <a:cs typeface="Times New Roman"/>
              </a:rPr>
              <a:t>for</a:t>
            </a:r>
            <a:r>
              <a:rPr lang="de-DE" sz="2000" b="0" i="0" dirty="0" smtClean="0">
                <a:solidFill>
                  <a:schemeClr val="tx1">
                    <a:lumMod val="75000"/>
                    <a:lumOff val="25000"/>
                  </a:schemeClr>
                </a:solidFill>
                <a:latin typeface="+mn-lt"/>
                <a:ea typeface="+mn-ea"/>
                <a:cs typeface="Times New Roman"/>
              </a:rPr>
              <a:t> </a:t>
            </a:r>
            <a:r>
              <a:rPr lang="de-DE" sz="2000" b="0" i="0" dirty="0" err="1" smtClean="0">
                <a:solidFill>
                  <a:schemeClr val="tx1">
                    <a:lumMod val="75000"/>
                    <a:lumOff val="25000"/>
                  </a:schemeClr>
                </a:solidFill>
                <a:latin typeface="+mn-lt"/>
                <a:ea typeface="+mn-ea"/>
                <a:cs typeface="Times New Roman"/>
              </a:rPr>
              <a:t>applications</a:t>
            </a:r>
            <a:r>
              <a:rPr lang="pl-PL" sz="2000" b="0" i="0" dirty="0" smtClean="0">
                <a:solidFill>
                  <a:schemeClr val="tx1">
                    <a:lumMod val="75000"/>
                    <a:lumOff val="25000"/>
                  </a:schemeClr>
                </a:solidFill>
                <a:latin typeface="+mn-lt"/>
                <a:ea typeface="+mn-ea"/>
                <a:cs typeface="Times New Roman"/>
              </a:rPr>
              <a:t/>
            </a:r>
            <a:br>
              <a:rPr lang="pl-PL" sz="2000" b="0" i="0" dirty="0" smtClean="0">
                <a:solidFill>
                  <a:schemeClr val="tx1">
                    <a:lumMod val="75000"/>
                    <a:lumOff val="25000"/>
                  </a:schemeClr>
                </a:solidFill>
                <a:latin typeface="+mn-lt"/>
                <a:ea typeface="+mn-ea"/>
                <a:cs typeface="Times New Roman"/>
              </a:rPr>
            </a:br>
            <a:r>
              <a:rPr lang="de-DE" sz="2000" b="0" i="0" dirty="0" err="1" smtClean="0">
                <a:solidFill>
                  <a:schemeClr val="tx1">
                    <a:lumMod val="75000"/>
                    <a:lumOff val="25000"/>
                  </a:schemeClr>
                </a:solidFill>
                <a:latin typeface="+mn-lt"/>
                <a:ea typeface="+mn-ea"/>
                <a:cs typeface="Times New Roman"/>
              </a:rPr>
              <a:t>as</a:t>
            </a:r>
            <a:r>
              <a:rPr lang="de-DE" sz="2000" b="0" i="0" dirty="0" smtClean="0">
                <a:solidFill>
                  <a:schemeClr val="tx1">
                    <a:lumMod val="75000"/>
                    <a:lumOff val="25000"/>
                  </a:schemeClr>
                </a:solidFill>
                <a:latin typeface="+mn-lt"/>
                <a:ea typeface="+mn-ea"/>
                <a:cs typeface="Times New Roman"/>
              </a:rPr>
              <a:t> a Z </a:t>
            </a:r>
            <a:r>
              <a:rPr lang="de-DE" sz="2000" b="0" i="0" dirty="0" err="1" smtClean="0">
                <a:solidFill>
                  <a:schemeClr val="tx1">
                    <a:lumMod val="75000"/>
                    <a:lumOff val="25000"/>
                  </a:schemeClr>
                </a:solidFill>
                <a:latin typeface="+mn-lt"/>
                <a:ea typeface="+mn-ea"/>
                <a:cs typeface="Times New Roman"/>
              </a:rPr>
              <a:t>axis</a:t>
            </a:r>
            <a:endParaRPr lang="de-DE" sz="2000" b="0" i="0" dirty="0" smtClean="0">
              <a:solidFill>
                <a:schemeClr val="tx1">
                  <a:lumMod val="75000"/>
                  <a:lumOff val="25000"/>
                </a:schemeClr>
              </a:solidFill>
              <a:latin typeface="+mn-lt"/>
              <a:ea typeface="+mn-ea"/>
              <a:cs typeface="Times New Roman"/>
            </a:endParaRPr>
          </a:p>
          <a:p>
            <a:pPr marL="182563" lvl="1" indent="-182563">
              <a:buFont typeface="Arial" pitchFamily="34" charset="0"/>
              <a:buChar char="•"/>
              <a:defRPr/>
            </a:pPr>
            <a:r>
              <a:rPr lang="de-DE" sz="2000" dirty="0" smtClean="0">
                <a:solidFill>
                  <a:schemeClr val="tx1">
                    <a:lumMod val="75000"/>
                    <a:lumOff val="25000"/>
                  </a:schemeClr>
                </a:solidFill>
                <a:latin typeface="+mn-lt"/>
                <a:cs typeface="Times New Roman" pitchFamily="18" charset="0"/>
              </a:rPr>
              <a:t>max. </a:t>
            </a:r>
            <a:r>
              <a:rPr lang="de-DE" sz="2000" dirty="0" err="1" smtClean="0">
                <a:solidFill>
                  <a:schemeClr val="tx1">
                    <a:lumMod val="75000"/>
                    <a:lumOff val="25000"/>
                  </a:schemeClr>
                </a:solidFill>
                <a:latin typeface="Calibri"/>
                <a:cs typeface="Times New Roman"/>
              </a:rPr>
              <a:t>useful</a:t>
            </a:r>
            <a:r>
              <a:rPr lang="de-DE" sz="2000" dirty="0" smtClean="0">
                <a:solidFill>
                  <a:schemeClr val="tx1">
                    <a:lumMod val="75000"/>
                    <a:lumOff val="25000"/>
                  </a:schemeClr>
                </a:solidFill>
                <a:latin typeface="Calibri"/>
                <a:cs typeface="Times New Roman"/>
              </a:rPr>
              <a:t> </a:t>
            </a:r>
            <a:r>
              <a:rPr lang="de-DE" sz="2000" dirty="0" err="1">
                <a:solidFill>
                  <a:schemeClr val="tx1">
                    <a:lumMod val="75000"/>
                    <a:lumOff val="25000"/>
                  </a:schemeClr>
                </a:solidFill>
                <a:latin typeface="Calibri"/>
                <a:cs typeface="Times New Roman"/>
              </a:rPr>
              <a:t>stroke</a:t>
            </a:r>
            <a:r>
              <a:rPr lang="de-DE" sz="2000" dirty="0">
                <a:solidFill>
                  <a:schemeClr val="tx1">
                    <a:lumMod val="75000"/>
                    <a:lumOff val="25000"/>
                  </a:schemeClr>
                </a:solidFill>
                <a:latin typeface="Calibri"/>
                <a:cs typeface="Times New Roman"/>
              </a:rPr>
              <a:t>: 2700 </a:t>
            </a:r>
            <a:r>
              <a:rPr lang="de-DE" sz="2000" dirty="0" smtClean="0">
                <a:solidFill>
                  <a:schemeClr val="tx1">
                    <a:lumMod val="75000"/>
                    <a:lumOff val="25000"/>
                  </a:schemeClr>
                </a:solidFill>
                <a:latin typeface="Calibri"/>
                <a:cs typeface="Times New Roman"/>
              </a:rPr>
              <a:t>mm</a:t>
            </a:r>
            <a:endParaRPr lang="de-DE" sz="2000" dirty="0" smtClean="0">
              <a:solidFill>
                <a:schemeClr val="tx1">
                  <a:lumMod val="75000"/>
                  <a:lumOff val="25000"/>
                </a:schemeClr>
              </a:solidFill>
              <a:latin typeface="+mn-lt"/>
              <a:cs typeface="Times New Roman" pitchFamily="18" charset="0"/>
            </a:endParaRPr>
          </a:p>
          <a:p>
            <a:pPr marL="182563" lvl="1" indent="-182563">
              <a:buFont typeface="Arial" pitchFamily="34" charset="0"/>
              <a:buChar char="•"/>
              <a:defRPr/>
            </a:pPr>
            <a:r>
              <a:rPr lang="de-DE" sz="2000" dirty="0" err="1" smtClean="0">
                <a:solidFill>
                  <a:schemeClr val="tx1">
                    <a:lumMod val="75000"/>
                    <a:lumOff val="25000"/>
                  </a:schemeClr>
                </a:solidFill>
                <a:latin typeface="Calibri"/>
                <a:cs typeface="Times New Roman"/>
              </a:rPr>
              <a:t>repeat</a:t>
            </a:r>
            <a:r>
              <a:rPr lang="de-DE" sz="2000" dirty="0" smtClean="0">
                <a:solidFill>
                  <a:schemeClr val="tx1">
                    <a:lumMod val="75000"/>
                    <a:lumOff val="25000"/>
                  </a:schemeClr>
                </a:solidFill>
                <a:latin typeface="Calibri"/>
                <a:cs typeface="Times New Roman"/>
              </a:rPr>
              <a:t> </a:t>
            </a:r>
            <a:r>
              <a:rPr lang="de-DE" sz="2000" dirty="0" err="1" smtClean="0">
                <a:solidFill>
                  <a:schemeClr val="tx1">
                    <a:lumMod val="75000"/>
                    <a:lumOff val="25000"/>
                  </a:schemeClr>
                </a:solidFill>
                <a:latin typeface="Calibri"/>
                <a:cs typeface="Times New Roman"/>
              </a:rPr>
              <a:t>accuracy</a:t>
            </a:r>
            <a:r>
              <a:rPr lang="de-DE" sz="2000" dirty="0" smtClean="0">
                <a:solidFill>
                  <a:schemeClr val="tx1">
                    <a:lumMod val="75000"/>
                    <a:lumOff val="25000"/>
                  </a:schemeClr>
                </a:solidFill>
                <a:latin typeface="Calibri"/>
                <a:cs typeface="Times New Roman"/>
              </a:rPr>
              <a:t>:</a:t>
            </a:r>
            <a:r>
              <a:rPr lang="de-DE" sz="2000" dirty="0" smtClean="0">
                <a:solidFill>
                  <a:schemeClr val="tx1">
                    <a:lumMod val="75000"/>
                    <a:lumOff val="25000"/>
                  </a:schemeClr>
                </a:solidFill>
                <a:latin typeface="+mn-lt"/>
                <a:cs typeface="Times New Roman" pitchFamily="18" charset="0"/>
              </a:rPr>
              <a:t> 0,01 mm</a:t>
            </a:r>
          </a:p>
        </p:txBody>
      </p:sp>
      <p:sp>
        <p:nvSpPr>
          <p:cNvPr id="56" name="Foliennummernplatzhalter 55"/>
          <p:cNvSpPr>
            <a:spLocks noGrp="1"/>
          </p:cNvSpPr>
          <p:nvPr>
            <p:ph type="sldNum" sz="quarter" idx="4"/>
          </p:nvPr>
        </p:nvSpPr>
        <p:spPr/>
        <p:txBody>
          <a:bodyPr/>
          <a:lstStyle/>
          <a:p>
            <a:fld id="{67E460E2-A79B-FD4C-875F-CB1722C97EA1}" type="slidenum">
              <a:rPr lang="de-DE" smtClean="0"/>
              <a:pPr/>
              <a:t>38</a:t>
            </a:fld>
            <a:endParaRPr lang="de-DE"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8" descr="K:\DATEN\Allg\Koop_Entw_Vertrieb\Highlights_2011_nicht_freigegeben\Schnittbilder\Gesendet_an_Team_3\ldn_100_mit_ausfraesung_mit_legende.jpg"/>
          <p:cNvPicPr>
            <a:picLocks noChangeAspect="1" noChangeArrowheads="1"/>
          </p:cNvPicPr>
          <p:nvPr/>
        </p:nvPicPr>
        <p:blipFill>
          <a:blip r:embed="rId2" cstate="print"/>
          <a:srcRect b="17500"/>
          <a:stretch>
            <a:fillRect/>
          </a:stretch>
        </p:blipFill>
        <p:spPr bwMode="auto">
          <a:xfrm>
            <a:off x="541461" y="3857628"/>
            <a:ext cx="3959101" cy="2357454"/>
          </a:xfrm>
          <a:prstGeom prst="rect">
            <a:avLst/>
          </a:prstGeom>
          <a:noFill/>
          <a:ln w="9525">
            <a:noFill/>
            <a:miter lim="800000"/>
            <a:headEnd/>
            <a:tailEnd/>
          </a:ln>
        </p:spPr>
      </p:pic>
      <p:sp>
        <p:nvSpPr>
          <p:cNvPr id="47106" name="Titel 2"/>
          <p:cNvSpPr>
            <a:spLocks noGrp="1"/>
          </p:cNvSpPr>
          <p:nvPr>
            <p:ph type="title"/>
          </p:nvPr>
        </p:nvSpPr>
        <p:spPr>
          <a:xfrm>
            <a:off x="561443" y="253720"/>
            <a:ext cx="8074557" cy="960702"/>
          </a:xfrm>
        </p:spPr>
        <p:txBody>
          <a:bodyPr/>
          <a:lstStyle/>
          <a:p>
            <a:r>
              <a:rPr lang="de-DE" dirty="0" smtClean="0"/>
              <a:t>Linear </a:t>
            </a:r>
            <a:r>
              <a:rPr lang="de-DE" dirty="0" err="1" smtClean="0"/>
              <a:t>direct</a:t>
            </a:r>
            <a:r>
              <a:rPr lang="de-DE" dirty="0" smtClean="0"/>
              <a:t> </a:t>
            </a:r>
            <a:r>
              <a:rPr lang="de-DE" dirty="0" err="1" smtClean="0"/>
              <a:t>drive</a:t>
            </a:r>
            <a:r>
              <a:rPr lang="de-DE" dirty="0" smtClean="0"/>
              <a:t> LDN</a:t>
            </a:r>
          </a:p>
        </p:txBody>
      </p:sp>
      <p:sp>
        <p:nvSpPr>
          <p:cNvPr id="5" name="Fußzeilenplatzhalter 4"/>
          <p:cNvSpPr>
            <a:spLocks noGrp="1"/>
          </p:cNvSpPr>
          <p:nvPr>
            <p:ph type="ftr" sz="quarter" idx="3"/>
          </p:nvPr>
        </p:nvSpPr>
        <p:spPr/>
        <p:txBody>
          <a:bodyPr/>
          <a:lstStyle/>
          <a:p>
            <a:pPr>
              <a:defRPr/>
            </a:pPr>
            <a:r>
              <a:rPr lang="de-DE"/>
              <a:t>Linearmodule Grundschulung - Jakob Khoury</a:t>
            </a:r>
            <a:endParaRPr lang="de-DE" dirty="0"/>
          </a:p>
        </p:txBody>
      </p:sp>
      <p:sp>
        <p:nvSpPr>
          <p:cNvPr id="35" name="Textfeld 34"/>
          <p:cNvSpPr txBox="1"/>
          <p:nvPr/>
        </p:nvSpPr>
        <p:spPr>
          <a:xfrm>
            <a:off x="500034" y="1214422"/>
            <a:ext cx="8435346" cy="3400931"/>
          </a:xfrm>
          <a:prstGeom prst="rect">
            <a:avLst/>
          </a:prstGeom>
          <a:noFill/>
        </p:spPr>
        <p:txBody>
          <a:bodyPr wrap="square">
            <a:spAutoFit/>
          </a:bodyPr>
          <a:lstStyle/>
          <a:p>
            <a:pPr marL="396027" indent="-361920" defTabSz="457200">
              <a:spcBef>
                <a:spcPts val="0"/>
              </a:spcBef>
              <a:spcAft>
                <a:spcPts val="600"/>
              </a:spcAft>
            </a:pPr>
            <a:r>
              <a:rPr lang="de-DE" sz="2000" b="1" i="0" dirty="0" smtClean="0">
                <a:solidFill>
                  <a:schemeClr val="tx1">
                    <a:lumMod val="75000"/>
                    <a:lumOff val="25000"/>
                  </a:schemeClr>
                </a:solidFill>
                <a:latin typeface="Calibri"/>
                <a:ea typeface="+mn-ea"/>
                <a:cs typeface="Times New Roman"/>
              </a:rPr>
              <a:t>Customer </a:t>
            </a:r>
            <a:r>
              <a:rPr lang="de-DE" sz="2000" b="1" i="0" dirty="0" err="1" smtClean="0">
                <a:solidFill>
                  <a:schemeClr val="tx1">
                    <a:lumMod val="75000"/>
                    <a:lumOff val="25000"/>
                  </a:schemeClr>
                </a:solidFill>
                <a:latin typeface="Calibri"/>
                <a:ea typeface="+mn-ea"/>
                <a:cs typeface="Times New Roman"/>
              </a:rPr>
              <a:t>value</a:t>
            </a:r>
            <a:r>
              <a:rPr lang="de-DE" sz="2000" b="1" i="0" dirty="0" smtClean="0">
                <a:solidFill>
                  <a:schemeClr val="tx1">
                    <a:lumMod val="75000"/>
                    <a:lumOff val="25000"/>
                  </a:schemeClr>
                </a:solidFill>
                <a:latin typeface="Calibri"/>
                <a:ea typeface="+mn-ea"/>
                <a:cs typeface="Times New Roman"/>
              </a:rPr>
              <a:t>/</a:t>
            </a:r>
            <a:r>
              <a:rPr lang="de-DE" sz="2000" b="1" i="0" dirty="0" err="1" smtClean="0">
                <a:solidFill>
                  <a:schemeClr val="tx1">
                    <a:lumMod val="75000"/>
                    <a:lumOff val="25000"/>
                  </a:schemeClr>
                </a:solidFill>
                <a:latin typeface="Calibri"/>
                <a:ea typeface="+mn-ea"/>
                <a:cs typeface="Times New Roman"/>
              </a:rPr>
              <a:t>selling</a:t>
            </a:r>
            <a:r>
              <a:rPr lang="de-DE" sz="2000" b="1" i="0" dirty="0" smtClean="0">
                <a:solidFill>
                  <a:schemeClr val="tx1">
                    <a:lumMod val="75000"/>
                    <a:lumOff val="25000"/>
                  </a:schemeClr>
                </a:solidFill>
                <a:latin typeface="Calibri"/>
                <a:ea typeface="+mn-ea"/>
                <a:cs typeface="Times New Roman"/>
              </a:rPr>
              <a:t> </a:t>
            </a:r>
            <a:r>
              <a:rPr lang="de-DE" sz="2000" b="1" i="0" dirty="0" err="1" smtClean="0">
                <a:solidFill>
                  <a:schemeClr val="tx1">
                    <a:lumMod val="75000"/>
                    <a:lumOff val="25000"/>
                  </a:schemeClr>
                </a:solidFill>
                <a:latin typeface="Calibri"/>
                <a:ea typeface="+mn-ea"/>
                <a:cs typeface="Times New Roman"/>
              </a:rPr>
              <a:t>points</a:t>
            </a:r>
            <a:endParaRPr lang="de-DE" sz="2000" b="1" i="0" dirty="0" smtClean="0">
              <a:solidFill>
                <a:schemeClr val="tx1">
                  <a:lumMod val="75000"/>
                  <a:lumOff val="25000"/>
                </a:schemeClr>
              </a:solidFill>
              <a:latin typeface="Calibri"/>
              <a:ea typeface="+mn-ea"/>
              <a:cs typeface="Times New Roman"/>
            </a:endParaRPr>
          </a:p>
          <a:p>
            <a:pPr marL="182606" indent="-149230" defTabSz="457200">
              <a:spcBef>
                <a:spcPts val="0"/>
              </a:spcBef>
              <a:spcAft>
                <a:spcPts val="600"/>
              </a:spcAft>
              <a:buClr>
                <a:schemeClr val="tx1">
                  <a:lumMod val="75000"/>
                </a:schemeClr>
              </a:buClr>
              <a:buFont typeface="Arial" pitchFamily="34" charset="0"/>
              <a:buChar char="•"/>
            </a:pPr>
            <a:r>
              <a:rPr lang="de-DE" sz="2000" dirty="0" err="1" smtClean="0">
                <a:solidFill>
                  <a:schemeClr val="tx1">
                    <a:lumMod val="75000"/>
                    <a:lumOff val="25000"/>
                  </a:schemeClr>
                </a:solidFill>
                <a:latin typeface="Calibri"/>
                <a:cs typeface="Times New Roman"/>
              </a:rPr>
              <a:t>t</a:t>
            </a:r>
            <a:r>
              <a:rPr lang="de-DE" sz="2000" b="0" i="0" dirty="0" err="1" smtClean="0">
                <a:solidFill>
                  <a:schemeClr val="tx1">
                    <a:lumMod val="75000"/>
                    <a:lumOff val="25000"/>
                  </a:schemeClr>
                </a:solidFill>
                <a:latin typeface="Calibri"/>
                <a:ea typeface="+mn-ea"/>
                <a:cs typeface="Times New Roman"/>
              </a:rPr>
              <a:t>he</a:t>
            </a:r>
            <a:r>
              <a:rPr lang="de-DE" sz="2000" b="0" i="0" dirty="0" smtClean="0">
                <a:solidFill>
                  <a:schemeClr val="tx1">
                    <a:lumMod val="75000"/>
                    <a:lumOff val="25000"/>
                  </a:schemeClr>
                </a:solidFill>
                <a:latin typeface="Calibri"/>
                <a:ea typeface="+mn-ea"/>
                <a:cs typeface="Times New Roman"/>
              </a:rPr>
              <a:t> absolute-</a:t>
            </a:r>
            <a:r>
              <a:rPr lang="de-DE" sz="2000" b="0" i="0" dirty="0" err="1" smtClean="0">
                <a:solidFill>
                  <a:schemeClr val="tx1">
                    <a:lumMod val="75000"/>
                    <a:lumOff val="25000"/>
                  </a:schemeClr>
                </a:solidFill>
                <a:latin typeface="Calibri"/>
                <a:ea typeface="+mn-ea"/>
                <a:cs typeface="Times New Roman"/>
              </a:rPr>
              <a:t>value</a:t>
            </a:r>
            <a:r>
              <a:rPr lang="de-DE" sz="2000" b="0" i="0" dirty="0" smtClean="0">
                <a:solidFill>
                  <a:schemeClr val="tx1">
                    <a:lumMod val="75000"/>
                    <a:lumOff val="25000"/>
                  </a:schemeClr>
                </a:solidFill>
                <a:latin typeface="Calibri"/>
                <a:ea typeface="+mn-ea"/>
                <a:cs typeface="Times New Roman"/>
              </a:rPr>
              <a:t> </a:t>
            </a:r>
            <a:r>
              <a:rPr lang="de-DE" sz="2000" b="0" i="0" dirty="0" err="1" smtClean="0">
                <a:solidFill>
                  <a:schemeClr val="tx1">
                    <a:lumMod val="75000"/>
                    <a:lumOff val="25000"/>
                  </a:schemeClr>
                </a:solidFill>
                <a:latin typeface="Calibri"/>
                <a:ea typeface="+mn-ea"/>
                <a:cs typeface="Times New Roman"/>
              </a:rPr>
              <a:t>transducer</a:t>
            </a:r>
            <a:r>
              <a:rPr lang="de-DE" sz="2000" b="0" i="0" dirty="0" smtClean="0">
                <a:solidFill>
                  <a:schemeClr val="tx1">
                    <a:lumMod val="75000"/>
                    <a:lumOff val="25000"/>
                  </a:schemeClr>
                </a:solidFill>
                <a:latin typeface="Calibri"/>
                <a:ea typeface="+mn-ea"/>
                <a:cs typeface="Times New Roman"/>
              </a:rPr>
              <a:t> </a:t>
            </a:r>
            <a:r>
              <a:rPr lang="de-DE" sz="2000" b="0" i="0" dirty="0" err="1" smtClean="0">
                <a:solidFill>
                  <a:schemeClr val="tx1">
                    <a:lumMod val="75000"/>
                    <a:lumOff val="25000"/>
                  </a:schemeClr>
                </a:solidFill>
                <a:latin typeface="Calibri"/>
                <a:ea typeface="+mn-ea"/>
                <a:cs typeface="Times New Roman"/>
              </a:rPr>
              <a:t>means</a:t>
            </a:r>
            <a:r>
              <a:rPr lang="de-DE" sz="2000" b="0" i="0" dirty="0" smtClean="0">
                <a:solidFill>
                  <a:schemeClr val="tx1">
                    <a:lumMod val="75000"/>
                    <a:lumOff val="25000"/>
                  </a:schemeClr>
                </a:solidFill>
                <a:latin typeface="Calibri"/>
                <a:ea typeface="+mn-ea"/>
                <a:cs typeface="Times New Roman"/>
              </a:rPr>
              <a:t> </a:t>
            </a:r>
            <a:r>
              <a:rPr lang="de-DE" sz="2000" b="0" i="0" dirty="0" err="1" smtClean="0">
                <a:solidFill>
                  <a:schemeClr val="tx1">
                    <a:lumMod val="75000"/>
                    <a:lumOff val="25000"/>
                  </a:schemeClr>
                </a:solidFill>
                <a:latin typeface="Calibri"/>
                <a:ea typeface="+mn-ea"/>
                <a:cs typeface="Times New Roman"/>
              </a:rPr>
              <a:t>that</a:t>
            </a:r>
            <a:r>
              <a:rPr lang="de-DE" sz="2000" b="0" i="0" dirty="0" smtClean="0">
                <a:solidFill>
                  <a:schemeClr val="tx1">
                    <a:lumMod val="75000"/>
                    <a:lumOff val="25000"/>
                  </a:schemeClr>
                </a:solidFill>
                <a:latin typeface="Calibri"/>
                <a:ea typeface="+mn-ea"/>
                <a:cs typeface="Times New Roman"/>
              </a:rPr>
              <a:t> commutation </a:t>
            </a:r>
            <a:r>
              <a:rPr lang="de-DE" sz="2000" b="0" i="0" dirty="0" err="1" smtClean="0">
                <a:solidFill>
                  <a:schemeClr val="tx1">
                    <a:lumMod val="75000"/>
                    <a:lumOff val="25000"/>
                  </a:schemeClr>
                </a:solidFill>
                <a:latin typeface="Calibri"/>
                <a:ea typeface="+mn-ea"/>
                <a:cs typeface="Times New Roman"/>
              </a:rPr>
              <a:t>is</a:t>
            </a:r>
            <a:r>
              <a:rPr lang="de-DE" sz="2000" b="0" i="0" dirty="0" smtClean="0">
                <a:solidFill>
                  <a:schemeClr val="tx1">
                    <a:lumMod val="75000"/>
                    <a:lumOff val="25000"/>
                  </a:schemeClr>
                </a:solidFill>
                <a:latin typeface="Calibri"/>
                <a:ea typeface="+mn-ea"/>
                <a:cs typeface="Times New Roman"/>
              </a:rPr>
              <a:t> </a:t>
            </a:r>
            <a:r>
              <a:rPr lang="de-DE" sz="2000" b="0" i="0" dirty="0" err="1" smtClean="0">
                <a:solidFill>
                  <a:schemeClr val="tx1">
                    <a:lumMod val="75000"/>
                    <a:lumOff val="25000"/>
                  </a:schemeClr>
                </a:solidFill>
                <a:latin typeface="Calibri"/>
                <a:ea typeface="+mn-ea"/>
                <a:cs typeface="Times New Roman"/>
              </a:rPr>
              <a:t>only</a:t>
            </a:r>
            <a:r>
              <a:rPr lang="de-DE" sz="2000" b="0" i="0" dirty="0" smtClean="0">
                <a:solidFill>
                  <a:schemeClr val="tx1">
                    <a:lumMod val="75000"/>
                    <a:lumOff val="25000"/>
                  </a:schemeClr>
                </a:solidFill>
                <a:latin typeface="Calibri"/>
                <a:ea typeface="+mn-ea"/>
                <a:cs typeface="Times New Roman"/>
              </a:rPr>
              <a:t> </a:t>
            </a:r>
            <a:r>
              <a:rPr lang="de-DE" sz="2000" b="0" i="0" dirty="0" err="1" smtClean="0">
                <a:solidFill>
                  <a:schemeClr val="tx1">
                    <a:lumMod val="75000"/>
                    <a:lumOff val="25000"/>
                  </a:schemeClr>
                </a:solidFill>
                <a:latin typeface="Calibri"/>
                <a:ea typeface="+mn-ea"/>
                <a:cs typeface="Times New Roman"/>
              </a:rPr>
              <a:t>necessary</a:t>
            </a:r>
            <a:r>
              <a:rPr lang="de-DE" sz="2000" b="0" i="0" dirty="0" smtClean="0">
                <a:solidFill>
                  <a:schemeClr val="tx1">
                    <a:lumMod val="75000"/>
                    <a:lumOff val="25000"/>
                  </a:schemeClr>
                </a:solidFill>
                <a:latin typeface="Calibri"/>
                <a:ea typeface="+mn-ea"/>
                <a:cs typeface="Times New Roman"/>
              </a:rPr>
              <a:t> </a:t>
            </a:r>
            <a:r>
              <a:rPr lang="de-DE" sz="2000" b="0" i="0" dirty="0" err="1" smtClean="0">
                <a:solidFill>
                  <a:schemeClr val="tx1">
                    <a:lumMod val="75000"/>
                    <a:lumOff val="25000"/>
                  </a:schemeClr>
                </a:solidFill>
                <a:latin typeface="Calibri"/>
                <a:ea typeface="+mn-ea"/>
                <a:cs typeface="Times New Roman"/>
              </a:rPr>
              <a:t>during</a:t>
            </a:r>
            <a:r>
              <a:rPr lang="de-DE" sz="2000" b="0" i="0" dirty="0" smtClean="0">
                <a:solidFill>
                  <a:schemeClr val="tx1">
                    <a:lumMod val="75000"/>
                    <a:lumOff val="25000"/>
                  </a:schemeClr>
                </a:solidFill>
                <a:latin typeface="Calibri"/>
                <a:ea typeface="+mn-ea"/>
                <a:cs typeface="Times New Roman"/>
              </a:rPr>
              <a:t> </a:t>
            </a:r>
            <a:r>
              <a:rPr lang="de-DE" sz="2000" b="0" i="0" dirty="0" err="1" smtClean="0">
                <a:solidFill>
                  <a:schemeClr val="tx1">
                    <a:lumMod val="75000"/>
                    <a:lumOff val="25000"/>
                  </a:schemeClr>
                </a:solidFill>
                <a:latin typeface="Calibri"/>
                <a:ea typeface="+mn-ea"/>
                <a:cs typeface="Times New Roman"/>
              </a:rPr>
              <a:t>initial</a:t>
            </a:r>
            <a:r>
              <a:rPr lang="de-DE" sz="2000" b="0" i="0" dirty="0" smtClean="0">
                <a:solidFill>
                  <a:schemeClr val="tx1">
                    <a:lumMod val="75000"/>
                    <a:lumOff val="25000"/>
                  </a:schemeClr>
                </a:solidFill>
                <a:latin typeface="Calibri"/>
                <a:ea typeface="+mn-ea"/>
                <a:cs typeface="Times New Roman"/>
              </a:rPr>
              <a:t> </a:t>
            </a:r>
            <a:r>
              <a:rPr lang="de-DE" sz="2000" b="0" i="0" dirty="0" err="1" smtClean="0">
                <a:solidFill>
                  <a:schemeClr val="tx1">
                    <a:lumMod val="75000"/>
                    <a:lumOff val="25000"/>
                  </a:schemeClr>
                </a:solidFill>
                <a:latin typeface="Calibri"/>
                <a:ea typeface="+mn-ea"/>
                <a:cs typeface="Times New Roman"/>
              </a:rPr>
              <a:t>commissioning</a:t>
            </a:r>
            <a:r>
              <a:rPr lang="de-DE" sz="2000" b="0" i="0" dirty="0" smtClean="0">
                <a:solidFill>
                  <a:schemeClr val="tx1">
                    <a:lumMod val="75000"/>
                    <a:lumOff val="25000"/>
                  </a:schemeClr>
                </a:solidFill>
                <a:latin typeface="Calibri"/>
                <a:ea typeface="+mn-ea"/>
                <a:cs typeface="Times New Roman"/>
              </a:rPr>
              <a:t>, after </a:t>
            </a:r>
            <a:r>
              <a:rPr lang="de-DE" sz="2000" b="0" i="0" dirty="0" err="1" smtClean="0">
                <a:solidFill>
                  <a:schemeClr val="tx1">
                    <a:lumMod val="75000"/>
                    <a:lumOff val="25000"/>
                  </a:schemeClr>
                </a:solidFill>
                <a:latin typeface="Calibri"/>
                <a:ea typeface="+mn-ea"/>
                <a:cs typeface="Times New Roman"/>
              </a:rPr>
              <a:t>which</a:t>
            </a:r>
            <a:r>
              <a:rPr lang="de-DE" sz="2000" b="0" i="0" dirty="0" smtClean="0">
                <a:solidFill>
                  <a:schemeClr val="tx1">
                    <a:lumMod val="75000"/>
                    <a:lumOff val="25000"/>
                  </a:schemeClr>
                </a:solidFill>
                <a:latin typeface="Calibri"/>
                <a:ea typeface="+mn-ea"/>
                <a:cs typeface="Times New Roman"/>
              </a:rPr>
              <a:t> </a:t>
            </a:r>
            <a:r>
              <a:rPr lang="de-DE" sz="2000" b="0" i="0" dirty="0" err="1" smtClean="0">
                <a:solidFill>
                  <a:schemeClr val="tx1">
                    <a:lumMod val="75000"/>
                    <a:lumOff val="25000"/>
                  </a:schemeClr>
                </a:solidFill>
                <a:latin typeface="Calibri"/>
                <a:ea typeface="+mn-ea"/>
                <a:cs typeface="Times New Roman"/>
              </a:rPr>
              <a:t>the</a:t>
            </a:r>
            <a:r>
              <a:rPr lang="de-DE" sz="2000" b="0" i="0" dirty="0" smtClean="0">
                <a:solidFill>
                  <a:schemeClr val="tx1">
                    <a:lumMod val="75000"/>
                    <a:lumOff val="25000"/>
                  </a:schemeClr>
                </a:solidFill>
                <a:latin typeface="Calibri"/>
                <a:ea typeface="+mn-ea"/>
                <a:cs typeface="Times New Roman"/>
              </a:rPr>
              <a:t> </a:t>
            </a:r>
            <a:r>
              <a:rPr lang="de-DE" sz="2000" b="0" i="0" dirty="0" err="1" smtClean="0">
                <a:solidFill>
                  <a:schemeClr val="tx1">
                    <a:lumMod val="75000"/>
                    <a:lumOff val="25000"/>
                  </a:schemeClr>
                </a:solidFill>
                <a:latin typeface="Calibri"/>
                <a:ea typeface="+mn-ea"/>
                <a:cs typeface="Times New Roman"/>
              </a:rPr>
              <a:t>parameter</a:t>
            </a:r>
            <a:r>
              <a:rPr lang="de-DE" sz="2000" b="0" i="0" dirty="0" smtClean="0">
                <a:solidFill>
                  <a:schemeClr val="tx1">
                    <a:lumMod val="75000"/>
                    <a:lumOff val="25000"/>
                  </a:schemeClr>
                </a:solidFill>
                <a:latin typeface="Calibri"/>
                <a:ea typeface="+mn-ea"/>
                <a:cs typeface="Times New Roman"/>
              </a:rPr>
              <a:t> </a:t>
            </a:r>
            <a:r>
              <a:rPr lang="de-DE" sz="2000" b="0" i="0" dirty="0" err="1" smtClean="0">
                <a:solidFill>
                  <a:schemeClr val="tx1">
                    <a:lumMod val="75000"/>
                    <a:lumOff val="25000"/>
                  </a:schemeClr>
                </a:solidFill>
                <a:latin typeface="Calibri"/>
                <a:ea typeface="+mn-ea"/>
                <a:cs typeface="Times New Roman"/>
              </a:rPr>
              <a:t>is</a:t>
            </a:r>
            <a:r>
              <a:rPr lang="de-DE" sz="2000" b="0" i="0" dirty="0" smtClean="0">
                <a:solidFill>
                  <a:schemeClr val="tx1">
                    <a:lumMod val="75000"/>
                    <a:lumOff val="25000"/>
                  </a:schemeClr>
                </a:solidFill>
                <a:latin typeface="Calibri"/>
                <a:ea typeface="+mn-ea"/>
                <a:cs typeface="Times New Roman"/>
              </a:rPr>
              <a:t> </a:t>
            </a:r>
            <a:r>
              <a:rPr lang="de-DE" sz="2000" b="0" i="0" dirty="0" err="1" smtClean="0">
                <a:solidFill>
                  <a:schemeClr val="tx1">
                    <a:lumMod val="75000"/>
                    <a:lumOff val="25000"/>
                  </a:schemeClr>
                </a:solidFill>
                <a:latin typeface="Calibri"/>
                <a:ea typeface="+mn-ea"/>
                <a:cs typeface="Times New Roman"/>
              </a:rPr>
              <a:t>stored</a:t>
            </a:r>
            <a:r>
              <a:rPr lang="de-DE" sz="2000" b="0" i="0" dirty="0" smtClean="0">
                <a:solidFill>
                  <a:schemeClr val="tx1">
                    <a:lumMod val="75000"/>
                    <a:lumOff val="25000"/>
                  </a:schemeClr>
                </a:solidFill>
                <a:latin typeface="Calibri"/>
                <a:ea typeface="+mn-ea"/>
                <a:cs typeface="Times New Roman"/>
              </a:rPr>
              <a:t> in </a:t>
            </a:r>
            <a:r>
              <a:rPr lang="de-DE" sz="2000" b="0" i="0" dirty="0" err="1" smtClean="0">
                <a:solidFill>
                  <a:schemeClr val="tx1">
                    <a:lumMod val="75000"/>
                    <a:lumOff val="25000"/>
                  </a:schemeClr>
                </a:solidFill>
                <a:latin typeface="Calibri"/>
                <a:ea typeface="+mn-ea"/>
                <a:cs typeface="Times New Roman"/>
              </a:rPr>
              <a:t>the</a:t>
            </a:r>
            <a:r>
              <a:rPr lang="de-DE" sz="2000" b="0" i="0" dirty="0" smtClean="0">
                <a:solidFill>
                  <a:schemeClr val="tx1">
                    <a:lumMod val="75000"/>
                    <a:lumOff val="25000"/>
                  </a:schemeClr>
                </a:solidFill>
                <a:latin typeface="Calibri"/>
                <a:ea typeface="+mn-ea"/>
                <a:cs typeface="Times New Roman"/>
              </a:rPr>
              <a:t> </a:t>
            </a:r>
            <a:r>
              <a:rPr lang="de-DE" sz="2000" b="0" i="0" dirty="0" err="1" smtClean="0">
                <a:solidFill>
                  <a:schemeClr val="tx1">
                    <a:lumMod val="75000"/>
                    <a:lumOff val="25000"/>
                  </a:schemeClr>
                </a:solidFill>
                <a:latin typeface="Calibri"/>
                <a:ea typeface="+mn-ea"/>
                <a:cs typeface="Times New Roman"/>
              </a:rPr>
              <a:t>transducer</a:t>
            </a:r>
            <a:endParaRPr lang="de-DE" sz="2000" b="0" i="0" dirty="0" smtClean="0">
              <a:solidFill>
                <a:schemeClr val="tx1">
                  <a:lumMod val="75000"/>
                  <a:lumOff val="25000"/>
                </a:schemeClr>
              </a:solidFill>
              <a:latin typeface="Calibri"/>
              <a:ea typeface="+mn-ea"/>
              <a:cs typeface="Times New Roman"/>
            </a:endParaRPr>
          </a:p>
          <a:p>
            <a:pPr marL="182606" indent="-149230" defTabSz="457200">
              <a:spcBef>
                <a:spcPts val="0"/>
              </a:spcBef>
              <a:spcAft>
                <a:spcPts val="600"/>
              </a:spcAft>
              <a:buClr>
                <a:schemeClr val="tx1">
                  <a:lumMod val="75000"/>
                </a:schemeClr>
              </a:buClr>
              <a:buFont typeface="Arial" pitchFamily="34" charset="0"/>
              <a:buChar char="•"/>
            </a:pPr>
            <a:r>
              <a:rPr lang="de-DE" sz="2000" dirty="0" err="1" smtClean="0">
                <a:solidFill>
                  <a:schemeClr val="tx1">
                    <a:lumMod val="75000"/>
                    <a:lumOff val="25000"/>
                  </a:schemeClr>
                </a:solidFill>
                <a:latin typeface="Calibri"/>
                <a:cs typeface="Times New Roman"/>
              </a:rPr>
              <a:t>t</a:t>
            </a:r>
            <a:r>
              <a:rPr lang="de-DE" sz="2000" b="0" i="0" dirty="0" err="1" smtClean="0">
                <a:solidFill>
                  <a:schemeClr val="tx1">
                    <a:lumMod val="75000"/>
                    <a:lumOff val="25000"/>
                  </a:schemeClr>
                </a:solidFill>
                <a:latin typeface="Calibri"/>
                <a:ea typeface="+mn-ea"/>
                <a:cs typeface="Times New Roman"/>
              </a:rPr>
              <a:t>he</a:t>
            </a:r>
            <a:r>
              <a:rPr lang="de-DE" sz="2000" b="0" i="0" dirty="0" smtClean="0">
                <a:solidFill>
                  <a:schemeClr val="tx1">
                    <a:lumMod val="75000"/>
                    <a:lumOff val="25000"/>
                  </a:schemeClr>
                </a:solidFill>
                <a:latin typeface="Calibri"/>
                <a:ea typeface="+mn-ea"/>
                <a:cs typeface="Times New Roman"/>
              </a:rPr>
              <a:t> absolute-</a:t>
            </a:r>
            <a:r>
              <a:rPr lang="de-DE" sz="2000" b="0" i="0" dirty="0" err="1" smtClean="0">
                <a:solidFill>
                  <a:schemeClr val="tx1">
                    <a:lumMod val="75000"/>
                    <a:lumOff val="25000"/>
                  </a:schemeClr>
                </a:solidFill>
                <a:latin typeface="Calibri"/>
                <a:ea typeface="+mn-ea"/>
                <a:cs typeface="Times New Roman"/>
              </a:rPr>
              <a:t>value</a:t>
            </a:r>
            <a:r>
              <a:rPr lang="de-DE" sz="2000" b="0" i="0" dirty="0" smtClean="0">
                <a:solidFill>
                  <a:schemeClr val="tx1">
                    <a:lumMod val="75000"/>
                    <a:lumOff val="25000"/>
                  </a:schemeClr>
                </a:solidFill>
                <a:latin typeface="Calibri"/>
                <a:ea typeface="+mn-ea"/>
                <a:cs typeface="Times New Roman"/>
              </a:rPr>
              <a:t> </a:t>
            </a:r>
            <a:r>
              <a:rPr lang="de-DE" sz="2000" b="0" i="0" dirty="0" err="1" smtClean="0">
                <a:solidFill>
                  <a:schemeClr val="tx1">
                    <a:lumMod val="75000"/>
                    <a:lumOff val="25000"/>
                  </a:schemeClr>
                </a:solidFill>
                <a:latin typeface="Calibri"/>
                <a:ea typeface="+mn-ea"/>
                <a:cs typeface="Times New Roman"/>
              </a:rPr>
              <a:t>transducer</a:t>
            </a:r>
            <a:r>
              <a:rPr lang="de-DE" sz="2000" b="0" i="0" dirty="0" smtClean="0">
                <a:solidFill>
                  <a:schemeClr val="tx1">
                    <a:lumMod val="75000"/>
                    <a:lumOff val="25000"/>
                  </a:schemeClr>
                </a:solidFill>
                <a:latin typeface="Calibri"/>
                <a:ea typeface="+mn-ea"/>
                <a:cs typeface="Times New Roman"/>
              </a:rPr>
              <a:t> </a:t>
            </a:r>
            <a:r>
              <a:rPr lang="de-DE" sz="2000" b="0" i="0" dirty="0" err="1" smtClean="0">
                <a:solidFill>
                  <a:schemeClr val="tx1">
                    <a:lumMod val="75000"/>
                    <a:lumOff val="25000"/>
                  </a:schemeClr>
                </a:solidFill>
                <a:latin typeface="Calibri"/>
                <a:ea typeface="+mn-ea"/>
                <a:cs typeface="Times New Roman"/>
              </a:rPr>
              <a:t>means</a:t>
            </a:r>
            <a:r>
              <a:rPr lang="de-DE" sz="2000" b="0" i="0" dirty="0" smtClean="0">
                <a:solidFill>
                  <a:schemeClr val="tx1">
                    <a:lumMod val="75000"/>
                    <a:lumOff val="25000"/>
                  </a:schemeClr>
                </a:solidFill>
                <a:latin typeface="Calibri"/>
                <a:ea typeface="+mn-ea"/>
                <a:cs typeface="Times New Roman"/>
              </a:rPr>
              <a:t> </a:t>
            </a:r>
            <a:r>
              <a:rPr lang="de-DE" sz="2000" b="0" i="0" dirty="0" err="1" smtClean="0">
                <a:solidFill>
                  <a:schemeClr val="tx1">
                    <a:lumMod val="75000"/>
                    <a:lumOff val="25000"/>
                  </a:schemeClr>
                </a:solidFill>
                <a:latin typeface="Calibri"/>
                <a:ea typeface="+mn-ea"/>
                <a:cs typeface="Times New Roman"/>
              </a:rPr>
              <a:t>that</a:t>
            </a:r>
            <a:r>
              <a:rPr lang="de-DE" sz="2000" b="0" i="0" dirty="0" smtClean="0">
                <a:solidFill>
                  <a:schemeClr val="tx1">
                    <a:lumMod val="75000"/>
                    <a:lumOff val="25000"/>
                  </a:schemeClr>
                </a:solidFill>
                <a:latin typeface="Calibri"/>
                <a:ea typeface="+mn-ea"/>
                <a:cs typeface="Times New Roman"/>
              </a:rPr>
              <a:t> </a:t>
            </a:r>
            <a:r>
              <a:rPr lang="de-DE" sz="2000" b="0" i="0" dirty="0" err="1" smtClean="0">
                <a:solidFill>
                  <a:schemeClr val="tx1">
                    <a:lumMod val="75000"/>
                    <a:lumOff val="25000"/>
                  </a:schemeClr>
                </a:solidFill>
                <a:latin typeface="Calibri"/>
                <a:ea typeface="+mn-ea"/>
                <a:cs typeface="Times New Roman"/>
              </a:rPr>
              <a:t>no</a:t>
            </a:r>
            <a:r>
              <a:rPr lang="de-DE" sz="2000" b="0" i="0" dirty="0" smtClean="0">
                <a:solidFill>
                  <a:schemeClr val="tx1">
                    <a:lumMod val="75000"/>
                    <a:lumOff val="25000"/>
                  </a:schemeClr>
                </a:solidFill>
                <a:latin typeface="Calibri"/>
                <a:ea typeface="+mn-ea"/>
                <a:cs typeface="Times New Roman"/>
              </a:rPr>
              <a:t> end </a:t>
            </a:r>
            <a:r>
              <a:rPr lang="de-DE" sz="2000" b="0" i="0" dirty="0" err="1" smtClean="0">
                <a:solidFill>
                  <a:schemeClr val="tx1">
                    <a:lumMod val="75000"/>
                    <a:lumOff val="25000"/>
                  </a:schemeClr>
                </a:solidFill>
                <a:latin typeface="Calibri"/>
                <a:ea typeface="+mn-ea"/>
                <a:cs typeface="Times New Roman"/>
              </a:rPr>
              <a:t>or</a:t>
            </a:r>
            <a:r>
              <a:rPr lang="de-DE" sz="2000" b="0" i="0" dirty="0" smtClean="0">
                <a:solidFill>
                  <a:schemeClr val="tx1">
                    <a:lumMod val="75000"/>
                    <a:lumOff val="25000"/>
                  </a:schemeClr>
                </a:solidFill>
                <a:latin typeface="Calibri"/>
                <a:ea typeface="+mn-ea"/>
                <a:cs typeface="Times New Roman"/>
              </a:rPr>
              <a:t> </a:t>
            </a:r>
            <a:r>
              <a:rPr lang="de-DE" sz="2000" b="0" i="0" dirty="0" err="1" smtClean="0">
                <a:solidFill>
                  <a:schemeClr val="tx1">
                    <a:lumMod val="75000"/>
                    <a:lumOff val="25000"/>
                  </a:schemeClr>
                </a:solidFill>
                <a:latin typeface="Calibri"/>
                <a:ea typeface="+mn-ea"/>
                <a:cs typeface="Times New Roman"/>
              </a:rPr>
              <a:t>reference</a:t>
            </a:r>
            <a:r>
              <a:rPr lang="de-DE" sz="2000" b="0" i="0" dirty="0" smtClean="0">
                <a:solidFill>
                  <a:schemeClr val="tx1">
                    <a:lumMod val="75000"/>
                    <a:lumOff val="25000"/>
                  </a:schemeClr>
                </a:solidFill>
                <a:latin typeface="Calibri"/>
                <a:ea typeface="+mn-ea"/>
                <a:cs typeface="Times New Roman"/>
              </a:rPr>
              <a:t> </a:t>
            </a:r>
            <a:r>
              <a:rPr lang="de-DE" sz="2000" b="0" i="0" dirty="0" err="1" smtClean="0">
                <a:solidFill>
                  <a:schemeClr val="tx1">
                    <a:lumMod val="75000"/>
                    <a:lumOff val="25000"/>
                  </a:schemeClr>
                </a:solidFill>
                <a:latin typeface="Calibri"/>
                <a:ea typeface="+mn-ea"/>
                <a:cs typeface="Times New Roman"/>
              </a:rPr>
              <a:t>sensors</a:t>
            </a:r>
            <a:r>
              <a:rPr lang="de-DE" sz="2000" b="0" i="0" dirty="0" smtClean="0">
                <a:solidFill>
                  <a:schemeClr val="tx1">
                    <a:lumMod val="75000"/>
                    <a:lumOff val="25000"/>
                  </a:schemeClr>
                </a:solidFill>
                <a:latin typeface="Calibri"/>
                <a:ea typeface="+mn-ea"/>
                <a:cs typeface="Times New Roman"/>
              </a:rPr>
              <a:t> </a:t>
            </a:r>
            <a:r>
              <a:rPr lang="de-DE" sz="2000" b="0" i="0" dirty="0" err="1" smtClean="0">
                <a:solidFill>
                  <a:schemeClr val="tx1">
                    <a:lumMod val="75000"/>
                    <a:lumOff val="25000"/>
                  </a:schemeClr>
                </a:solidFill>
                <a:latin typeface="Calibri"/>
                <a:ea typeface="+mn-ea"/>
                <a:cs typeface="Times New Roman"/>
              </a:rPr>
              <a:t>are</a:t>
            </a:r>
            <a:r>
              <a:rPr lang="de-DE" sz="2000" b="0" i="0" dirty="0" smtClean="0">
                <a:solidFill>
                  <a:schemeClr val="tx1">
                    <a:lumMod val="75000"/>
                    <a:lumOff val="25000"/>
                  </a:schemeClr>
                </a:solidFill>
                <a:latin typeface="Calibri"/>
                <a:ea typeface="+mn-ea"/>
                <a:cs typeface="Times New Roman"/>
              </a:rPr>
              <a:t> </a:t>
            </a:r>
            <a:r>
              <a:rPr lang="de-DE" sz="2000" b="0" i="0" dirty="0" err="1" smtClean="0">
                <a:solidFill>
                  <a:schemeClr val="tx1">
                    <a:lumMod val="75000"/>
                    <a:lumOff val="25000"/>
                  </a:schemeClr>
                </a:solidFill>
                <a:latin typeface="Calibri"/>
                <a:ea typeface="+mn-ea"/>
                <a:cs typeface="Times New Roman"/>
              </a:rPr>
              <a:t>necessary</a:t>
            </a:r>
            <a:r>
              <a:rPr lang="de-DE" sz="2000" b="0" i="0" dirty="0" smtClean="0">
                <a:solidFill>
                  <a:schemeClr val="tx1">
                    <a:lumMod val="75000"/>
                    <a:lumOff val="25000"/>
                  </a:schemeClr>
                </a:solidFill>
                <a:latin typeface="Calibri"/>
                <a:ea typeface="+mn-ea"/>
                <a:cs typeface="Times New Roman"/>
              </a:rPr>
              <a:t>. </a:t>
            </a:r>
            <a:r>
              <a:rPr lang="de-DE" sz="2000" b="0" i="0" dirty="0" err="1" smtClean="0">
                <a:solidFill>
                  <a:schemeClr val="tx1">
                    <a:lumMod val="75000"/>
                    <a:lumOff val="25000"/>
                  </a:schemeClr>
                </a:solidFill>
                <a:latin typeface="Calibri"/>
                <a:ea typeface="+mn-ea"/>
                <a:cs typeface="Times New Roman"/>
              </a:rPr>
              <a:t>Cheaper</a:t>
            </a:r>
            <a:r>
              <a:rPr lang="de-DE" sz="2000" b="0" i="0" dirty="0" smtClean="0">
                <a:solidFill>
                  <a:schemeClr val="tx1">
                    <a:lumMod val="75000"/>
                    <a:lumOff val="25000"/>
                  </a:schemeClr>
                </a:solidFill>
                <a:latin typeface="Calibri"/>
                <a:ea typeface="+mn-ea"/>
                <a:cs typeface="Times New Roman"/>
              </a:rPr>
              <a:t> </a:t>
            </a:r>
            <a:r>
              <a:rPr lang="de-DE" sz="2000" b="0" i="0" dirty="0" err="1" smtClean="0">
                <a:solidFill>
                  <a:schemeClr val="tx1">
                    <a:lumMod val="75000"/>
                    <a:lumOff val="25000"/>
                  </a:schemeClr>
                </a:solidFill>
                <a:latin typeface="Calibri"/>
                <a:ea typeface="+mn-ea"/>
                <a:cs typeface="Times New Roman"/>
              </a:rPr>
              <a:t>and</a:t>
            </a:r>
            <a:r>
              <a:rPr lang="de-DE" sz="2000" b="0" i="0" dirty="0" smtClean="0">
                <a:solidFill>
                  <a:schemeClr val="tx1">
                    <a:lumMod val="75000"/>
                    <a:lumOff val="25000"/>
                  </a:schemeClr>
                </a:solidFill>
                <a:latin typeface="Calibri"/>
                <a:ea typeface="+mn-ea"/>
                <a:cs typeface="Times New Roman"/>
              </a:rPr>
              <a:t> </a:t>
            </a:r>
            <a:r>
              <a:rPr lang="de-DE" sz="2000" b="0" i="0" dirty="0" err="1" smtClean="0">
                <a:solidFill>
                  <a:schemeClr val="tx1">
                    <a:lumMod val="75000"/>
                    <a:lumOff val="25000"/>
                  </a:schemeClr>
                </a:solidFill>
                <a:latin typeface="Calibri"/>
                <a:ea typeface="+mn-ea"/>
                <a:cs typeface="Times New Roman"/>
              </a:rPr>
              <a:t>with</a:t>
            </a:r>
            <a:r>
              <a:rPr lang="de-DE" sz="2000" b="0" i="0" dirty="0" smtClean="0">
                <a:solidFill>
                  <a:schemeClr val="tx1">
                    <a:lumMod val="75000"/>
                    <a:lumOff val="25000"/>
                  </a:schemeClr>
                </a:solidFill>
                <a:latin typeface="Calibri"/>
                <a:ea typeface="+mn-ea"/>
                <a:cs typeface="Times New Roman"/>
              </a:rPr>
              <a:t> </a:t>
            </a:r>
            <a:r>
              <a:rPr lang="de-DE" sz="2000" b="0" i="0" dirty="0" err="1" smtClean="0">
                <a:solidFill>
                  <a:schemeClr val="tx1">
                    <a:lumMod val="75000"/>
                    <a:lumOff val="25000"/>
                  </a:schemeClr>
                </a:solidFill>
                <a:latin typeface="Calibri"/>
                <a:ea typeface="+mn-ea"/>
                <a:cs typeface="Times New Roman"/>
              </a:rPr>
              <a:t>less</a:t>
            </a:r>
            <a:r>
              <a:rPr lang="de-DE" sz="2000" b="0" i="0" dirty="0" smtClean="0">
                <a:solidFill>
                  <a:schemeClr val="tx1">
                    <a:lumMod val="75000"/>
                    <a:lumOff val="25000"/>
                  </a:schemeClr>
                </a:solidFill>
                <a:latin typeface="Calibri"/>
                <a:ea typeface="+mn-ea"/>
                <a:cs typeface="Times New Roman"/>
              </a:rPr>
              <a:t> </a:t>
            </a:r>
            <a:r>
              <a:rPr lang="de-DE" sz="2000" b="0" i="0" dirty="0" err="1" smtClean="0">
                <a:solidFill>
                  <a:schemeClr val="tx1">
                    <a:lumMod val="75000"/>
                    <a:lumOff val="25000"/>
                  </a:schemeClr>
                </a:solidFill>
                <a:latin typeface="Calibri"/>
                <a:ea typeface="+mn-ea"/>
                <a:cs typeface="Times New Roman"/>
              </a:rPr>
              <a:t>programming</a:t>
            </a:r>
            <a:r>
              <a:rPr lang="de-DE" sz="2000" b="0" i="0" dirty="0" smtClean="0">
                <a:solidFill>
                  <a:schemeClr val="tx1">
                    <a:lumMod val="75000"/>
                    <a:lumOff val="25000"/>
                  </a:schemeClr>
                </a:solidFill>
                <a:latin typeface="Calibri"/>
                <a:ea typeface="+mn-ea"/>
                <a:cs typeface="Times New Roman"/>
              </a:rPr>
              <a:t>, </a:t>
            </a:r>
            <a:r>
              <a:rPr lang="de-DE" sz="2000" b="0" i="0" dirty="0" err="1" smtClean="0">
                <a:solidFill>
                  <a:schemeClr val="tx1">
                    <a:lumMod val="75000"/>
                    <a:lumOff val="25000"/>
                  </a:schemeClr>
                </a:solidFill>
                <a:latin typeface="Calibri"/>
                <a:ea typeface="+mn-ea"/>
                <a:cs typeface="Times New Roman"/>
              </a:rPr>
              <a:t>as</a:t>
            </a:r>
            <a:r>
              <a:rPr lang="de-DE" sz="2000" b="0" i="0" dirty="0" smtClean="0">
                <a:solidFill>
                  <a:schemeClr val="tx1">
                    <a:lumMod val="75000"/>
                    <a:lumOff val="25000"/>
                  </a:schemeClr>
                </a:solidFill>
                <a:latin typeface="Calibri"/>
                <a:ea typeface="+mn-ea"/>
                <a:cs typeface="Times New Roman"/>
              </a:rPr>
              <a:t> well </a:t>
            </a:r>
            <a:r>
              <a:rPr lang="de-DE" sz="2000" b="0" i="0" dirty="0" err="1" smtClean="0">
                <a:solidFill>
                  <a:schemeClr val="tx1">
                    <a:lumMod val="75000"/>
                    <a:lumOff val="25000"/>
                  </a:schemeClr>
                </a:solidFill>
                <a:latin typeface="Calibri"/>
                <a:ea typeface="+mn-ea"/>
                <a:cs typeface="Times New Roman"/>
              </a:rPr>
              <a:t>as</a:t>
            </a:r>
            <a:r>
              <a:rPr lang="de-DE" sz="2000" b="0" i="0" dirty="0" smtClean="0">
                <a:solidFill>
                  <a:schemeClr val="tx1">
                    <a:lumMod val="75000"/>
                    <a:lumOff val="25000"/>
                  </a:schemeClr>
                </a:solidFill>
                <a:latin typeface="Calibri"/>
                <a:ea typeface="+mn-ea"/>
                <a:cs typeface="Times New Roman"/>
              </a:rPr>
              <a:t> time </a:t>
            </a:r>
            <a:r>
              <a:rPr lang="de-DE" sz="2000" b="0" i="0" dirty="0" err="1" smtClean="0">
                <a:solidFill>
                  <a:schemeClr val="tx1">
                    <a:lumMod val="75000"/>
                    <a:lumOff val="25000"/>
                  </a:schemeClr>
                </a:solidFill>
                <a:latin typeface="Calibri"/>
                <a:ea typeface="+mn-ea"/>
                <a:cs typeface="Times New Roman"/>
              </a:rPr>
              <a:t>savings</a:t>
            </a:r>
            <a:r>
              <a:rPr lang="de-DE" sz="2000" b="0" i="0" dirty="0" smtClean="0">
                <a:solidFill>
                  <a:schemeClr val="tx1">
                    <a:lumMod val="75000"/>
                    <a:lumOff val="25000"/>
                  </a:schemeClr>
                </a:solidFill>
                <a:latin typeface="Calibri"/>
                <a:ea typeface="+mn-ea"/>
                <a:cs typeface="Times New Roman"/>
              </a:rPr>
              <a:t> </a:t>
            </a:r>
            <a:r>
              <a:rPr lang="de-DE" sz="2000" b="0" i="0" dirty="0" err="1" smtClean="0">
                <a:solidFill>
                  <a:schemeClr val="tx1">
                    <a:lumMod val="75000"/>
                    <a:lumOff val="25000"/>
                  </a:schemeClr>
                </a:solidFill>
                <a:latin typeface="Calibri"/>
                <a:ea typeface="+mn-ea"/>
                <a:cs typeface="Times New Roman"/>
              </a:rPr>
              <a:t>during</a:t>
            </a:r>
            <a:r>
              <a:rPr lang="de-DE" sz="2000" b="0" i="0" dirty="0" smtClean="0">
                <a:solidFill>
                  <a:schemeClr val="tx1">
                    <a:lumMod val="75000"/>
                    <a:lumOff val="25000"/>
                  </a:schemeClr>
                </a:solidFill>
                <a:latin typeface="Calibri"/>
                <a:ea typeface="+mn-ea"/>
                <a:cs typeface="Times New Roman"/>
              </a:rPr>
              <a:t> </a:t>
            </a:r>
            <a:r>
              <a:rPr lang="de-DE" sz="2000" b="0" i="0" dirty="0" err="1" smtClean="0">
                <a:solidFill>
                  <a:schemeClr val="tx1">
                    <a:lumMod val="75000"/>
                    <a:lumOff val="25000"/>
                  </a:schemeClr>
                </a:solidFill>
                <a:latin typeface="Calibri"/>
                <a:ea typeface="+mn-ea"/>
                <a:cs typeface="Times New Roman"/>
              </a:rPr>
              <a:t>system</a:t>
            </a:r>
            <a:r>
              <a:rPr lang="de-DE" sz="2000" b="0" i="0" dirty="0" smtClean="0">
                <a:solidFill>
                  <a:schemeClr val="tx1">
                    <a:lumMod val="75000"/>
                    <a:lumOff val="25000"/>
                  </a:schemeClr>
                </a:solidFill>
                <a:latin typeface="Calibri"/>
                <a:ea typeface="+mn-ea"/>
                <a:cs typeface="Times New Roman"/>
              </a:rPr>
              <a:t> </a:t>
            </a:r>
            <a:r>
              <a:rPr lang="de-DE" sz="2000" b="0" i="0" dirty="0" err="1" smtClean="0">
                <a:solidFill>
                  <a:schemeClr val="tx1">
                    <a:lumMod val="75000"/>
                    <a:lumOff val="25000"/>
                  </a:schemeClr>
                </a:solidFill>
                <a:latin typeface="Calibri"/>
                <a:ea typeface="+mn-ea"/>
                <a:cs typeface="Times New Roman"/>
              </a:rPr>
              <a:t>start-up</a:t>
            </a:r>
            <a:endParaRPr lang="de-DE" sz="2000" b="0" i="0" dirty="0" smtClean="0">
              <a:solidFill>
                <a:schemeClr val="tx1">
                  <a:lumMod val="75000"/>
                  <a:lumOff val="25000"/>
                </a:schemeClr>
              </a:solidFill>
              <a:latin typeface="Calibri"/>
              <a:ea typeface="+mn-ea"/>
              <a:cs typeface="Times New Roman"/>
            </a:endParaRPr>
          </a:p>
          <a:p>
            <a:pPr marL="182606" indent="-149230" defTabSz="457200">
              <a:spcBef>
                <a:spcPts val="0"/>
              </a:spcBef>
              <a:spcAft>
                <a:spcPts val="600"/>
              </a:spcAft>
              <a:buClr>
                <a:schemeClr val="tx1">
                  <a:lumMod val="75000"/>
                </a:schemeClr>
              </a:buClr>
              <a:buFont typeface="Arial" pitchFamily="34" charset="0"/>
              <a:buChar char="•"/>
            </a:pPr>
            <a:r>
              <a:rPr lang="de-DE" sz="2000" dirty="0" err="1" smtClean="0">
                <a:solidFill>
                  <a:schemeClr val="tx1">
                    <a:lumMod val="75000"/>
                    <a:lumOff val="25000"/>
                  </a:schemeClr>
                </a:solidFill>
                <a:latin typeface="Calibri"/>
                <a:cs typeface="Times New Roman"/>
              </a:rPr>
              <a:t>h</a:t>
            </a:r>
            <a:r>
              <a:rPr lang="de-DE" sz="2000" b="0" i="0" dirty="0" err="1" smtClean="0">
                <a:solidFill>
                  <a:schemeClr val="tx1">
                    <a:lumMod val="75000"/>
                    <a:lumOff val="25000"/>
                  </a:schemeClr>
                </a:solidFill>
                <a:latin typeface="Calibri"/>
                <a:ea typeface="+mn-ea"/>
                <a:cs typeface="Times New Roman"/>
              </a:rPr>
              <a:t>igher</a:t>
            </a:r>
            <a:r>
              <a:rPr lang="de-DE" sz="2000" b="0" i="0" dirty="0" smtClean="0">
                <a:solidFill>
                  <a:schemeClr val="tx1">
                    <a:lumMod val="75000"/>
                    <a:lumOff val="25000"/>
                  </a:schemeClr>
                </a:solidFill>
                <a:latin typeface="Calibri"/>
                <a:ea typeface="+mn-ea"/>
                <a:cs typeface="Times New Roman"/>
              </a:rPr>
              <a:t> </a:t>
            </a:r>
            <a:r>
              <a:rPr lang="de-DE" sz="2000" b="0" i="0" dirty="0" err="1" smtClean="0">
                <a:solidFill>
                  <a:schemeClr val="tx1">
                    <a:lumMod val="75000"/>
                    <a:lumOff val="25000"/>
                  </a:schemeClr>
                </a:solidFill>
                <a:latin typeface="Calibri"/>
                <a:ea typeface="+mn-ea"/>
                <a:cs typeface="Times New Roman"/>
              </a:rPr>
              <a:t>operating</a:t>
            </a:r>
            <a:r>
              <a:rPr lang="de-DE" sz="2000" b="0" i="0" dirty="0" smtClean="0">
                <a:solidFill>
                  <a:schemeClr val="tx1">
                    <a:lumMod val="75000"/>
                    <a:lumOff val="25000"/>
                  </a:schemeClr>
                </a:solidFill>
                <a:latin typeface="Calibri"/>
                <a:ea typeface="+mn-ea"/>
                <a:cs typeface="Times New Roman"/>
              </a:rPr>
              <a:t> </a:t>
            </a:r>
            <a:r>
              <a:rPr lang="de-DE" sz="2000" b="0" i="0" dirty="0" err="1" smtClean="0">
                <a:solidFill>
                  <a:schemeClr val="tx1">
                    <a:lumMod val="75000"/>
                    <a:lumOff val="25000"/>
                  </a:schemeClr>
                </a:solidFill>
                <a:latin typeface="Calibri"/>
                <a:ea typeface="+mn-ea"/>
                <a:cs typeface="Times New Roman"/>
              </a:rPr>
              <a:t>speeds</a:t>
            </a:r>
            <a:r>
              <a:rPr lang="de-DE" sz="2000" b="0" i="0" dirty="0" smtClean="0">
                <a:solidFill>
                  <a:schemeClr val="tx1">
                    <a:lumMod val="75000"/>
                    <a:lumOff val="25000"/>
                  </a:schemeClr>
                </a:solidFill>
                <a:latin typeface="Calibri"/>
                <a:ea typeface="+mn-ea"/>
                <a:cs typeface="Times New Roman"/>
              </a:rPr>
              <a:t> </a:t>
            </a:r>
            <a:r>
              <a:rPr lang="de-DE" sz="2000" b="0" i="0" dirty="0" err="1" smtClean="0">
                <a:solidFill>
                  <a:schemeClr val="tx1">
                    <a:lumMod val="75000"/>
                    <a:lumOff val="25000"/>
                  </a:schemeClr>
                </a:solidFill>
                <a:latin typeface="Calibri"/>
                <a:ea typeface="+mn-ea"/>
                <a:cs typeface="Times New Roman"/>
              </a:rPr>
              <a:t>lead</a:t>
            </a:r>
            <a:r>
              <a:rPr lang="de-DE" sz="2000" b="0" i="0" dirty="0" smtClean="0">
                <a:solidFill>
                  <a:schemeClr val="tx1">
                    <a:lumMod val="75000"/>
                    <a:lumOff val="25000"/>
                  </a:schemeClr>
                </a:solidFill>
                <a:latin typeface="Calibri"/>
                <a:ea typeface="+mn-ea"/>
                <a:cs typeface="Times New Roman"/>
              </a:rPr>
              <a:t> </a:t>
            </a:r>
            <a:r>
              <a:rPr lang="de-DE" sz="2000" b="0" i="0" dirty="0" err="1" smtClean="0">
                <a:solidFill>
                  <a:schemeClr val="tx1">
                    <a:lumMod val="75000"/>
                    <a:lumOff val="25000"/>
                  </a:schemeClr>
                </a:solidFill>
                <a:latin typeface="Calibri"/>
                <a:ea typeface="+mn-ea"/>
                <a:cs typeface="Times New Roman"/>
              </a:rPr>
              <a:t>to</a:t>
            </a:r>
            <a:r>
              <a:rPr lang="de-DE" sz="2000" b="0" i="0" dirty="0" smtClean="0">
                <a:solidFill>
                  <a:schemeClr val="tx1">
                    <a:lumMod val="75000"/>
                    <a:lumOff val="25000"/>
                  </a:schemeClr>
                </a:solidFill>
                <a:latin typeface="Calibri"/>
                <a:ea typeface="+mn-ea"/>
                <a:cs typeface="Times New Roman"/>
              </a:rPr>
              <a:t> </a:t>
            </a:r>
            <a:r>
              <a:rPr lang="de-DE" sz="2000" b="0" i="0" dirty="0" err="1" smtClean="0">
                <a:solidFill>
                  <a:schemeClr val="tx1">
                    <a:lumMod val="75000"/>
                    <a:lumOff val="25000"/>
                  </a:schemeClr>
                </a:solidFill>
                <a:latin typeface="Calibri"/>
                <a:ea typeface="+mn-ea"/>
                <a:cs typeface="Times New Roman"/>
              </a:rPr>
              <a:t>reduced</a:t>
            </a:r>
            <a:r>
              <a:rPr lang="de-DE" sz="2000" b="0" i="0" dirty="0" smtClean="0">
                <a:solidFill>
                  <a:schemeClr val="tx1">
                    <a:lumMod val="75000"/>
                    <a:lumOff val="25000"/>
                  </a:schemeClr>
                </a:solidFill>
                <a:latin typeface="Calibri"/>
                <a:ea typeface="+mn-ea"/>
                <a:cs typeface="Times New Roman"/>
              </a:rPr>
              <a:t> </a:t>
            </a:r>
            <a:r>
              <a:rPr lang="de-DE" sz="2000" b="0" i="0" dirty="0" err="1" smtClean="0">
                <a:solidFill>
                  <a:schemeClr val="tx1">
                    <a:lumMod val="75000"/>
                    <a:lumOff val="25000"/>
                  </a:schemeClr>
                </a:solidFill>
                <a:latin typeface="Calibri"/>
                <a:ea typeface="+mn-ea"/>
                <a:cs typeface="Times New Roman"/>
              </a:rPr>
              <a:t>cycle</a:t>
            </a:r>
            <a:r>
              <a:rPr lang="de-DE" sz="2000" b="0" i="0" dirty="0" smtClean="0">
                <a:solidFill>
                  <a:schemeClr val="tx1">
                    <a:lumMod val="75000"/>
                    <a:lumOff val="25000"/>
                  </a:schemeClr>
                </a:solidFill>
                <a:latin typeface="Calibri"/>
                <a:ea typeface="+mn-ea"/>
                <a:cs typeface="Times New Roman"/>
              </a:rPr>
              <a:t> </a:t>
            </a:r>
            <a:r>
              <a:rPr lang="de-DE" sz="2000" b="0" i="0" dirty="0" err="1" smtClean="0">
                <a:solidFill>
                  <a:schemeClr val="tx1">
                    <a:lumMod val="75000"/>
                    <a:lumOff val="25000"/>
                  </a:schemeClr>
                </a:solidFill>
                <a:latin typeface="Calibri"/>
                <a:ea typeface="+mn-ea"/>
                <a:cs typeface="Times New Roman"/>
              </a:rPr>
              <a:t>times</a:t>
            </a:r>
            <a:r>
              <a:rPr lang="de-DE" sz="2000" b="0" i="0" dirty="0" smtClean="0">
                <a:solidFill>
                  <a:schemeClr val="tx1">
                    <a:lumMod val="75000"/>
                    <a:lumOff val="25000"/>
                  </a:schemeClr>
                </a:solidFill>
                <a:latin typeface="Calibri"/>
                <a:ea typeface="+mn-ea"/>
                <a:cs typeface="Times New Roman"/>
              </a:rPr>
              <a:t>, </a:t>
            </a:r>
            <a:r>
              <a:rPr lang="de-DE" sz="2000" b="0" i="0" dirty="0" err="1" smtClean="0">
                <a:solidFill>
                  <a:schemeClr val="tx1">
                    <a:lumMod val="75000"/>
                    <a:lumOff val="25000"/>
                  </a:schemeClr>
                </a:solidFill>
                <a:latin typeface="Calibri"/>
                <a:ea typeface="+mn-ea"/>
                <a:cs typeface="Times New Roman"/>
              </a:rPr>
              <a:t>they</a:t>
            </a:r>
            <a:r>
              <a:rPr lang="de-DE" sz="2000" b="0" i="0" dirty="0" smtClean="0">
                <a:solidFill>
                  <a:schemeClr val="tx1">
                    <a:lumMod val="75000"/>
                    <a:lumOff val="25000"/>
                  </a:schemeClr>
                </a:solidFill>
                <a:latin typeface="Calibri"/>
                <a:ea typeface="+mn-ea"/>
                <a:cs typeface="Times New Roman"/>
              </a:rPr>
              <a:t> also </a:t>
            </a:r>
            <a:r>
              <a:rPr lang="de-DE" sz="2000" b="0" i="0" dirty="0" err="1" smtClean="0">
                <a:solidFill>
                  <a:schemeClr val="tx1">
                    <a:lumMod val="75000"/>
                    <a:lumOff val="25000"/>
                  </a:schemeClr>
                </a:solidFill>
                <a:latin typeface="Calibri"/>
                <a:ea typeface="+mn-ea"/>
                <a:cs typeface="Times New Roman"/>
              </a:rPr>
              <a:t>lead</a:t>
            </a:r>
            <a:r>
              <a:rPr lang="de-DE" sz="2000" b="0" i="0" dirty="0" smtClean="0">
                <a:solidFill>
                  <a:schemeClr val="tx1">
                    <a:lumMod val="75000"/>
                    <a:lumOff val="25000"/>
                  </a:schemeClr>
                </a:solidFill>
                <a:latin typeface="Calibri"/>
                <a:ea typeface="+mn-ea"/>
                <a:cs typeface="Times New Roman"/>
              </a:rPr>
              <a:t> </a:t>
            </a:r>
            <a:r>
              <a:rPr lang="de-DE" sz="2000" b="0" i="0" dirty="0" err="1" smtClean="0">
                <a:solidFill>
                  <a:schemeClr val="tx1">
                    <a:lumMod val="75000"/>
                    <a:lumOff val="25000"/>
                  </a:schemeClr>
                </a:solidFill>
                <a:latin typeface="Calibri"/>
                <a:ea typeface="+mn-ea"/>
                <a:cs typeface="Times New Roman"/>
              </a:rPr>
              <a:t>to</a:t>
            </a:r>
            <a:r>
              <a:rPr lang="de-DE" sz="2000" b="0" i="0" dirty="0" smtClean="0">
                <a:solidFill>
                  <a:schemeClr val="tx1">
                    <a:lumMod val="75000"/>
                    <a:lumOff val="25000"/>
                  </a:schemeClr>
                </a:solidFill>
                <a:latin typeface="Calibri"/>
                <a:ea typeface="+mn-ea"/>
                <a:cs typeface="Times New Roman"/>
              </a:rPr>
              <a:t> </a:t>
            </a:r>
            <a:r>
              <a:rPr lang="de-DE" sz="2000" b="0" i="0" dirty="0" err="1" smtClean="0">
                <a:solidFill>
                  <a:schemeClr val="tx1">
                    <a:lumMod val="75000"/>
                    <a:lumOff val="25000"/>
                  </a:schemeClr>
                </a:solidFill>
                <a:latin typeface="Calibri"/>
                <a:ea typeface="+mn-ea"/>
                <a:cs typeface="Times New Roman"/>
              </a:rPr>
              <a:t>more</a:t>
            </a:r>
            <a:r>
              <a:rPr lang="de-DE" sz="2000" b="0" i="0" dirty="0" smtClean="0">
                <a:solidFill>
                  <a:schemeClr val="tx1">
                    <a:lumMod val="75000"/>
                    <a:lumOff val="25000"/>
                  </a:schemeClr>
                </a:solidFill>
                <a:latin typeface="Calibri"/>
                <a:ea typeface="+mn-ea"/>
                <a:cs typeface="Times New Roman"/>
              </a:rPr>
              <a:t> </a:t>
            </a:r>
            <a:r>
              <a:rPr lang="de-DE" sz="2000" b="0" i="0" dirty="0" err="1" smtClean="0">
                <a:solidFill>
                  <a:schemeClr val="tx1">
                    <a:lumMod val="75000"/>
                    <a:lumOff val="25000"/>
                  </a:schemeClr>
                </a:solidFill>
                <a:latin typeface="Calibri"/>
                <a:ea typeface="+mn-ea"/>
                <a:cs typeface="Times New Roman"/>
              </a:rPr>
              <a:t>cycles</a:t>
            </a:r>
            <a:r>
              <a:rPr lang="de-DE" sz="2000" b="0" i="0" dirty="0" smtClean="0">
                <a:solidFill>
                  <a:schemeClr val="tx1">
                    <a:lumMod val="75000"/>
                    <a:lumOff val="25000"/>
                  </a:schemeClr>
                </a:solidFill>
                <a:latin typeface="Calibri"/>
                <a:ea typeface="+mn-ea"/>
                <a:cs typeface="Times New Roman"/>
              </a:rPr>
              <a:t> per </a:t>
            </a:r>
            <a:r>
              <a:rPr lang="de-DE" sz="2000" b="0" i="0" dirty="0" err="1" smtClean="0">
                <a:solidFill>
                  <a:schemeClr val="tx1">
                    <a:lumMod val="75000"/>
                    <a:lumOff val="25000"/>
                  </a:schemeClr>
                </a:solidFill>
                <a:latin typeface="Calibri"/>
                <a:ea typeface="+mn-ea"/>
                <a:cs typeface="Times New Roman"/>
              </a:rPr>
              <a:t>unit</a:t>
            </a:r>
            <a:r>
              <a:rPr lang="de-DE" sz="2000" b="0" i="0" dirty="0" smtClean="0">
                <a:solidFill>
                  <a:schemeClr val="tx1">
                    <a:lumMod val="75000"/>
                    <a:lumOff val="25000"/>
                  </a:schemeClr>
                </a:solidFill>
                <a:latin typeface="Calibri"/>
                <a:ea typeface="+mn-ea"/>
                <a:cs typeface="Times New Roman"/>
              </a:rPr>
              <a:t> </a:t>
            </a:r>
            <a:r>
              <a:rPr lang="de-DE" sz="2000" b="0" i="0" dirty="0" err="1" smtClean="0">
                <a:solidFill>
                  <a:schemeClr val="tx1">
                    <a:lumMod val="75000"/>
                    <a:lumOff val="25000"/>
                  </a:schemeClr>
                </a:solidFill>
                <a:latin typeface="Calibri"/>
                <a:ea typeface="+mn-ea"/>
                <a:cs typeface="Times New Roman"/>
              </a:rPr>
              <a:t>of</a:t>
            </a:r>
            <a:r>
              <a:rPr lang="de-DE" sz="2000" b="0" i="0" dirty="0" smtClean="0">
                <a:solidFill>
                  <a:schemeClr val="tx1">
                    <a:lumMod val="75000"/>
                    <a:lumOff val="25000"/>
                  </a:schemeClr>
                </a:solidFill>
                <a:latin typeface="Calibri"/>
                <a:ea typeface="+mn-ea"/>
                <a:cs typeface="Times New Roman"/>
              </a:rPr>
              <a:t> time, </a:t>
            </a:r>
            <a:r>
              <a:rPr lang="de-DE" sz="2000" b="0" i="0" dirty="0" err="1" smtClean="0">
                <a:solidFill>
                  <a:schemeClr val="tx1">
                    <a:lumMod val="75000"/>
                    <a:lumOff val="25000"/>
                  </a:schemeClr>
                </a:solidFill>
                <a:latin typeface="Calibri"/>
                <a:ea typeface="+mn-ea"/>
                <a:cs typeface="Times New Roman"/>
              </a:rPr>
              <a:t>and</a:t>
            </a:r>
            <a:r>
              <a:rPr lang="de-DE" sz="2000" b="0" i="0" dirty="0" smtClean="0">
                <a:solidFill>
                  <a:schemeClr val="tx1">
                    <a:lumMod val="75000"/>
                    <a:lumOff val="25000"/>
                  </a:schemeClr>
                </a:solidFill>
                <a:latin typeface="Calibri"/>
                <a:ea typeface="+mn-ea"/>
                <a:cs typeface="Times New Roman"/>
              </a:rPr>
              <a:t> </a:t>
            </a:r>
            <a:r>
              <a:rPr lang="de-DE" sz="2000" b="0" i="0" dirty="0" err="1" smtClean="0">
                <a:solidFill>
                  <a:schemeClr val="tx1">
                    <a:lumMod val="75000"/>
                    <a:lumOff val="25000"/>
                  </a:schemeClr>
                </a:solidFill>
                <a:latin typeface="Calibri"/>
                <a:ea typeface="+mn-ea"/>
                <a:cs typeface="Times New Roman"/>
              </a:rPr>
              <a:t>they</a:t>
            </a:r>
            <a:r>
              <a:rPr lang="de-DE" sz="2000" b="0" i="0" dirty="0" smtClean="0">
                <a:solidFill>
                  <a:schemeClr val="tx1">
                    <a:lumMod val="75000"/>
                    <a:lumOff val="25000"/>
                  </a:schemeClr>
                </a:solidFill>
                <a:latin typeface="Calibri"/>
                <a:ea typeface="+mn-ea"/>
                <a:cs typeface="Times New Roman"/>
              </a:rPr>
              <a:t> </a:t>
            </a:r>
            <a:r>
              <a:rPr lang="de-DE" sz="2000" b="0" i="0" dirty="0" err="1" smtClean="0">
                <a:solidFill>
                  <a:schemeClr val="tx1">
                    <a:lumMod val="75000"/>
                    <a:lumOff val="25000"/>
                  </a:schemeClr>
                </a:solidFill>
                <a:latin typeface="Calibri"/>
                <a:ea typeface="+mn-ea"/>
                <a:cs typeface="Times New Roman"/>
              </a:rPr>
              <a:t>lead</a:t>
            </a:r>
            <a:r>
              <a:rPr lang="de-DE" sz="2000" b="0" i="0" dirty="0" smtClean="0">
                <a:solidFill>
                  <a:schemeClr val="tx1">
                    <a:lumMod val="75000"/>
                    <a:lumOff val="25000"/>
                  </a:schemeClr>
                </a:solidFill>
                <a:latin typeface="Calibri"/>
                <a:ea typeface="+mn-ea"/>
                <a:cs typeface="Times New Roman"/>
              </a:rPr>
              <a:t> </a:t>
            </a:r>
            <a:r>
              <a:rPr lang="de-DE" sz="2000" b="0" i="0" dirty="0" err="1" smtClean="0">
                <a:solidFill>
                  <a:schemeClr val="tx1">
                    <a:lumMod val="75000"/>
                    <a:lumOff val="25000"/>
                  </a:schemeClr>
                </a:solidFill>
                <a:latin typeface="Calibri"/>
                <a:ea typeface="+mn-ea"/>
                <a:cs typeface="Times New Roman"/>
              </a:rPr>
              <a:t>to</a:t>
            </a:r>
            <a:r>
              <a:rPr lang="de-DE" sz="2000" b="0" i="0" dirty="0" smtClean="0">
                <a:solidFill>
                  <a:schemeClr val="tx1">
                    <a:lumMod val="75000"/>
                    <a:lumOff val="25000"/>
                  </a:schemeClr>
                </a:solidFill>
                <a:latin typeface="Calibri"/>
                <a:ea typeface="+mn-ea"/>
                <a:cs typeface="Times New Roman"/>
              </a:rPr>
              <a:t> </a:t>
            </a:r>
            <a:r>
              <a:rPr lang="de-DE" sz="2000" b="0" i="0" dirty="0" err="1" smtClean="0">
                <a:solidFill>
                  <a:schemeClr val="tx1">
                    <a:lumMod val="75000"/>
                    <a:lumOff val="25000"/>
                  </a:schemeClr>
                </a:solidFill>
                <a:latin typeface="Calibri"/>
                <a:ea typeface="+mn-ea"/>
                <a:cs typeface="Times New Roman"/>
              </a:rPr>
              <a:t>more</a:t>
            </a:r>
            <a:r>
              <a:rPr lang="de-DE" sz="2000" b="0" i="0" dirty="0" smtClean="0">
                <a:solidFill>
                  <a:schemeClr val="tx1">
                    <a:lumMod val="75000"/>
                    <a:lumOff val="25000"/>
                  </a:schemeClr>
                </a:solidFill>
                <a:latin typeface="Calibri"/>
                <a:ea typeface="+mn-ea"/>
                <a:cs typeface="Times New Roman"/>
              </a:rPr>
              <a:t> </a:t>
            </a:r>
            <a:r>
              <a:rPr lang="de-DE" sz="2000" b="0" i="0" dirty="0" err="1" smtClean="0">
                <a:solidFill>
                  <a:schemeClr val="tx1">
                    <a:lumMod val="75000"/>
                    <a:lumOff val="25000"/>
                  </a:schemeClr>
                </a:solidFill>
                <a:latin typeface="Calibri"/>
                <a:ea typeface="+mn-ea"/>
                <a:cs typeface="Times New Roman"/>
              </a:rPr>
              <a:t>products</a:t>
            </a:r>
            <a:r>
              <a:rPr lang="de-DE" sz="2000" b="0" i="0" dirty="0" smtClean="0">
                <a:solidFill>
                  <a:schemeClr val="tx1">
                    <a:lumMod val="75000"/>
                    <a:lumOff val="25000"/>
                  </a:schemeClr>
                </a:solidFill>
                <a:latin typeface="Calibri"/>
                <a:ea typeface="+mn-ea"/>
                <a:cs typeface="Times New Roman"/>
              </a:rPr>
              <a:t> </a:t>
            </a:r>
            <a:r>
              <a:rPr lang="de-DE" sz="2000" b="0" i="0" dirty="0" err="1" smtClean="0">
                <a:solidFill>
                  <a:schemeClr val="tx1">
                    <a:lumMod val="75000"/>
                    <a:lumOff val="25000"/>
                  </a:schemeClr>
                </a:solidFill>
                <a:latin typeface="Calibri"/>
                <a:ea typeface="+mn-ea"/>
                <a:cs typeface="Times New Roman"/>
              </a:rPr>
              <a:t>produced</a:t>
            </a:r>
            <a:r>
              <a:rPr lang="de-DE" sz="2000" b="0" i="0" dirty="0" smtClean="0">
                <a:solidFill>
                  <a:schemeClr val="tx1">
                    <a:lumMod val="75000"/>
                    <a:lumOff val="25000"/>
                  </a:schemeClr>
                </a:solidFill>
                <a:latin typeface="Calibri"/>
                <a:ea typeface="+mn-ea"/>
                <a:cs typeface="Times New Roman"/>
              </a:rPr>
              <a:t> per </a:t>
            </a:r>
            <a:r>
              <a:rPr lang="de-DE" sz="2000" b="0" i="0" dirty="0" err="1" smtClean="0">
                <a:solidFill>
                  <a:schemeClr val="tx1">
                    <a:lumMod val="75000"/>
                    <a:lumOff val="25000"/>
                  </a:schemeClr>
                </a:solidFill>
                <a:latin typeface="Calibri"/>
                <a:ea typeface="+mn-ea"/>
                <a:cs typeface="Times New Roman"/>
              </a:rPr>
              <a:t>unit</a:t>
            </a:r>
            <a:r>
              <a:rPr lang="de-DE" sz="2000" b="0" i="0" dirty="0" smtClean="0">
                <a:solidFill>
                  <a:schemeClr val="tx1">
                    <a:lumMod val="75000"/>
                    <a:lumOff val="25000"/>
                  </a:schemeClr>
                </a:solidFill>
                <a:latin typeface="Calibri"/>
                <a:ea typeface="+mn-ea"/>
                <a:cs typeface="Times New Roman"/>
              </a:rPr>
              <a:t> </a:t>
            </a:r>
            <a:r>
              <a:rPr lang="de-DE" sz="2000" b="0" i="0" dirty="0" err="1" smtClean="0">
                <a:solidFill>
                  <a:schemeClr val="tx1">
                    <a:lumMod val="75000"/>
                    <a:lumOff val="25000"/>
                  </a:schemeClr>
                </a:solidFill>
                <a:latin typeface="Calibri"/>
                <a:ea typeface="+mn-ea"/>
                <a:cs typeface="Times New Roman"/>
              </a:rPr>
              <a:t>of</a:t>
            </a:r>
            <a:r>
              <a:rPr lang="de-DE" sz="2000" b="0" i="0" dirty="0" smtClean="0">
                <a:solidFill>
                  <a:schemeClr val="tx1">
                    <a:lumMod val="75000"/>
                    <a:lumOff val="25000"/>
                  </a:schemeClr>
                </a:solidFill>
                <a:latin typeface="Calibri"/>
                <a:ea typeface="+mn-ea"/>
                <a:cs typeface="Times New Roman"/>
              </a:rPr>
              <a:t> time</a:t>
            </a:r>
            <a:endParaRPr lang="de-DE" sz="2000" b="0" i="0" dirty="0">
              <a:solidFill>
                <a:schemeClr val="tx1">
                  <a:lumMod val="75000"/>
                  <a:lumOff val="25000"/>
                </a:schemeClr>
              </a:solidFill>
              <a:latin typeface="Calibri"/>
              <a:ea typeface="+mn-ea"/>
              <a:cs typeface="Times New Roman"/>
            </a:endParaRPr>
          </a:p>
        </p:txBody>
      </p:sp>
      <p:grpSp>
        <p:nvGrpSpPr>
          <p:cNvPr id="2" name="Gruppieren 27"/>
          <p:cNvGrpSpPr/>
          <p:nvPr/>
        </p:nvGrpSpPr>
        <p:grpSpPr>
          <a:xfrm>
            <a:off x="5000628" y="4643446"/>
            <a:ext cx="3214710" cy="1172151"/>
            <a:chOff x="2071670" y="2347271"/>
            <a:chExt cx="3857652" cy="1391928"/>
          </a:xfrm>
        </p:grpSpPr>
        <p:sp>
          <p:nvSpPr>
            <p:cNvPr id="29" name="Ellipse 13"/>
            <p:cNvSpPr>
              <a:spLocks noChangeArrowheads="1"/>
            </p:cNvSpPr>
            <p:nvPr/>
          </p:nvSpPr>
          <p:spPr bwMode="auto">
            <a:xfrm>
              <a:off x="2096380" y="2634216"/>
              <a:ext cx="129651" cy="131682"/>
            </a:xfrm>
            <a:prstGeom prst="ellipse">
              <a:avLst/>
            </a:prstGeom>
            <a:solidFill>
              <a:schemeClr val="tx1"/>
            </a:solidFill>
            <a:ln w="6350" algn="ctr">
              <a:solidFill>
                <a:schemeClr val="tx1"/>
              </a:solidFill>
              <a:round/>
              <a:headEnd/>
              <a:tailEnd/>
            </a:ln>
          </p:spPr>
          <p:txBody>
            <a:bodyPr/>
            <a:lstStyle/>
            <a:p>
              <a:pPr algn="ctr"/>
              <a:endParaRPr lang="de-DE" sz="800" b="1"/>
            </a:p>
          </p:txBody>
        </p:sp>
        <p:sp>
          <p:nvSpPr>
            <p:cNvPr id="30" name="Textfeld 14"/>
            <p:cNvSpPr txBox="1">
              <a:spLocks noChangeArrowheads="1"/>
            </p:cNvSpPr>
            <p:nvPr/>
          </p:nvSpPr>
          <p:spPr bwMode="auto">
            <a:xfrm>
              <a:off x="2071670" y="2583902"/>
              <a:ext cx="185215" cy="188117"/>
            </a:xfrm>
            <a:prstGeom prst="rect">
              <a:avLst/>
            </a:prstGeom>
            <a:noFill/>
            <a:ln w="9525">
              <a:noFill/>
              <a:miter lim="800000"/>
              <a:headEnd/>
              <a:tailEnd/>
            </a:ln>
          </p:spPr>
          <p:txBody>
            <a:bodyPr>
              <a:spAutoFit/>
            </a:bodyPr>
            <a:lstStyle/>
            <a:p>
              <a:pPr algn="ctr"/>
              <a:r>
                <a:rPr lang="de-DE" sz="800" b="1" dirty="0">
                  <a:solidFill>
                    <a:schemeClr val="bg1"/>
                  </a:solidFill>
                </a:rPr>
                <a:t>2</a:t>
              </a:r>
            </a:p>
          </p:txBody>
        </p:sp>
        <p:sp>
          <p:nvSpPr>
            <p:cNvPr id="31" name="Textfeld 22"/>
            <p:cNvSpPr txBox="1">
              <a:spLocks noChangeArrowheads="1"/>
            </p:cNvSpPr>
            <p:nvPr/>
          </p:nvSpPr>
          <p:spPr bwMode="auto">
            <a:xfrm>
              <a:off x="2219086" y="2573756"/>
              <a:ext cx="3710236" cy="292387"/>
            </a:xfrm>
            <a:prstGeom prst="rect">
              <a:avLst/>
            </a:prstGeom>
            <a:noFill/>
            <a:ln w="9525">
              <a:noFill/>
              <a:miter lim="800000"/>
              <a:headEnd/>
              <a:tailEnd/>
            </a:ln>
          </p:spPr>
          <p:txBody>
            <a:bodyPr wrap="square">
              <a:spAutoFit/>
            </a:bodyPr>
            <a:lstStyle/>
            <a:p>
              <a:r>
                <a:rPr lang="de-DE" sz="1000" b="1" dirty="0" smtClean="0">
                  <a:solidFill>
                    <a:schemeClr val="tx1">
                      <a:lumMod val="75000"/>
                      <a:lumOff val="25000"/>
                    </a:schemeClr>
                  </a:solidFill>
                  <a:latin typeface="+mn-lt"/>
                </a:rPr>
                <a:t>Steel </a:t>
              </a:r>
              <a:r>
                <a:rPr lang="de-DE" sz="1000" b="1" dirty="0" err="1" smtClean="0">
                  <a:solidFill>
                    <a:schemeClr val="tx1">
                      <a:lumMod val="75000"/>
                      <a:lumOff val="25000"/>
                    </a:schemeClr>
                  </a:solidFill>
                  <a:latin typeface="+mn-lt"/>
                </a:rPr>
                <a:t>guide</a:t>
              </a:r>
              <a:r>
                <a:rPr lang="de-DE" sz="1000" b="1" dirty="0" smtClean="0">
                  <a:solidFill>
                    <a:schemeClr val="tx1">
                      <a:lumMod val="75000"/>
                      <a:lumOff val="25000"/>
                    </a:schemeClr>
                  </a:solidFill>
                  <a:latin typeface="+mn-lt"/>
                </a:rPr>
                <a:t> </a:t>
              </a:r>
              <a:r>
                <a:rPr lang="de-DE" sz="1000" b="1" dirty="0" err="1" smtClean="0">
                  <a:solidFill>
                    <a:schemeClr val="tx1">
                      <a:lumMod val="75000"/>
                      <a:lumOff val="25000"/>
                    </a:schemeClr>
                  </a:solidFill>
                  <a:latin typeface="+mn-lt"/>
                </a:rPr>
                <a:t>rails</a:t>
              </a:r>
              <a:endParaRPr lang="de-DE" sz="1000" b="1" dirty="0">
                <a:solidFill>
                  <a:schemeClr val="tx1">
                    <a:lumMod val="75000"/>
                    <a:lumOff val="25000"/>
                  </a:schemeClr>
                </a:solidFill>
                <a:latin typeface="+mn-lt"/>
              </a:endParaRPr>
            </a:p>
          </p:txBody>
        </p:sp>
        <p:sp>
          <p:nvSpPr>
            <p:cNvPr id="32" name="Ellipse 13"/>
            <p:cNvSpPr>
              <a:spLocks noChangeArrowheads="1"/>
            </p:cNvSpPr>
            <p:nvPr/>
          </p:nvSpPr>
          <p:spPr bwMode="auto">
            <a:xfrm>
              <a:off x="2096394" y="2860822"/>
              <a:ext cx="129651" cy="131683"/>
            </a:xfrm>
            <a:prstGeom prst="ellipse">
              <a:avLst/>
            </a:prstGeom>
            <a:solidFill>
              <a:schemeClr val="tx1"/>
            </a:solidFill>
            <a:ln w="6350" algn="ctr">
              <a:solidFill>
                <a:schemeClr val="tx1"/>
              </a:solidFill>
              <a:round/>
              <a:headEnd/>
              <a:tailEnd/>
            </a:ln>
          </p:spPr>
          <p:txBody>
            <a:bodyPr/>
            <a:lstStyle/>
            <a:p>
              <a:pPr algn="ctr"/>
              <a:endParaRPr lang="de-DE" sz="800" b="1"/>
            </a:p>
          </p:txBody>
        </p:sp>
        <p:sp>
          <p:nvSpPr>
            <p:cNvPr id="36" name="Textfeld 14"/>
            <p:cNvSpPr txBox="1">
              <a:spLocks noChangeArrowheads="1"/>
            </p:cNvSpPr>
            <p:nvPr/>
          </p:nvSpPr>
          <p:spPr bwMode="auto">
            <a:xfrm>
              <a:off x="2071684" y="2810508"/>
              <a:ext cx="185215" cy="225161"/>
            </a:xfrm>
            <a:prstGeom prst="rect">
              <a:avLst/>
            </a:prstGeom>
            <a:noFill/>
            <a:ln w="9525">
              <a:noFill/>
              <a:miter lim="800000"/>
              <a:headEnd/>
              <a:tailEnd/>
            </a:ln>
          </p:spPr>
          <p:txBody>
            <a:bodyPr>
              <a:spAutoFit/>
            </a:bodyPr>
            <a:lstStyle/>
            <a:p>
              <a:pPr algn="ctr"/>
              <a:r>
                <a:rPr lang="de-DE" sz="800" b="1" dirty="0">
                  <a:solidFill>
                    <a:schemeClr val="bg1"/>
                  </a:solidFill>
                </a:rPr>
                <a:t>3</a:t>
              </a:r>
            </a:p>
          </p:txBody>
        </p:sp>
        <p:sp>
          <p:nvSpPr>
            <p:cNvPr id="55" name="Textfeld 22"/>
            <p:cNvSpPr txBox="1">
              <a:spLocks noChangeArrowheads="1"/>
            </p:cNvSpPr>
            <p:nvPr/>
          </p:nvSpPr>
          <p:spPr bwMode="auto">
            <a:xfrm>
              <a:off x="2219100" y="2803309"/>
              <a:ext cx="2138586" cy="292387"/>
            </a:xfrm>
            <a:prstGeom prst="rect">
              <a:avLst/>
            </a:prstGeom>
            <a:noFill/>
            <a:ln w="9525">
              <a:noFill/>
              <a:miter lim="800000"/>
              <a:headEnd/>
              <a:tailEnd/>
            </a:ln>
          </p:spPr>
          <p:txBody>
            <a:bodyPr wrap="square">
              <a:spAutoFit/>
            </a:bodyPr>
            <a:lstStyle/>
            <a:p>
              <a:r>
                <a:rPr kumimoji="1" lang="de-DE" sz="1000" b="1" dirty="0" err="1" smtClean="0">
                  <a:solidFill>
                    <a:schemeClr val="tx1">
                      <a:lumMod val="75000"/>
                      <a:lumOff val="25000"/>
                    </a:schemeClr>
                  </a:solidFill>
                  <a:latin typeface="+mn-lt"/>
                </a:rPr>
                <a:t>Integriated</a:t>
              </a:r>
              <a:r>
                <a:rPr kumimoji="1" lang="de-DE" sz="1000" b="1" dirty="0" smtClean="0">
                  <a:solidFill>
                    <a:schemeClr val="tx1">
                      <a:lumMod val="75000"/>
                      <a:lumOff val="25000"/>
                    </a:schemeClr>
                  </a:solidFill>
                  <a:latin typeface="+mn-lt"/>
                </a:rPr>
                <a:t> </a:t>
              </a:r>
              <a:r>
                <a:rPr kumimoji="1" lang="de-DE" sz="1000" b="1" dirty="0" err="1" smtClean="0">
                  <a:solidFill>
                    <a:schemeClr val="tx1">
                      <a:lumMod val="75000"/>
                      <a:lumOff val="25000"/>
                    </a:schemeClr>
                  </a:solidFill>
                  <a:latin typeface="+mn-lt"/>
                </a:rPr>
                <a:t>secondary</a:t>
              </a:r>
              <a:r>
                <a:rPr kumimoji="1" lang="de-DE" sz="1000" b="1" dirty="0" smtClean="0">
                  <a:solidFill>
                    <a:schemeClr val="tx1">
                      <a:lumMod val="75000"/>
                      <a:lumOff val="25000"/>
                    </a:schemeClr>
                  </a:solidFill>
                  <a:latin typeface="+mn-lt"/>
                </a:rPr>
                <a:t> </a:t>
              </a:r>
              <a:r>
                <a:rPr kumimoji="1" lang="de-DE" sz="1000" b="1" dirty="0" err="1" smtClean="0">
                  <a:solidFill>
                    <a:schemeClr val="tx1">
                      <a:lumMod val="75000"/>
                      <a:lumOff val="25000"/>
                    </a:schemeClr>
                  </a:solidFill>
                  <a:latin typeface="+mn-lt"/>
                </a:rPr>
                <a:t>parts</a:t>
              </a:r>
              <a:endParaRPr lang="de-DE" sz="1000" b="1" dirty="0">
                <a:latin typeface="+mn-lt"/>
              </a:endParaRPr>
            </a:p>
          </p:txBody>
        </p:sp>
        <p:sp>
          <p:nvSpPr>
            <p:cNvPr id="56" name="Ellipse 13"/>
            <p:cNvSpPr>
              <a:spLocks noChangeArrowheads="1"/>
            </p:cNvSpPr>
            <p:nvPr/>
          </p:nvSpPr>
          <p:spPr bwMode="auto">
            <a:xfrm>
              <a:off x="2096394" y="3087429"/>
              <a:ext cx="129651" cy="131683"/>
            </a:xfrm>
            <a:prstGeom prst="ellipse">
              <a:avLst/>
            </a:prstGeom>
            <a:solidFill>
              <a:schemeClr val="tx1"/>
            </a:solidFill>
            <a:ln w="6350" algn="ctr">
              <a:solidFill>
                <a:schemeClr val="tx1"/>
              </a:solidFill>
              <a:round/>
              <a:headEnd/>
              <a:tailEnd/>
            </a:ln>
          </p:spPr>
          <p:txBody>
            <a:bodyPr/>
            <a:lstStyle/>
            <a:p>
              <a:pPr algn="ctr"/>
              <a:endParaRPr lang="de-DE" sz="800" b="1"/>
            </a:p>
          </p:txBody>
        </p:sp>
        <p:sp>
          <p:nvSpPr>
            <p:cNvPr id="57" name="Textfeld 14"/>
            <p:cNvSpPr txBox="1">
              <a:spLocks noChangeArrowheads="1"/>
            </p:cNvSpPr>
            <p:nvPr/>
          </p:nvSpPr>
          <p:spPr bwMode="auto">
            <a:xfrm>
              <a:off x="2071684" y="3037115"/>
              <a:ext cx="185215" cy="225161"/>
            </a:xfrm>
            <a:prstGeom prst="rect">
              <a:avLst/>
            </a:prstGeom>
            <a:noFill/>
            <a:ln w="9525">
              <a:noFill/>
              <a:miter lim="800000"/>
              <a:headEnd/>
              <a:tailEnd/>
            </a:ln>
          </p:spPr>
          <p:txBody>
            <a:bodyPr>
              <a:spAutoFit/>
            </a:bodyPr>
            <a:lstStyle/>
            <a:p>
              <a:pPr algn="ctr"/>
              <a:r>
                <a:rPr lang="de-DE" sz="800" b="1" dirty="0">
                  <a:solidFill>
                    <a:schemeClr val="bg1"/>
                  </a:solidFill>
                </a:rPr>
                <a:t>4</a:t>
              </a:r>
            </a:p>
          </p:txBody>
        </p:sp>
        <p:sp>
          <p:nvSpPr>
            <p:cNvPr id="58" name="Textfeld 22"/>
            <p:cNvSpPr txBox="1">
              <a:spLocks noChangeArrowheads="1"/>
            </p:cNvSpPr>
            <p:nvPr/>
          </p:nvSpPr>
          <p:spPr bwMode="auto">
            <a:xfrm>
              <a:off x="2219100" y="3026960"/>
              <a:ext cx="2138586" cy="292387"/>
            </a:xfrm>
            <a:prstGeom prst="rect">
              <a:avLst/>
            </a:prstGeom>
            <a:noFill/>
            <a:ln w="9525">
              <a:noFill/>
              <a:miter lim="800000"/>
              <a:headEnd/>
              <a:tailEnd/>
            </a:ln>
          </p:spPr>
          <p:txBody>
            <a:bodyPr wrap="square">
              <a:spAutoFit/>
            </a:bodyPr>
            <a:lstStyle/>
            <a:p>
              <a:r>
                <a:rPr lang="de-DE" sz="1000" b="1" dirty="0" smtClean="0">
                  <a:solidFill>
                    <a:schemeClr val="tx1">
                      <a:lumMod val="75000"/>
                      <a:lumOff val="25000"/>
                    </a:schemeClr>
                  </a:solidFill>
                  <a:latin typeface="+mn-lt"/>
                </a:rPr>
                <a:t>Compact </a:t>
              </a:r>
              <a:r>
                <a:rPr lang="de-DE" sz="1000" b="1" dirty="0" err="1" smtClean="0">
                  <a:solidFill>
                    <a:schemeClr val="tx1">
                      <a:lumMod val="75000"/>
                      <a:lumOff val="25000"/>
                    </a:schemeClr>
                  </a:solidFill>
                  <a:latin typeface="+mn-lt"/>
                </a:rPr>
                <a:t>primary</a:t>
              </a:r>
              <a:r>
                <a:rPr lang="de-DE" sz="1000" b="1" dirty="0" smtClean="0">
                  <a:solidFill>
                    <a:schemeClr val="tx1">
                      <a:lumMod val="75000"/>
                      <a:lumOff val="25000"/>
                    </a:schemeClr>
                  </a:solidFill>
                  <a:latin typeface="+mn-lt"/>
                </a:rPr>
                <a:t> </a:t>
              </a:r>
              <a:r>
                <a:rPr lang="de-DE" sz="1000" b="1" dirty="0" err="1" smtClean="0">
                  <a:solidFill>
                    <a:schemeClr val="tx1">
                      <a:lumMod val="75000"/>
                      <a:lumOff val="25000"/>
                    </a:schemeClr>
                  </a:solidFill>
                  <a:latin typeface="+mn-lt"/>
                </a:rPr>
                <a:t>part</a:t>
              </a:r>
              <a:r>
                <a:rPr lang="de-DE" sz="1000" b="1" dirty="0" smtClean="0">
                  <a:solidFill>
                    <a:schemeClr val="tx1">
                      <a:lumMod val="75000"/>
                      <a:lumOff val="25000"/>
                    </a:schemeClr>
                  </a:solidFill>
                  <a:latin typeface="+mn-lt"/>
                </a:rPr>
                <a:t> </a:t>
              </a:r>
              <a:r>
                <a:rPr lang="de-DE" sz="1000" b="1" dirty="0" err="1" smtClean="0">
                  <a:solidFill>
                    <a:schemeClr val="tx1">
                      <a:lumMod val="75000"/>
                      <a:lumOff val="25000"/>
                    </a:schemeClr>
                  </a:solidFill>
                  <a:latin typeface="+mn-lt"/>
                </a:rPr>
                <a:t>slide</a:t>
              </a:r>
              <a:endParaRPr lang="de-DE" sz="1000" b="1" dirty="0">
                <a:solidFill>
                  <a:schemeClr val="tx1">
                    <a:lumMod val="75000"/>
                    <a:lumOff val="25000"/>
                  </a:schemeClr>
                </a:solidFill>
                <a:latin typeface="+mn-lt"/>
              </a:endParaRPr>
            </a:p>
          </p:txBody>
        </p:sp>
        <p:sp>
          <p:nvSpPr>
            <p:cNvPr id="59" name="Ellipse 13"/>
            <p:cNvSpPr>
              <a:spLocks noChangeArrowheads="1"/>
            </p:cNvSpPr>
            <p:nvPr/>
          </p:nvSpPr>
          <p:spPr bwMode="auto">
            <a:xfrm>
              <a:off x="2096394" y="2407734"/>
              <a:ext cx="129651" cy="131683"/>
            </a:xfrm>
            <a:prstGeom prst="ellipse">
              <a:avLst/>
            </a:prstGeom>
            <a:solidFill>
              <a:schemeClr val="tx1"/>
            </a:solidFill>
            <a:ln w="6350" algn="ctr">
              <a:solidFill>
                <a:schemeClr val="tx1"/>
              </a:solidFill>
              <a:round/>
              <a:headEnd/>
              <a:tailEnd/>
            </a:ln>
          </p:spPr>
          <p:txBody>
            <a:bodyPr/>
            <a:lstStyle/>
            <a:p>
              <a:pPr algn="ctr"/>
              <a:endParaRPr lang="de-DE" sz="800" b="1"/>
            </a:p>
          </p:txBody>
        </p:sp>
        <p:sp>
          <p:nvSpPr>
            <p:cNvPr id="60" name="Textfeld 14"/>
            <p:cNvSpPr txBox="1">
              <a:spLocks noChangeArrowheads="1"/>
            </p:cNvSpPr>
            <p:nvPr/>
          </p:nvSpPr>
          <p:spPr bwMode="auto">
            <a:xfrm>
              <a:off x="2071684" y="2357430"/>
              <a:ext cx="185215" cy="225162"/>
            </a:xfrm>
            <a:prstGeom prst="rect">
              <a:avLst/>
            </a:prstGeom>
            <a:noFill/>
            <a:ln w="9525">
              <a:noFill/>
              <a:miter lim="800000"/>
              <a:headEnd/>
              <a:tailEnd/>
            </a:ln>
          </p:spPr>
          <p:txBody>
            <a:bodyPr>
              <a:spAutoFit/>
            </a:bodyPr>
            <a:lstStyle/>
            <a:p>
              <a:pPr algn="ctr"/>
              <a:r>
                <a:rPr lang="de-DE" sz="800" b="1" dirty="0">
                  <a:solidFill>
                    <a:schemeClr val="bg1"/>
                  </a:solidFill>
                </a:rPr>
                <a:t>1</a:t>
              </a:r>
            </a:p>
          </p:txBody>
        </p:sp>
        <p:sp>
          <p:nvSpPr>
            <p:cNvPr id="61" name="Textfeld 22"/>
            <p:cNvSpPr txBox="1">
              <a:spLocks noChangeArrowheads="1"/>
            </p:cNvSpPr>
            <p:nvPr/>
          </p:nvSpPr>
          <p:spPr bwMode="auto">
            <a:xfrm>
              <a:off x="2219100" y="2347271"/>
              <a:ext cx="3210156" cy="493404"/>
            </a:xfrm>
            <a:prstGeom prst="rect">
              <a:avLst/>
            </a:prstGeom>
            <a:noFill/>
            <a:ln w="9525">
              <a:noFill/>
              <a:miter lim="800000"/>
              <a:headEnd/>
              <a:tailEnd/>
            </a:ln>
          </p:spPr>
          <p:txBody>
            <a:bodyPr wrap="square">
              <a:spAutoFit/>
            </a:bodyPr>
            <a:lstStyle/>
            <a:p>
              <a:r>
                <a:rPr lang="de-DE" sz="1000" b="1" dirty="0" smtClean="0">
                  <a:solidFill>
                    <a:schemeClr val="tx1">
                      <a:lumMod val="75000"/>
                      <a:lumOff val="25000"/>
                    </a:schemeClr>
                  </a:solidFill>
                  <a:latin typeface="+mn-lt"/>
                </a:rPr>
                <a:t>Aluminium press-</a:t>
              </a:r>
              <a:r>
                <a:rPr lang="de-DE" sz="1000" b="1" dirty="0" err="1" smtClean="0">
                  <a:solidFill>
                    <a:schemeClr val="tx1">
                      <a:lumMod val="75000"/>
                      <a:lumOff val="25000"/>
                    </a:schemeClr>
                  </a:solidFill>
                  <a:latin typeface="+mn-lt"/>
                </a:rPr>
                <a:t>drawn</a:t>
              </a:r>
              <a:r>
                <a:rPr lang="de-DE" sz="1000" b="1" dirty="0" smtClean="0">
                  <a:solidFill>
                    <a:schemeClr val="tx1">
                      <a:lumMod val="75000"/>
                      <a:lumOff val="25000"/>
                    </a:schemeClr>
                  </a:solidFill>
                  <a:latin typeface="+mn-lt"/>
                </a:rPr>
                <a:t> </a:t>
              </a:r>
              <a:r>
                <a:rPr lang="de-DE" sz="1000" b="1" dirty="0" err="1" smtClean="0">
                  <a:solidFill>
                    <a:schemeClr val="tx1">
                      <a:lumMod val="75000"/>
                      <a:lumOff val="25000"/>
                    </a:schemeClr>
                  </a:solidFill>
                  <a:latin typeface="+mn-lt"/>
                </a:rPr>
                <a:t>section</a:t>
              </a:r>
              <a:r>
                <a:rPr lang="de-DE" sz="1000" dirty="0" smtClean="0">
                  <a:solidFill>
                    <a:schemeClr val="tx1">
                      <a:lumMod val="75000"/>
                      <a:lumOff val="25000"/>
                    </a:schemeClr>
                  </a:solidFill>
                  <a:latin typeface="+mn-lt"/>
                </a:rPr>
                <a:t/>
              </a:r>
              <a:br>
                <a:rPr lang="de-DE" sz="1000" dirty="0" smtClean="0">
                  <a:solidFill>
                    <a:schemeClr val="tx1">
                      <a:lumMod val="75000"/>
                      <a:lumOff val="25000"/>
                    </a:schemeClr>
                  </a:solidFill>
                  <a:latin typeface="+mn-lt"/>
                </a:rPr>
              </a:br>
              <a:endParaRPr lang="de-DE" sz="1000" b="1" dirty="0">
                <a:solidFill>
                  <a:schemeClr val="tx1">
                    <a:lumMod val="75000"/>
                    <a:lumOff val="25000"/>
                  </a:schemeClr>
                </a:solidFill>
                <a:latin typeface="+mn-lt"/>
              </a:endParaRPr>
            </a:p>
          </p:txBody>
        </p:sp>
        <p:sp>
          <p:nvSpPr>
            <p:cNvPr id="62" name="Ellipse 61"/>
            <p:cNvSpPr>
              <a:spLocks noChangeArrowheads="1"/>
            </p:cNvSpPr>
            <p:nvPr/>
          </p:nvSpPr>
          <p:spPr bwMode="auto">
            <a:xfrm>
              <a:off x="2096415" y="3314033"/>
              <a:ext cx="129651" cy="131683"/>
            </a:xfrm>
            <a:prstGeom prst="ellipse">
              <a:avLst/>
            </a:prstGeom>
            <a:solidFill>
              <a:schemeClr val="tx1"/>
            </a:solidFill>
            <a:ln w="6350" algn="ctr">
              <a:solidFill>
                <a:schemeClr val="tx1"/>
              </a:solidFill>
              <a:round/>
              <a:headEnd/>
              <a:tailEnd/>
            </a:ln>
          </p:spPr>
          <p:txBody>
            <a:bodyPr/>
            <a:lstStyle/>
            <a:p>
              <a:pPr algn="ctr"/>
              <a:endParaRPr lang="de-DE" sz="800" b="1"/>
            </a:p>
          </p:txBody>
        </p:sp>
        <p:sp>
          <p:nvSpPr>
            <p:cNvPr id="63" name="Textfeld 62"/>
            <p:cNvSpPr txBox="1">
              <a:spLocks noChangeArrowheads="1"/>
            </p:cNvSpPr>
            <p:nvPr/>
          </p:nvSpPr>
          <p:spPr bwMode="auto">
            <a:xfrm>
              <a:off x="2071705" y="3263719"/>
              <a:ext cx="185215" cy="225161"/>
            </a:xfrm>
            <a:prstGeom prst="rect">
              <a:avLst/>
            </a:prstGeom>
            <a:noFill/>
            <a:ln w="9525">
              <a:noFill/>
              <a:miter lim="800000"/>
              <a:headEnd/>
              <a:tailEnd/>
            </a:ln>
          </p:spPr>
          <p:txBody>
            <a:bodyPr>
              <a:spAutoFit/>
            </a:bodyPr>
            <a:lstStyle/>
            <a:p>
              <a:pPr algn="ctr"/>
              <a:r>
                <a:rPr lang="de-DE" sz="800" b="1" dirty="0">
                  <a:solidFill>
                    <a:schemeClr val="bg1"/>
                  </a:solidFill>
                </a:rPr>
                <a:t>5</a:t>
              </a:r>
            </a:p>
          </p:txBody>
        </p:sp>
        <p:sp>
          <p:nvSpPr>
            <p:cNvPr id="64" name="Textfeld 22"/>
            <p:cNvSpPr txBox="1">
              <a:spLocks noChangeArrowheads="1"/>
            </p:cNvSpPr>
            <p:nvPr/>
          </p:nvSpPr>
          <p:spPr bwMode="auto">
            <a:xfrm>
              <a:off x="2219126" y="3253559"/>
              <a:ext cx="1495618" cy="292387"/>
            </a:xfrm>
            <a:prstGeom prst="rect">
              <a:avLst/>
            </a:prstGeom>
            <a:noFill/>
            <a:ln w="9525">
              <a:noFill/>
              <a:miter lim="800000"/>
              <a:headEnd/>
              <a:tailEnd/>
            </a:ln>
          </p:spPr>
          <p:txBody>
            <a:bodyPr>
              <a:spAutoFit/>
            </a:bodyPr>
            <a:lstStyle/>
            <a:p>
              <a:r>
                <a:rPr lang="de-DE" sz="1000" b="1" dirty="0" smtClean="0">
                  <a:solidFill>
                    <a:schemeClr val="tx1">
                      <a:lumMod val="75000"/>
                      <a:lumOff val="25000"/>
                    </a:schemeClr>
                  </a:solidFill>
                  <a:latin typeface="+mn-lt"/>
                </a:rPr>
                <a:t>End </a:t>
              </a:r>
              <a:r>
                <a:rPr lang="de-DE" sz="1000" b="1" dirty="0" err="1" smtClean="0">
                  <a:solidFill>
                    <a:schemeClr val="tx1">
                      <a:lumMod val="75000"/>
                      <a:lumOff val="25000"/>
                    </a:schemeClr>
                  </a:solidFill>
                  <a:latin typeface="+mn-lt"/>
                </a:rPr>
                <a:t>plates</a:t>
              </a:r>
              <a:endParaRPr lang="de-DE" sz="1000" b="1" dirty="0">
                <a:solidFill>
                  <a:schemeClr val="tx1">
                    <a:lumMod val="75000"/>
                    <a:lumOff val="25000"/>
                  </a:schemeClr>
                </a:solidFill>
                <a:latin typeface="+mn-lt"/>
              </a:endParaRPr>
            </a:p>
          </p:txBody>
        </p:sp>
        <p:sp>
          <p:nvSpPr>
            <p:cNvPr id="65" name="Ellipse 64"/>
            <p:cNvSpPr>
              <a:spLocks noChangeArrowheads="1"/>
            </p:cNvSpPr>
            <p:nvPr/>
          </p:nvSpPr>
          <p:spPr bwMode="auto">
            <a:xfrm>
              <a:off x="2096380" y="3523274"/>
              <a:ext cx="129651" cy="131683"/>
            </a:xfrm>
            <a:prstGeom prst="ellipse">
              <a:avLst/>
            </a:prstGeom>
            <a:solidFill>
              <a:schemeClr val="tx1"/>
            </a:solidFill>
            <a:ln w="6350" algn="ctr">
              <a:solidFill>
                <a:schemeClr val="tx1"/>
              </a:solidFill>
              <a:round/>
              <a:headEnd/>
              <a:tailEnd/>
            </a:ln>
          </p:spPr>
          <p:txBody>
            <a:bodyPr/>
            <a:lstStyle/>
            <a:p>
              <a:pPr algn="ctr"/>
              <a:endParaRPr lang="de-DE" sz="800" b="1"/>
            </a:p>
          </p:txBody>
        </p:sp>
        <p:sp>
          <p:nvSpPr>
            <p:cNvPr id="66" name="Textfeld 65"/>
            <p:cNvSpPr txBox="1">
              <a:spLocks noChangeArrowheads="1"/>
            </p:cNvSpPr>
            <p:nvPr/>
          </p:nvSpPr>
          <p:spPr bwMode="auto">
            <a:xfrm>
              <a:off x="2071670" y="3472960"/>
              <a:ext cx="185215" cy="215444"/>
            </a:xfrm>
            <a:prstGeom prst="rect">
              <a:avLst/>
            </a:prstGeom>
            <a:noFill/>
            <a:ln w="9525">
              <a:noFill/>
              <a:miter lim="800000"/>
              <a:headEnd/>
              <a:tailEnd/>
            </a:ln>
          </p:spPr>
          <p:txBody>
            <a:bodyPr>
              <a:spAutoFit/>
            </a:bodyPr>
            <a:lstStyle/>
            <a:p>
              <a:pPr algn="ctr"/>
              <a:r>
                <a:rPr lang="de-DE" sz="800" b="1" dirty="0">
                  <a:solidFill>
                    <a:schemeClr val="bg1"/>
                  </a:solidFill>
                </a:rPr>
                <a:t>6</a:t>
              </a:r>
            </a:p>
          </p:txBody>
        </p:sp>
        <p:sp>
          <p:nvSpPr>
            <p:cNvPr id="67" name="Textfeld 66"/>
            <p:cNvSpPr txBox="1"/>
            <p:nvPr/>
          </p:nvSpPr>
          <p:spPr>
            <a:xfrm>
              <a:off x="2223338" y="3446812"/>
              <a:ext cx="2571768" cy="292387"/>
            </a:xfrm>
            <a:prstGeom prst="rect">
              <a:avLst/>
            </a:prstGeom>
            <a:noFill/>
          </p:spPr>
          <p:txBody>
            <a:bodyPr wrap="square" rtlCol="0">
              <a:spAutoFit/>
            </a:bodyPr>
            <a:lstStyle/>
            <a:p>
              <a:r>
                <a:rPr lang="de-DE" sz="1000" b="1" dirty="0" smtClean="0">
                  <a:solidFill>
                    <a:schemeClr val="tx1">
                      <a:lumMod val="75000"/>
                      <a:lumOff val="25000"/>
                    </a:schemeClr>
                  </a:solidFill>
                  <a:latin typeface="+mn-lt"/>
                </a:rPr>
                <a:t>Motor </a:t>
              </a:r>
              <a:r>
                <a:rPr lang="de-DE" sz="1000" b="1" dirty="0" err="1" smtClean="0">
                  <a:solidFill>
                    <a:schemeClr val="tx1">
                      <a:lumMod val="75000"/>
                      <a:lumOff val="25000"/>
                    </a:schemeClr>
                  </a:solidFill>
                  <a:latin typeface="+mn-lt"/>
                </a:rPr>
                <a:t>plug</a:t>
              </a:r>
              <a:endParaRPr lang="de-DE" sz="1000" b="1" dirty="0">
                <a:solidFill>
                  <a:schemeClr val="tx1">
                    <a:lumMod val="75000"/>
                    <a:lumOff val="25000"/>
                  </a:schemeClr>
                </a:solidFill>
                <a:latin typeface="+mn-lt"/>
              </a:endParaRPr>
            </a:p>
          </p:txBody>
        </p:sp>
      </p:grpSp>
      <p:sp>
        <p:nvSpPr>
          <p:cNvPr id="68" name="Foliennummernplatzhalter 67"/>
          <p:cNvSpPr>
            <a:spLocks noGrp="1"/>
          </p:cNvSpPr>
          <p:nvPr>
            <p:ph type="sldNum" sz="quarter" idx="4"/>
          </p:nvPr>
        </p:nvSpPr>
        <p:spPr/>
        <p:txBody>
          <a:bodyPr/>
          <a:lstStyle/>
          <a:p>
            <a:fld id="{67E460E2-A79B-FD4C-875F-CB1722C97EA1}" type="slidenum">
              <a:rPr lang="de-DE" smtClean="0"/>
              <a:pPr/>
              <a:t>39</a:t>
            </a:fld>
            <a:endParaRPr lang="de-DE"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2"/>
          <p:cNvSpPr>
            <a:spLocks noGrp="1"/>
          </p:cNvSpPr>
          <p:nvPr>
            <p:ph type="title"/>
          </p:nvPr>
        </p:nvSpPr>
        <p:spPr/>
        <p:txBody>
          <a:bodyPr/>
          <a:lstStyle/>
          <a:p>
            <a:r>
              <a:rPr lang="de-DE" dirty="0" err="1" smtClean="0"/>
              <a:t>Pneumatic</a:t>
            </a:r>
            <a:r>
              <a:rPr lang="de-DE" dirty="0" smtClean="0"/>
              <a:t> </a:t>
            </a:r>
            <a:r>
              <a:rPr lang="de-DE" dirty="0" err="1" smtClean="0"/>
              <a:t>components</a:t>
            </a:r>
            <a:endParaRPr lang="de-DE" dirty="0" smtClean="0"/>
          </a:p>
        </p:txBody>
      </p:sp>
      <p:sp>
        <p:nvSpPr>
          <p:cNvPr id="5" name="Fußzeilenplatzhalter 4"/>
          <p:cNvSpPr>
            <a:spLocks noGrp="1"/>
          </p:cNvSpPr>
          <p:nvPr>
            <p:ph type="ftr" sz="quarter" idx="3"/>
          </p:nvPr>
        </p:nvSpPr>
        <p:spPr/>
        <p:txBody>
          <a:bodyPr/>
          <a:lstStyle/>
          <a:p>
            <a:pPr>
              <a:defRPr/>
            </a:pPr>
            <a:r>
              <a:rPr lang="en-US"/>
              <a:t>Linear modules basic training - Jakob Khoury</a:t>
            </a:r>
            <a:endParaRPr lang="de-DE" dirty="0"/>
          </a:p>
        </p:txBody>
      </p:sp>
      <p:grpSp>
        <p:nvGrpSpPr>
          <p:cNvPr id="14340" name="Gruppieren 20"/>
          <p:cNvGrpSpPr>
            <a:grpSpLocks/>
          </p:cNvGrpSpPr>
          <p:nvPr/>
        </p:nvGrpSpPr>
        <p:grpSpPr bwMode="auto">
          <a:xfrm>
            <a:off x="3506788" y="2000250"/>
            <a:ext cx="1928812" cy="1382713"/>
            <a:chOff x="2486025" y="2000250"/>
            <a:chExt cx="1928813" cy="1382713"/>
          </a:xfrm>
        </p:grpSpPr>
        <p:sp>
          <p:nvSpPr>
            <p:cNvPr id="14353" name="Text Box 7"/>
            <p:cNvSpPr txBox="1">
              <a:spLocks noChangeArrowheads="1"/>
            </p:cNvSpPr>
            <p:nvPr/>
          </p:nvSpPr>
          <p:spPr bwMode="auto">
            <a:xfrm>
              <a:off x="2486025" y="2000250"/>
              <a:ext cx="1873250" cy="463846"/>
            </a:xfrm>
            <a:prstGeom prst="rect">
              <a:avLst/>
            </a:prstGeom>
            <a:noFill/>
            <a:ln w="9525">
              <a:noFill/>
              <a:miter lim="800000"/>
              <a:headEnd/>
              <a:tailEnd/>
            </a:ln>
          </p:spPr>
          <p:txBody>
            <a:bodyPr lIns="90000" tIns="46800" rIns="90000" bIns="46800">
              <a:spAutoFit/>
            </a:bodyPr>
            <a:lstStyle/>
            <a:p>
              <a:pPr>
                <a:spcBef>
                  <a:spcPct val="50000"/>
                </a:spcBef>
              </a:pPr>
              <a:r>
                <a:rPr lang="de-DE" sz="2400">
                  <a:solidFill>
                    <a:srgbClr val="163967"/>
                  </a:solidFill>
                </a:rPr>
                <a:t>KLM 25-300</a:t>
              </a:r>
            </a:p>
          </p:txBody>
        </p:sp>
        <p:pic>
          <p:nvPicPr>
            <p:cNvPr id="14354" name="Picture 2" descr="_Pic407"/>
            <p:cNvPicPr>
              <a:picLocks noChangeAspect="1" noChangeArrowheads="1"/>
            </p:cNvPicPr>
            <p:nvPr/>
          </p:nvPicPr>
          <p:blipFill>
            <a:blip r:embed="rId2" cstate="print"/>
            <a:srcRect/>
            <a:stretch>
              <a:fillRect/>
            </a:stretch>
          </p:blipFill>
          <p:spPr bwMode="auto">
            <a:xfrm>
              <a:off x="2614613" y="2571750"/>
              <a:ext cx="1800225" cy="811213"/>
            </a:xfrm>
            <a:prstGeom prst="rect">
              <a:avLst/>
            </a:prstGeom>
            <a:noFill/>
            <a:ln w="9525">
              <a:noFill/>
              <a:miter lim="800000"/>
              <a:headEnd/>
              <a:tailEnd/>
            </a:ln>
          </p:spPr>
        </p:pic>
      </p:grpSp>
      <p:grpSp>
        <p:nvGrpSpPr>
          <p:cNvPr id="14341" name="Gruppieren 19"/>
          <p:cNvGrpSpPr>
            <a:grpSpLocks/>
          </p:cNvGrpSpPr>
          <p:nvPr/>
        </p:nvGrpSpPr>
        <p:grpSpPr bwMode="auto">
          <a:xfrm>
            <a:off x="533400" y="2000250"/>
            <a:ext cx="1828800" cy="1366838"/>
            <a:chOff x="533400" y="2000250"/>
            <a:chExt cx="1828800" cy="1366838"/>
          </a:xfrm>
        </p:grpSpPr>
        <p:sp>
          <p:nvSpPr>
            <p:cNvPr id="14351" name="Text Box 6"/>
            <p:cNvSpPr txBox="1">
              <a:spLocks noChangeArrowheads="1"/>
            </p:cNvSpPr>
            <p:nvPr/>
          </p:nvSpPr>
          <p:spPr bwMode="auto">
            <a:xfrm>
              <a:off x="533400" y="2000250"/>
              <a:ext cx="1685925" cy="457200"/>
            </a:xfrm>
            <a:prstGeom prst="rect">
              <a:avLst/>
            </a:prstGeom>
            <a:noFill/>
            <a:ln w="9525">
              <a:noFill/>
              <a:miter lim="800000"/>
              <a:headEnd/>
              <a:tailEnd/>
            </a:ln>
          </p:spPr>
          <p:txBody>
            <a:bodyPr lIns="90000" tIns="46800" rIns="90000" bIns="46800">
              <a:spAutoFit/>
            </a:bodyPr>
            <a:lstStyle/>
            <a:p>
              <a:pPr>
                <a:spcBef>
                  <a:spcPct val="50000"/>
                </a:spcBef>
              </a:pPr>
              <a:r>
                <a:rPr lang="de-DE" sz="2400" dirty="0">
                  <a:solidFill>
                    <a:srgbClr val="163967"/>
                  </a:solidFill>
                </a:rPr>
                <a:t>LM 25-300</a:t>
              </a:r>
            </a:p>
          </p:txBody>
        </p:sp>
        <p:pic>
          <p:nvPicPr>
            <p:cNvPr id="14352" name="Picture 3" descr="_Pic677"/>
            <p:cNvPicPr>
              <a:picLocks noChangeAspect="1" noChangeArrowheads="1"/>
            </p:cNvPicPr>
            <p:nvPr/>
          </p:nvPicPr>
          <p:blipFill>
            <a:blip r:embed="rId3" cstate="print"/>
            <a:srcRect/>
            <a:stretch>
              <a:fillRect/>
            </a:stretch>
          </p:blipFill>
          <p:spPr bwMode="auto">
            <a:xfrm>
              <a:off x="561975" y="2571750"/>
              <a:ext cx="1800225" cy="795338"/>
            </a:xfrm>
            <a:prstGeom prst="rect">
              <a:avLst/>
            </a:prstGeom>
            <a:noFill/>
            <a:ln w="9525">
              <a:noFill/>
              <a:miter lim="800000"/>
              <a:headEnd/>
              <a:tailEnd/>
            </a:ln>
          </p:spPr>
        </p:pic>
      </p:grpSp>
      <p:grpSp>
        <p:nvGrpSpPr>
          <p:cNvPr id="14342" name="Gruppieren 23"/>
          <p:cNvGrpSpPr>
            <a:grpSpLocks/>
          </p:cNvGrpSpPr>
          <p:nvPr/>
        </p:nvGrpSpPr>
        <p:grpSpPr bwMode="auto">
          <a:xfrm>
            <a:off x="1857375" y="4051300"/>
            <a:ext cx="1928813" cy="1177925"/>
            <a:chOff x="1857375" y="4143375"/>
            <a:chExt cx="1928813" cy="1177925"/>
          </a:xfrm>
        </p:grpSpPr>
        <p:sp>
          <p:nvSpPr>
            <p:cNvPr id="14349" name="Text Box 8"/>
            <p:cNvSpPr txBox="1">
              <a:spLocks noChangeArrowheads="1"/>
            </p:cNvSpPr>
            <p:nvPr/>
          </p:nvSpPr>
          <p:spPr bwMode="auto">
            <a:xfrm>
              <a:off x="1857375" y="4143375"/>
              <a:ext cx="1928813" cy="463550"/>
            </a:xfrm>
            <a:prstGeom prst="rect">
              <a:avLst/>
            </a:prstGeom>
            <a:noFill/>
            <a:ln w="9525">
              <a:noFill/>
              <a:miter lim="800000"/>
              <a:headEnd/>
              <a:tailEnd/>
            </a:ln>
          </p:spPr>
          <p:txBody>
            <a:bodyPr lIns="90000" tIns="46800" rIns="90000" bIns="46800">
              <a:spAutoFit/>
            </a:bodyPr>
            <a:lstStyle/>
            <a:p>
              <a:pPr>
                <a:spcBef>
                  <a:spcPct val="50000"/>
                </a:spcBef>
              </a:pPr>
              <a:r>
                <a:rPr lang="de-DE" sz="2400">
                  <a:solidFill>
                    <a:srgbClr val="163967"/>
                  </a:solidFill>
                </a:rPr>
                <a:t>PMP 16-25</a:t>
              </a:r>
            </a:p>
          </p:txBody>
        </p:sp>
        <p:pic>
          <p:nvPicPr>
            <p:cNvPr id="14350" name="Picture 6" descr="_Pic68"/>
            <p:cNvPicPr>
              <a:picLocks noChangeAspect="1" noChangeArrowheads="1"/>
            </p:cNvPicPr>
            <p:nvPr/>
          </p:nvPicPr>
          <p:blipFill>
            <a:blip r:embed="rId4" cstate="print"/>
            <a:srcRect/>
            <a:stretch>
              <a:fillRect/>
            </a:stretch>
          </p:blipFill>
          <p:spPr bwMode="auto">
            <a:xfrm>
              <a:off x="1928813" y="4646613"/>
              <a:ext cx="1800225" cy="674687"/>
            </a:xfrm>
            <a:prstGeom prst="rect">
              <a:avLst/>
            </a:prstGeom>
            <a:noFill/>
            <a:ln w="9525">
              <a:noFill/>
              <a:miter lim="800000"/>
              <a:headEnd/>
              <a:tailEnd/>
            </a:ln>
          </p:spPr>
        </p:pic>
      </p:grpSp>
      <p:grpSp>
        <p:nvGrpSpPr>
          <p:cNvPr id="14343" name="Gruppieren 21"/>
          <p:cNvGrpSpPr>
            <a:grpSpLocks/>
          </p:cNvGrpSpPr>
          <p:nvPr/>
        </p:nvGrpSpPr>
        <p:grpSpPr bwMode="auto">
          <a:xfrm>
            <a:off x="6388100" y="2000250"/>
            <a:ext cx="1928813" cy="1357313"/>
            <a:chOff x="4700588" y="1981200"/>
            <a:chExt cx="1928812" cy="1357313"/>
          </a:xfrm>
        </p:grpSpPr>
        <p:sp>
          <p:nvSpPr>
            <p:cNvPr id="14347" name="Text Box 12"/>
            <p:cNvSpPr txBox="1">
              <a:spLocks noChangeArrowheads="1"/>
            </p:cNvSpPr>
            <p:nvPr/>
          </p:nvSpPr>
          <p:spPr bwMode="auto">
            <a:xfrm>
              <a:off x="4700588" y="1981200"/>
              <a:ext cx="1914525" cy="457200"/>
            </a:xfrm>
            <a:prstGeom prst="rect">
              <a:avLst/>
            </a:prstGeom>
            <a:noFill/>
            <a:ln w="9525">
              <a:noFill/>
              <a:miter lim="800000"/>
              <a:headEnd/>
              <a:tailEnd/>
            </a:ln>
          </p:spPr>
          <p:txBody>
            <a:bodyPr lIns="90000" tIns="46800" rIns="90000" bIns="46800">
              <a:spAutoFit/>
            </a:bodyPr>
            <a:lstStyle/>
            <a:p>
              <a:pPr>
                <a:spcBef>
                  <a:spcPct val="50000"/>
                </a:spcBef>
              </a:pPr>
              <a:r>
                <a:rPr lang="de-DE" sz="2400">
                  <a:solidFill>
                    <a:srgbClr val="163967"/>
                  </a:solidFill>
                </a:rPr>
                <a:t>CLM 08-200</a:t>
              </a:r>
            </a:p>
          </p:txBody>
        </p:sp>
        <p:pic>
          <p:nvPicPr>
            <p:cNvPr id="14348" name="Picture 4" descr="_Pic35"/>
            <p:cNvPicPr>
              <a:picLocks noChangeAspect="1" noChangeArrowheads="1"/>
            </p:cNvPicPr>
            <p:nvPr/>
          </p:nvPicPr>
          <p:blipFill>
            <a:blip r:embed="rId5" cstate="print"/>
            <a:srcRect/>
            <a:stretch>
              <a:fillRect/>
            </a:stretch>
          </p:blipFill>
          <p:spPr bwMode="auto">
            <a:xfrm>
              <a:off x="4829175" y="2514600"/>
              <a:ext cx="1800225" cy="823913"/>
            </a:xfrm>
            <a:prstGeom prst="rect">
              <a:avLst/>
            </a:prstGeom>
            <a:noFill/>
            <a:ln w="9525">
              <a:noFill/>
              <a:miter lim="800000"/>
              <a:headEnd/>
              <a:tailEnd/>
            </a:ln>
          </p:spPr>
        </p:pic>
      </p:grpSp>
      <p:grpSp>
        <p:nvGrpSpPr>
          <p:cNvPr id="14344" name="Gruppieren 22"/>
          <p:cNvGrpSpPr>
            <a:grpSpLocks/>
          </p:cNvGrpSpPr>
          <p:nvPr/>
        </p:nvGrpSpPr>
        <p:grpSpPr bwMode="auto">
          <a:xfrm>
            <a:off x="4889500" y="4005263"/>
            <a:ext cx="1914525" cy="2046287"/>
            <a:chOff x="6833939" y="1988840"/>
            <a:chExt cx="1914525" cy="2047023"/>
          </a:xfrm>
        </p:grpSpPr>
        <p:sp>
          <p:nvSpPr>
            <p:cNvPr id="14345" name="Text Box 12"/>
            <p:cNvSpPr txBox="1">
              <a:spLocks noChangeArrowheads="1"/>
            </p:cNvSpPr>
            <p:nvPr/>
          </p:nvSpPr>
          <p:spPr bwMode="auto">
            <a:xfrm>
              <a:off x="6833939" y="1988840"/>
              <a:ext cx="1914525" cy="463846"/>
            </a:xfrm>
            <a:prstGeom prst="rect">
              <a:avLst/>
            </a:prstGeom>
            <a:noFill/>
            <a:ln w="9525">
              <a:noFill/>
              <a:miter lim="800000"/>
              <a:headEnd/>
              <a:tailEnd/>
            </a:ln>
          </p:spPr>
          <p:txBody>
            <a:bodyPr lIns="90000" tIns="46800" rIns="90000" bIns="46800">
              <a:spAutoFit/>
            </a:bodyPr>
            <a:lstStyle/>
            <a:p>
              <a:pPr>
                <a:spcBef>
                  <a:spcPct val="50000"/>
                </a:spcBef>
              </a:pPr>
              <a:r>
                <a:rPr lang="de-DE" sz="2400">
                  <a:solidFill>
                    <a:srgbClr val="163967"/>
                  </a:solidFill>
                </a:rPr>
                <a:t>HLM 25-200</a:t>
              </a:r>
            </a:p>
          </p:txBody>
        </p:sp>
        <p:pic>
          <p:nvPicPr>
            <p:cNvPr id="14346" name="Picture 1"/>
            <p:cNvPicPr>
              <a:picLocks noChangeAspect="1" noChangeArrowheads="1"/>
            </p:cNvPicPr>
            <p:nvPr/>
          </p:nvPicPr>
          <p:blipFill>
            <a:blip r:embed="rId6" cstate="print"/>
            <a:srcRect l="60693" t="11809" r="28716" b="13618"/>
            <a:stretch>
              <a:fillRect/>
            </a:stretch>
          </p:blipFill>
          <p:spPr bwMode="auto">
            <a:xfrm>
              <a:off x="7452320" y="2492896"/>
              <a:ext cx="617747" cy="1542967"/>
            </a:xfrm>
            <a:prstGeom prst="rect">
              <a:avLst/>
            </a:prstGeom>
            <a:noFill/>
            <a:ln w="1">
              <a:noFill/>
              <a:miter lim="800000"/>
              <a:headEnd/>
              <a:tailEnd/>
            </a:ln>
          </p:spPr>
        </p:pic>
      </p:grpSp>
      <p:sp>
        <p:nvSpPr>
          <p:cNvPr id="20" name="Foliennummernplatzhalter 19"/>
          <p:cNvSpPr>
            <a:spLocks noGrp="1"/>
          </p:cNvSpPr>
          <p:nvPr>
            <p:ph type="sldNum" sz="quarter" idx="4"/>
          </p:nvPr>
        </p:nvSpPr>
        <p:spPr/>
        <p:txBody>
          <a:bodyPr/>
          <a:lstStyle/>
          <a:p>
            <a:fld id="{67E460E2-A79B-FD4C-875F-CB1722C97EA1}" type="slidenum">
              <a:rPr lang="de-DE" smtClean="0"/>
              <a:pPr/>
              <a:t>4</a:t>
            </a:fld>
            <a:endParaRPr lang="de-DE"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9" descr="K:\DATEN\Allg\Koop_Entw_Vertrieb\Highlights_2011_nicht_freigegeben\Fotos\Gesendet_an_Team_3\gas_ldm_200_mit_ausfraesung.jpg"/>
          <p:cNvPicPr>
            <a:picLocks noChangeAspect="1" noChangeArrowheads="1"/>
          </p:cNvPicPr>
          <p:nvPr/>
        </p:nvPicPr>
        <p:blipFill>
          <a:blip r:embed="rId2" cstate="print"/>
          <a:srcRect/>
          <a:stretch>
            <a:fillRect/>
          </a:stretch>
        </p:blipFill>
        <p:spPr bwMode="auto">
          <a:xfrm>
            <a:off x="5004048" y="4581128"/>
            <a:ext cx="3477052" cy="1656184"/>
          </a:xfrm>
          <a:prstGeom prst="rect">
            <a:avLst/>
          </a:prstGeom>
          <a:noFill/>
          <a:ln w="9525">
            <a:noFill/>
            <a:miter lim="800000"/>
            <a:headEnd/>
            <a:tailEnd/>
          </a:ln>
        </p:spPr>
      </p:pic>
      <p:sp>
        <p:nvSpPr>
          <p:cNvPr id="44034" name="Titel 2"/>
          <p:cNvSpPr>
            <a:spLocks noGrp="1"/>
          </p:cNvSpPr>
          <p:nvPr>
            <p:ph type="title"/>
          </p:nvPr>
        </p:nvSpPr>
        <p:spPr/>
        <p:txBody>
          <a:bodyPr/>
          <a:lstStyle/>
          <a:p>
            <a:r>
              <a:rPr lang="de-DE" dirty="0" smtClean="0"/>
              <a:t>Linear </a:t>
            </a:r>
            <a:r>
              <a:rPr lang="de-DE" dirty="0" err="1" smtClean="0"/>
              <a:t>direct</a:t>
            </a:r>
            <a:r>
              <a:rPr lang="de-DE" dirty="0" smtClean="0"/>
              <a:t> </a:t>
            </a:r>
            <a:r>
              <a:rPr lang="de-DE" dirty="0" err="1" smtClean="0"/>
              <a:t>drive</a:t>
            </a:r>
            <a:r>
              <a:rPr lang="de-DE" dirty="0" smtClean="0"/>
              <a:t> LDM</a:t>
            </a:r>
          </a:p>
        </p:txBody>
      </p:sp>
      <p:sp>
        <p:nvSpPr>
          <p:cNvPr id="5" name="Fußzeilenplatzhalter 4"/>
          <p:cNvSpPr>
            <a:spLocks noGrp="1"/>
          </p:cNvSpPr>
          <p:nvPr>
            <p:ph type="ftr" sz="quarter" idx="3"/>
          </p:nvPr>
        </p:nvSpPr>
        <p:spPr/>
        <p:txBody>
          <a:bodyPr/>
          <a:lstStyle/>
          <a:p>
            <a:pPr>
              <a:defRPr/>
            </a:pPr>
            <a:r>
              <a:rPr lang="de-DE"/>
              <a:t>Linearmodule Grundschulung - Jakob Khoury</a:t>
            </a:r>
            <a:endParaRPr lang="de-DE" dirty="0"/>
          </a:p>
        </p:txBody>
      </p:sp>
      <p:sp>
        <p:nvSpPr>
          <p:cNvPr id="6" name="Inhaltsplatzhalter 12"/>
          <p:cNvSpPr>
            <a:spLocks noGrp="1"/>
          </p:cNvSpPr>
          <p:nvPr>
            <p:ph sz="quarter" idx="4294967295"/>
          </p:nvPr>
        </p:nvSpPr>
        <p:spPr>
          <a:xfrm>
            <a:off x="571472" y="1214422"/>
            <a:ext cx="8358246" cy="4000527"/>
          </a:xfrm>
          <a:prstGeom prst="rect">
            <a:avLst/>
          </a:prstGeom>
        </p:spPr>
        <p:txBody>
          <a:bodyPr/>
          <a:lstStyle/>
          <a:p>
            <a:pPr marL="182606" indent="-182606">
              <a:spcBef>
                <a:spcPts val="0"/>
              </a:spcBef>
              <a:buClr>
                <a:srgbClr val="404040"/>
              </a:buClr>
              <a:buNone/>
            </a:pPr>
            <a:endParaRPr lang="de-DE" sz="2000" dirty="0" smtClean="0">
              <a:solidFill>
                <a:schemeClr val="tx1">
                  <a:lumMod val="75000"/>
                  <a:lumOff val="25000"/>
                </a:schemeClr>
              </a:solidFill>
              <a:cs typeface="Times New Roman"/>
            </a:endParaRPr>
          </a:p>
          <a:p>
            <a:pPr marL="182606" indent="-182606">
              <a:spcBef>
                <a:spcPts val="0"/>
              </a:spcBef>
              <a:buClr>
                <a:srgbClr val="404040"/>
              </a:buClr>
            </a:pPr>
            <a:r>
              <a:rPr lang="de-DE" sz="2000" dirty="0" smtClean="0">
                <a:solidFill>
                  <a:schemeClr val="tx1">
                    <a:lumMod val="75000"/>
                    <a:lumOff val="25000"/>
                  </a:schemeClr>
                </a:solidFill>
                <a:cs typeface="Times New Roman"/>
              </a:rPr>
              <a:t>+15% </a:t>
            </a:r>
            <a:r>
              <a:rPr lang="de-DE" sz="2000" dirty="0" err="1" smtClean="0">
                <a:solidFill>
                  <a:schemeClr val="tx1">
                    <a:lumMod val="75000"/>
                    <a:lumOff val="25000"/>
                  </a:schemeClr>
                </a:solidFill>
                <a:cs typeface="Times New Roman"/>
              </a:rPr>
              <a:t>rated</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force</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compared</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to</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predecessor</a:t>
            </a:r>
            <a:r>
              <a:rPr lang="de-DE" sz="2000" dirty="0" smtClean="0">
                <a:solidFill>
                  <a:schemeClr val="tx1">
                    <a:lumMod val="75000"/>
                    <a:lumOff val="25000"/>
                  </a:schemeClr>
                </a:solidFill>
                <a:cs typeface="Times New Roman"/>
              </a:rPr>
              <a:t> (MLD …-M) in </a:t>
            </a:r>
            <a:r>
              <a:rPr lang="de-DE" sz="2000" dirty="0" err="1" smtClean="0">
                <a:solidFill>
                  <a:schemeClr val="tx1">
                    <a:lumMod val="75000"/>
                    <a:lumOff val="25000"/>
                  </a:schemeClr>
                </a:solidFill>
                <a:cs typeface="Times New Roman"/>
              </a:rPr>
              <a:t>the</a:t>
            </a:r>
            <a:r>
              <a:rPr lang="de-DE" sz="2000" dirty="0" smtClean="0">
                <a:solidFill>
                  <a:schemeClr val="tx1">
                    <a:lumMod val="75000"/>
                    <a:lumOff val="25000"/>
                  </a:schemeClr>
                </a:solidFill>
                <a:cs typeface="Times New Roman"/>
              </a:rPr>
              <a:t> same </a:t>
            </a:r>
            <a:r>
              <a:rPr lang="de-DE" sz="2000" dirty="0" err="1" smtClean="0">
                <a:solidFill>
                  <a:schemeClr val="tx1">
                    <a:lumMod val="75000"/>
                    <a:lumOff val="25000"/>
                  </a:schemeClr>
                </a:solidFill>
                <a:cs typeface="Times New Roman"/>
              </a:rPr>
              <a:t>space</a:t>
            </a:r>
            <a:endParaRPr lang="de-DE" sz="2000" dirty="0" smtClean="0">
              <a:solidFill>
                <a:schemeClr val="tx1">
                  <a:lumMod val="75000"/>
                  <a:lumOff val="25000"/>
                </a:schemeClr>
              </a:solidFill>
              <a:cs typeface="Times New Roman" pitchFamily="18" charset="0"/>
            </a:endParaRPr>
          </a:p>
          <a:p>
            <a:pPr marL="182606" indent="-182606">
              <a:spcBef>
                <a:spcPts val="0"/>
              </a:spcBef>
              <a:buClr>
                <a:srgbClr val="404040"/>
              </a:buClr>
            </a:pPr>
            <a:r>
              <a:rPr lang="de-DE" sz="2000" dirty="0" err="1" smtClean="0">
                <a:solidFill>
                  <a:schemeClr val="tx1">
                    <a:lumMod val="75000"/>
                    <a:lumOff val="25000"/>
                  </a:schemeClr>
                </a:solidFill>
                <a:cs typeface="Times New Roman"/>
              </a:rPr>
              <a:t>no</a:t>
            </a:r>
            <a:r>
              <a:rPr lang="de-DE" sz="2000" dirty="0" smtClean="0">
                <a:solidFill>
                  <a:schemeClr val="tx1">
                    <a:lumMod val="75000"/>
                    <a:lumOff val="25000"/>
                  </a:schemeClr>
                </a:solidFill>
                <a:cs typeface="Times New Roman"/>
              </a:rPr>
              <a:t> Hall </a:t>
            </a:r>
            <a:r>
              <a:rPr lang="de-DE" sz="2000" dirty="0" err="1" smtClean="0">
                <a:solidFill>
                  <a:schemeClr val="tx1">
                    <a:lumMod val="75000"/>
                    <a:lumOff val="25000"/>
                  </a:schemeClr>
                </a:solidFill>
                <a:cs typeface="Times New Roman"/>
              </a:rPr>
              <a:t>effect</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sensors</a:t>
            </a:r>
            <a:r>
              <a:rPr lang="de-DE" sz="2000" dirty="0" smtClean="0">
                <a:solidFill>
                  <a:schemeClr val="tx1">
                    <a:lumMod val="75000"/>
                    <a:lumOff val="25000"/>
                  </a:schemeClr>
                </a:solidFill>
                <a:cs typeface="Times New Roman"/>
              </a:rPr>
              <a:t>, so </a:t>
            </a:r>
            <a:r>
              <a:rPr lang="de-DE" sz="2000" dirty="0" err="1" smtClean="0">
                <a:solidFill>
                  <a:schemeClr val="tx1">
                    <a:lumMod val="75000"/>
                    <a:lumOff val="25000"/>
                  </a:schemeClr>
                </a:solidFill>
                <a:cs typeface="Times New Roman"/>
              </a:rPr>
              <a:t>fewer</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cables</a:t>
            </a:r>
            <a:r>
              <a:rPr lang="de-DE" sz="2000" dirty="0" smtClean="0">
                <a:solidFill>
                  <a:schemeClr val="tx1">
                    <a:lumMod val="75000"/>
                    <a:lumOff val="25000"/>
                  </a:schemeClr>
                </a:solidFill>
                <a:cs typeface="Times New Roman"/>
              </a:rPr>
              <a:t> in </a:t>
            </a:r>
            <a:r>
              <a:rPr lang="de-DE" sz="2000" dirty="0" err="1" smtClean="0">
                <a:solidFill>
                  <a:schemeClr val="tx1">
                    <a:lumMod val="75000"/>
                    <a:lumOff val="25000"/>
                  </a:schemeClr>
                </a:solidFill>
                <a:cs typeface="Times New Roman"/>
              </a:rPr>
              <a:t>the</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cable</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set</a:t>
            </a:r>
            <a:endParaRPr lang="de-DE" sz="2000" dirty="0" smtClean="0">
              <a:solidFill>
                <a:schemeClr val="tx1">
                  <a:lumMod val="75000"/>
                  <a:lumOff val="25000"/>
                </a:schemeClr>
              </a:solidFill>
              <a:cs typeface="Times New Roman"/>
            </a:endParaRPr>
          </a:p>
          <a:p>
            <a:pPr marL="182606" indent="-182606">
              <a:spcBef>
                <a:spcPts val="0"/>
              </a:spcBef>
              <a:buClr>
                <a:srgbClr val="404040"/>
              </a:buClr>
            </a:pPr>
            <a:r>
              <a:rPr lang="de-DE" sz="2000" dirty="0" smtClean="0">
                <a:solidFill>
                  <a:schemeClr val="tx1">
                    <a:lumMod val="75000"/>
                    <a:lumOff val="25000"/>
                  </a:schemeClr>
                </a:solidFill>
                <a:cs typeface="Times New Roman"/>
              </a:rPr>
              <a:t>absolute </a:t>
            </a:r>
            <a:r>
              <a:rPr lang="de-DE" sz="2000" dirty="0" err="1" smtClean="0">
                <a:solidFill>
                  <a:schemeClr val="tx1">
                    <a:lumMod val="75000"/>
                    <a:lumOff val="25000"/>
                  </a:schemeClr>
                </a:solidFill>
                <a:cs typeface="Times New Roman"/>
              </a:rPr>
              <a:t>stroke</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measuring</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system</a:t>
            </a:r>
            <a:endParaRPr lang="de-DE" sz="2000" dirty="0" smtClean="0">
              <a:solidFill>
                <a:schemeClr val="tx1">
                  <a:lumMod val="75000"/>
                  <a:lumOff val="25000"/>
                </a:schemeClr>
              </a:solidFill>
              <a:cs typeface="Times New Roman" pitchFamily="18" charset="0"/>
            </a:endParaRPr>
          </a:p>
          <a:p>
            <a:pPr marL="182606" indent="-182606">
              <a:spcBef>
                <a:spcPts val="0"/>
              </a:spcBef>
              <a:buClr>
                <a:srgbClr val="404040"/>
              </a:buClr>
            </a:pPr>
            <a:r>
              <a:rPr lang="de-DE" sz="2000" dirty="0" smtClean="0">
                <a:solidFill>
                  <a:schemeClr val="tx1">
                    <a:lumMod val="75000"/>
                    <a:lumOff val="25000"/>
                  </a:schemeClr>
                </a:solidFill>
                <a:cs typeface="Times New Roman"/>
              </a:rPr>
              <a:t>multiple </a:t>
            </a:r>
            <a:r>
              <a:rPr lang="de-DE" sz="2000" dirty="0" err="1" smtClean="0">
                <a:solidFill>
                  <a:schemeClr val="tx1">
                    <a:lumMod val="75000"/>
                    <a:lumOff val="25000"/>
                  </a:schemeClr>
                </a:solidFill>
                <a:cs typeface="Times New Roman"/>
              </a:rPr>
              <a:t>freely</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programmable</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slides</a:t>
            </a:r>
            <a:r>
              <a:rPr lang="de-DE" sz="2000" dirty="0" smtClean="0">
                <a:solidFill>
                  <a:schemeClr val="tx1">
                    <a:lumMod val="75000"/>
                    <a:lumOff val="25000"/>
                  </a:schemeClr>
                </a:solidFill>
                <a:cs typeface="Times New Roman"/>
              </a:rPr>
              <a:t> on a profile </a:t>
            </a:r>
            <a:r>
              <a:rPr lang="de-DE" sz="2000" dirty="0" err="1" smtClean="0">
                <a:solidFill>
                  <a:schemeClr val="tx1">
                    <a:lumMod val="75000"/>
                    <a:lumOff val="25000"/>
                  </a:schemeClr>
                </a:solidFill>
                <a:cs typeface="Times New Roman"/>
              </a:rPr>
              <a:t>guide</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enable</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unusual</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compact</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and</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low-priced</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drive</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concepts</a:t>
            </a:r>
            <a:endParaRPr lang="de-DE" sz="2000" dirty="0" smtClean="0">
              <a:solidFill>
                <a:schemeClr val="tx1">
                  <a:lumMod val="75000"/>
                  <a:lumOff val="25000"/>
                </a:schemeClr>
              </a:solidFill>
              <a:cs typeface="Times New Roman"/>
            </a:endParaRPr>
          </a:p>
          <a:p>
            <a:pPr marL="182606" indent="-182606">
              <a:spcBef>
                <a:spcPts val="0"/>
              </a:spcBef>
              <a:buClr>
                <a:srgbClr val="404040"/>
              </a:buClr>
            </a:pPr>
            <a:r>
              <a:rPr lang="de-DE" sz="2000" dirty="0" err="1" smtClean="0">
                <a:solidFill>
                  <a:schemeClr val="tx1">
                    <a:lumMod val="75000"/>
                    <a:lumOff val="25000"/>
                  </a:schemeClr>
                </a:solidFill>
                <a:cs typeface="Times New Roman"/>
              </a:rPr>
              <a:t>many</a:t>
            </a:r>
            <a:r>
              <a:rPr lang="de-DE" sz="2000" dirty="0" smtClean="0">
                <a:solidFill>
                  <a:schemeClr val="tx1">
                    <a:lumMod val="75000"/>
                    <a:lumOff val="25000"/>
                  </a:schemeClr>
                </a:solidFill>
                <a:cs typeface="Times New Roman"/>
              </a:rPr>
              <a:t> different </a:t>
            </a:r>
            <a:r>
              <a:rPr lang="de-DE" sz="2000" dirty="0" err="1" smtClean="0">
                <a:solidFill>
                  <a:schemeClr val="tx1">
                    <a:lumMod val="75000"/>
                    <a:lumOff val="25000"/>
                  </a:schemeClr>
                </a:solidFill>
                <a:cs typeface="Times New Roman"/>
              </a:rPr>
              <a:t>variants</a:t>
            </a:r>
            <a:r>
              <a:rPr lang="de-DE" sz="2000" dirty="0" smtClean="0">
                <a:solidFill>
                  <a:schemeClr val="tx1">
                    <a:lumMod val="75000"/>
                    <a:lumOff val="25000"/>
                  </a:schemeClr>
                </a:solidFill>
                <a:cs typeface="Times New Roman"/>
              </a:rPr>
              <a:t> (longitudinal </a:t>
            </a:r>
            <a:r>
              <a:rPr lang="de-DE" sz="2000" dirty="0" err="1" smtClean="0">
                <a:solidFill>
                  <a:schemeClr val="tx1">
                    <a:lumMod val="75000"/>
                    <a:lumOff val="25000"/>
                  </a:schemeClr>
                </a:solidFill>
                <a:cs typeface="Times New Roman"/>
              </a:rPr>
              <a:t>slides</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mechanically</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supported</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version</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available</a:t>
            </a:r>
            <a:r>
              <a:rPr lang="de-DE" sz="2000" dirty="0" smtClean="0">
                <a:solidFill>
                  <a:schemeClr val="tx1">
                    <a:lumMod val="75000"/>
                    <a:lumOff val="25000"/>
                  </a:schemeClr>
                </a:solidFill>
                <a:cs typeface="Times New Roman"/>
              </a:rPr>
              <a:t> </a:t>
            </a:r>
          </a:p>
          <a:p>
            <a:pPr marL="182606" indent="-182606">
              <a:spcBef>
                <a:spcPts val="0"/>
              </a:spcBef>
              <a:buClr>
                <a:srgbClr val="404040"/>
              </a:buClr>
            </a:pPr>
            <a:r>
              <a:rPr lang="de-DE" sz="2000" dirty="0" err="1" smtClean="0">
                <a:solidFill>
                  <a:schemeClr val="tx1">
                    <a:lumMod val="75000"/>
                    <a:lumOff val="25000"/>
                  </a:schemeClr>
                </a:solidFill>
                <a:cs typeface="Times New Roman"/>
              </a:rPr>
              <a:t>axis</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module</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with</a:t>
            </a:r>
            <a:r>
              <a:rPr lang="de-DE" sz="2000" dirty="0" smtClean="0">
                <a:solidFill>
                  <a:schemeClr val="tx1">
                    <a:lumMod val="75000"/>
                    <a:lumOff val="25000"/>
                  </a:schemeClr>
                </a:solidFill>
                <a:cs typeface="Times New Roman"/>
              </a:rPr>
              <a:t> rigid double X-</a:t>
            </a:r>
            <a:r>
              <a:rPr lang="de-DE" sz="2000" dirty="0" err="1" smtClean="0">
                <a:solidFill>
                  <a:schemeClr val="tx1">
                    <a:lumMod val="75000"/>
                    <a:lumOff val="25000"/>
                  </a:schemeClr>
                </a:solidFill>
                <a:cs typeface="Times New Roman"/>
              </a:rPr>
              <a:t>shaped</a:t>
            </a:r>
            <a:r>
              <a:rPr lang="de-DE" sz="2000" dirty="0" smtClean="0">
                <a:solidFill>
                  <a:schemeClr val="tx1">
                    <a:lumMod val="75000"/>
                    <a:lumOff val="25000"/>
                  </a:schemeClr>
                </a:solidFill>
                <a:cs typeface="Times New Roman"/>
              </a:rPr>
              <a:t> profile </a:t>
            </a:r>
            <a:r>
              <a:rPr lang="de-DE" sz="2000" dirty="0" err="1" smtClean="0">
                <a:solidFill>
                  <a:schemeClr val="tx1">
                    <a:lumMod val="75000"/>
                    <a:lumOff val="25000"/>
                  </a:schemeClr>
                </a:solidFill>
                <a:cs typeface="Times New Roman"/>
              </a:rPr>
              <a:t>for</a:t>
            </a:r>
            <a:r>
              <a:rPr lang="de-DE" sz="2000" dirty="0" smtClean="0">
                <a:solidFill>
                  <a:schemeClr val="tx1">
                    <a:lumMod val="75000"/>
                    <a:lumOff val="25000"/>
                  </a:schemeClr>
                </a:solidFill>
                <a:cs typeface="Times New Roman"/>
              </a:rPr>
              <a:t> medium </a:t>
            </a:r>
            <a:r>
              <a:rPr lang="de-DE" sz="2000" dirty="0" err="1" smtClean="0">
                <a:solidFill>
                  <a:schemeClr val="tx1">
                    <a:lumMod val="75000"/>
                    <a:lumOff val="25000"/>
                  </a:schemeClr>
                </a:solidFill>
                <a:cs typeface="Times New Roman"/>
              </a:rPr>
              <a:t>loads</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with</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highly</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dynamic</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requirements</a:t>
            </a:r>
            <a:endParaRPr lang="de-DE" sz="2000" dirty="0" smtClean="0">
              <a:solidFill>
                <a:schemeClr val="tx1">
                  <a:lumMod val="75000"/>
                  <a:lumOff val="25000"/>
                </a:schemeClr>
              </a:solidFill>
              <a:cs typeface="Times New Roman"/>
            </a:endParaRPr>
          </a:p>
          <a:p>
            <a:pPr marL="182606" indent="-182606">
              <a:spcBef>
                <a:spcPts val="0"/>
              </a:spcBef>
              <a:buClr>
                <a:srgbClr val="404040"/>
              </a:buClr>
            </a:pPr>
            <a:r>
              <a:rPr lang="de-DE" sz="2000" dirty="0" smtClean="0">
                <a:solidFill>
                  <a:schemeClr val="tx1">
                    <a:lumMod val="75000"/>
                    <a:lumOff val="25000"/>
                  </a:schemeClr>
                </a:solidFill>
                <a:cs typeface="Times New Roman"/>
              </a:rPr>
              <a:t>optional </a:t>
            </a:r>
            <a:r>
              <a:rPr lang="de-DE" sz="2000" dirty="0" err="1" smtClean="0">
                <a:solidFill>
                  <a:schemeClr val="tx1">
                    <a:lumMod val="75000"/>
                    <a:lumOff val="25000"/>
                  </a:schemeClr>
                </a:solidFill>
                <a:cs typeface="Times New Roman"/>
              </a:rPr>
              <a:t>holding</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brake</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available</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for</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applications</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as</a:t>
            </a:r>
            <a:r>
              <a:rPr lang="de-DE" sz="2000" dirty="0" smtClean="0">
                <a:solidFill>
                  <a:schemeClr val="tx1">
                    <a:lumMod val="75000"/>
                    <a:lumOff val="25000"/>
                  </a:schemeClr>
                </a:solidFill>
                <a:cs typeface="Times New Roman"/>
              </a:rPr>
              <a:t> a Z </a:t>
            </a:r>
            <a:r>
              <a:rPr lang="de-DE" sz="2000" dirty="0" err="1" smtClean="0">
                <a:solidFill>
                  <a:schemeClr val="tx1">
                    <a:lumMod val="75000"/>
                    <a:lumOff val="25000"/>
                  </a:schemeClr>
                </a:solidFill>
                <a:cs typeface="Times New Roman"/>
              </a:rPr>
              <a:t>axis</a:t>
            </a:r>
            <a:r>
              <a:rPr lang="de-DE" sz="2000" dirty="0" smtClean="0">
                <a:solidFill>
                  <a:schemeClr val="tx1">
                    <a:lumMod val="75000"/>
                    <a:lumOff val="25000"/>
                  </a:schemeClr>
                </a:solidFill>
                <a:cs typeface="Times New Roman"/>
              </a:rPr>
              <a:t> </a:t>
            </a:r>
          </a:p>
          <a:p>
            <a:pPr marL="182606" indent="-182606">
              <a:spcBef>
                <a:spcPts val="0"/>
              </a:spcBef>
              <a:buClr>
                <a:srgbClr val="404040"/>
              </a:buClr>
            </a:pPr>
            <a:r>
              <a:rPr lang="de-DE" sz="2000" dirty="0" smtClean="0">
                <a:solidFill>
                  <a:schemeClr val="tx1">
                    <a:lumMod val="75000"/>
                    <a:lumOff val="25000"/>
                  </a:schemeClr>
                </a:solidFill>
                <a:cs typeface="Times New Roman" pitchFamily="18" charset="0"/>
              </a:rPr>
              <a:t>max. </a:t>
            </a:r>
            <a:r>
              <a:rPr lang="de-DE" sz="2000" dirty="0" err="1" smtClean="0">
                <a:solidFill>
                  <a:schemeClr val="tx1">
                    <a:lumMod val="75000"/>
                    <a:lumOff val="25000"/>
                  </a:schemeClr>
                </a:solidFill>
                <a:cs typeface="Times New Roman" pitchFamily="18" charset="0"/>
              </a:rPr>
              <a:t>useful</a:t>
            </a:r>
            <a:r>
              <a:rPr lang="de-DE" sz="2000" dirty="0" smtClean="0">
                <a:solidFill>
                  <a:schemeClr val="tx1">
                    <a:lumMod val="75000"/>
                    <a:lumOff val="25000"/>
                  </a:schemeClr>
                </a:solidFill>
                <a:cs typeface="Times New Roman" pitchFamily="18" charset="0"/>
              </a:rPr>
              <a:t> </a:t>
            </a:r>
            <a:r>
              <a:rPr lang="de-DE" sz="2000" dirty="0" err="1" smtClean="0">
                <a:solidFill>
                  <a:schemeClr val="tx1">
                    <a:lumMod val="75000"/>
                    <a:lumOff val="25000"/>
                  </a:schemeClr>
                </a:solidFill>
                <a:cs typeface="Times New Roman" pitchFamily="18" charset="0"/>
              </a:rPr>
              <a:t>stroke</a:t>
            </a:r>
            <a:r>
              <a:rPr lang="de-DE" sz="2000" dirty="0" smtClean="0">
                <a:solidFill>
                  <a:schemeClr val="tx1">
                    <a:lumMod val="75000"/>
                    <a:lumOff val="25000"/>
                  </a:schemeClr>
                </a:solidFill>
                <a:cs typeface="Times New Roman" pitchFamily="18" charset="0"/>
              </a:rPr>
              <a:t>: 2700 mm</a:t>
            </a:r>
          </a:p>
          <a:p>
            <a:pPr marL="182563" lvl="1" indent="-182563">
              <a:spcBef>
                <a:spcPts val="0"/>
              </a:spcBef>
              <a:buFont typeface="Arial"/>
              <a:buChar char="•"/>
              <a:defRPr/>
            </a:pPr>
            <a:r>
              <a:rPr lang="de-DE" sz="2000" dirty="0" err="1" smtClean="0">
                <a:solidFill>
                  <a:schemeClr val="tx1">
                    <a:lumMod val="75000"/>
                    <a:lumOff val="25000"/>
                  </a:schemeClr>
                </a:solidFill>
                <a:cs typeface="Times New Roman" pitchFamily="18" charset="0"/>
              </a:rPr>
              <a:t>repeat</a:t>
            </a:r>
            <a:r>
              <a:rPr lang="de-DE" sz="2000" dirty="0" smtClean="0">
                <a:solidFill>
                  <a:schemeClr val="tx1">
                    <a:lumMod val="75000"/>
                    <a:lumOff val="25000"/>
                  </a:schemeClr>
                </a:solidFill>
                <a:cs typeface="Times New Roman" pitchFamily="18" charset="0"/>
              </a:rPr>
              <a:t> </a:t>
            </a:r>
            <a:r>
              <a:rPr lang="de-DE" sz="2000" dirty="0" err="1" smtClean="0">
                <a:solidFill>
                  <a:schemeClr val="tx1">
                    <a:lumMod val="75000"/>
                    <a:lumOff val="25000"/>
                  </a:schemeClr>
                </a:solidFill>
                <a:cs typeface="Times New Roman" pitchFamily="18" charset="0"/>
              </a:rPr>
              <a:t>accuracy</a:t>
            </a:r>
            <a:r>
              <a:rPr lang="de-DE" sz="2000" dirty="0" smtClean="0">
                <a:solidFill>
                  <a:schemeClr val="tx1">
                    <a:lumMod val="75000"/>
                    <a:lumOff val="25000"/>
                  </a:schemeClr>
                </a:solidFill>
                <a:cs typeface="Times New Roman" pitchFamily="18" charset="0"/>
              </a:rPr>
              <a:t>: 0,01 mm</a:t>
            </a:r>
          </a:p>
          <a:p>
            <a:pPr marL="182563" indent="-182563">
              <a:spcBef>
                <a:spcPts val="0"/>
              </a:spcBef>
              <a:buNone/>
              <a:defRPr/>
            </a:pPr>
            <a:endParaRPr lang="de-DE" sz="2000" dirty="0" smtClean="0">
              <a:solidFill>
                <a:schemeClr val="tx1">
                  <a:lumMod val="75000"/>
                  <a:lumOff val="25000"/>
                </a:schemeClr>
              </a:solidFill>
              <a:cs typeface="Times New Roman" pitchFamily="18" charset="0"/>
            </a:endParaRPr>
          </a:p>
        </p:txBody>
      </p:sp>
      <p:sp>
        <p:nvSpPr>
          <p:cNvPr id="8" name="Foliennummernplatzhalter 7"/>
          <p:cNvSpPr>
            <a:spLocks noGrp="1"/>
          </p:cNvSpPr>
          <p:nvPr>
            <p:ph type="sldNum" sz="quarter" idx="4"/>
          </p:nvPr>
        </p:nvSpPr>
        <p:spPr/>
        <p:txBody>
          <a:bodyPr/>
          <a:lstStyle/>
          <a:p>
            <a:fld id="{67E460E2-A79B-FD4C-875F-CB1722C97EA1}" type="slidenum">
              <a:rPr lang="de-DE" smtClean="0"/>
              <a:pPr/>
              <a:t>40</a:t>
            </a:fld>
            <a:endParaRPr lang="de-DE"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descr="K:\DATEN\Allg\Koop_Entw_Vertrieb\Highlights_2011_nicht_freigegeben\Schnittbilder\Gesendet_an_Team_3\ldm_200_mit_ausfraesung_mit_legende.jpg"/>
          <p:cNvPicPr>
            <a:picLocks noChangeAspect="1" noChangeArrowheads="1"/>
          </p:cNvPicPr>
          <p:nvPr/>
        </p:nvPicPr>
        <p:blipFill>
          <a:blip r:embed="rId2" cstate="print"/>
          <a:srcRect t="18026" r="4520" b="15839"/>
          <a:stretch>
            <a:fillRect/>
          </a:stretch>
        </p:blipFill>
        <p:spPr bwMode="auto">
          <a:xfrm>
            <a:off x="1187624" y="4797152"/>
            <a:ext cx="2952328" cy="1476164"/>
          </a:xfrm>
          <a:prstGeom prst="rect">
            <a:avLst/>
          </a:prstGeom>
          <a:noFill/>
          <a:ln w="9525">
            <a:noFill/>
            <a:miter lim="800000"/>
            <a:headEnd/>
            <a:tailEnd/>
          </a:ln>
        </p:spPr>
      </p:pic>
      <p:sp>
        <p:nvSpPr>
          <p:cNvPr id="44034" name="Titel 2"/>
          <p:cNvSpPr>
            <a:spLocks noGrp="1"/>
          </p:cNvSpPr>
          <p:nvPr>
            <p:ph type="title"/>
          </p:nvPr>
        </p:nvSpPr>
        <p:spPr/>
        <p:txBody>
          <a:bodyPr/>
          <a:lstStyle/>
          <a:p>
            <a:r>
              <a:rPr lang="de-DE" dirty="0" smtClean="0"/>
              <a:t>Linear </a:t>
            </a:r>
            <a:r>
              <a:rPr lang="de-DE" dirty="0" err="1" smtClean="0"/>
              <a:t>direct</a:t>
            </a:r>
            <a:r>
              <a:rPr lang="de-DE" dirty="0" smtClean="0"/>
              <a:t> </a:t>
            </a:r>
            <a:r>
              <a:rPr lang="de-DE" dirty="0" err="1" smtClean="0"/>
              <a:t>drive</a:t>
            </a:r>
            <a:r>
              <a:rPr lang="de-DE" dirty="0" smtClean="0"/>
              <a:t> LDM</a:t>
            </a:r>
          </a:p>
        </p:txBody>
      </p:sp>
      <p:sp>
        <p:nvSpPr>
          <p:cNvPr id="5" name="Fußzeilenplatzhalter 4"/>
          <p:cNvSpPr>
            <a:spLocks noGrp="1"/>
          </p:cNvSpPr>
          <p:nvPr>
            <p:ph type="ftr" sz="quarter" idx="3"/>
          </p:nvPr>
        </p:nvSpPr>
        <p:spPr/>
        <p:txBody>
          <a:bodyPr/>
          <a:lstStyle/>
          <a:p>
            <a:pPr>
              <a:defRPr/>
            </a:pPr>
            <a:r>
              <a:rPr lang="de-DE"/>
              <a:t>Linearmodule Grundschulung - Jakob Khoury</a:t>
            </a:r>
            <a:endParaRPr lang="de-DE" dirty="0"/>
          </a:p>
        </p:txBody>
      </p:sp>
      <p:sp>
        <p:nvSpPr>
          <p:cNvPr id="6" name="Inhaltsplatzhalter 12"/>
          <p:cNvSpPr>
            <a:spLocks noGrp="1"/>
          </p:cNvSpPr>
          <p:nvPr>
            <p:ph sz="quarter" idx="4294967295"/>
          </p:nvPr>
        </p:nvSpPr>
        <p:spPr>
          <a:xfrm>
            <a:off x="571472" y="1214422"/>
            <a:ext cx="8358246" cy="4000527"/>
          </a:xfrm>
          <a:prstGeom prst="rect">
            <a:avLst/>
          </a:prstGeom>
        </p:spPr>
        <p:txBody>
          <a:bodyPr/>
          <a:lstStyle/>
          <a:p>
            <a:pPr marL="396027" indent="-361920">
              <a:spcBef>
                <a:spcPts val="0"/>
              </a:spcBef>
              <a:spcAft>
                <a:spcPts val="600"/>
              </a:spcAft>
              <a:buNone/>
            </a:pPr>
            <a:endParaRPr lang="de-DE" sz="2000" b="1" dirty="0" smtClean="0">
              <a:solidFill>
                <a:schemeClr val="tx1">
                  <a:lumMod val="75000"/>
                  <a:lumOff val="25000"/>
                </a:schemeClr>
              </a:solidFill>
              <a:cs typeface="Times New Roman"/>
            </a:endParaRPr>
          </a:p>
          <a:p>
            <a:pPr marL="396027" indent="-361920">
              <a:spcBef>
                <a:spcPts val="0"/>
              </a:spcBef>
              <a:spcAft>
                <a:spcPts val="600"/>
              </a:spcAft>
              <a:buNone/>
            </a:pPr>
            <a:r>
              <a:rPr lang="de-DE" sz="2000" b="1" dirty="0" smtClean="0">
                <a:solidFill>
                  <a:schemeClr val="tx1">
                    <a:lumMod val="75000"/>
                    <a:lumOff val="25000"/>
                  </a:schemeClr>
                </a:solidFill>
                <a:cs typeface="Times New Roman"/>
              </a:rPr>
              <a:t>Customer </a:t>
            </a:r>
            <a:r>
              <a:rPr lang="de-DE" sz="2000" b="1" dirty="0" err="1" smtClean="0">
                <a:solidFill>
                  <a:schemeClr val="tx1">
                    <a:lumMod val="75000"/>
                    <a:lumOff val="25000"/>
                  </a:schemeClr>
                </a:solidFill>
                <a:cs typeface="Times New Roman"/>
              </a:rPr>
              <a:t>value</a:t>
            </a:r>
            <a:r>
              <a:rPr lang="de-DE" sz="2000" b="1" dirty="0" smtClean="0">
                <a:solidFill>
                  <a:schemeClr val="tx1">
                    <a:lumMod val="75000"/>
                    <a:lumOff val="25000"/>
                  </a:schemeClr>
                </a:solidFill>
                <a:cs typeface="Times New Roman"/>
              </a:rPr>
              <a:t>/</a:t>
            </a:r>
            <a:r>
              <a:rPr lang="de-DE" sz="2000" b="1" dirty="0" err="1" smtClean="0">
                <a:solidFill>
                  <a:schemeClr val="tx1">
                    <a:lumMod val="75000"/>
                    <a:lumOff val="25000"/>
                  </a:schemeClr>
                </a:solidFill>
                <a:cs typeface="Times New Roman"/>
              </a:rPr>
              <a:t>selling</a:t>
            </a:r>
            <a:r>
              <a:rPr lang="de-DE" sz="2000" b="1" dirty="0" smtClean="0">
                <a:solidFill>
                  <a:schemeClr val="tx1">
                    <a:lumMod val="75000"/>
                    <a:lumOff val="25000"/>
                  </a:schemeClr>
                </a:solidFill>
                <a:cs typeface="Times New Roman"/>
              </a:rPr>
              <a:t> </a:t>
            </a:r>
            <a:r>
              <a:rPr lang="de-DE" sz="2000" b="1" dirty="0" err="1" smtClean="0">
                <a:solidFill>
                  <a:schemeClr val="tx1">
                    <a:lumMod val="75000"/>
                    <a:lumOff val="25000"/>
                  </a:schemeClr>
                </a:solidFill>
                <a:cs typeface="Times New Roman"/>
              </a:rPr>
              <a:t>points</a:t>
            </a:r>
            <a:endParaRPr lang="de-DE" sz="2000" b="1" dirty="0" smtClean="0">
              <a:solidFill>
                <a:schemeClr val="tx1">
                  <a:lumMod val="75000"/>
                  <a:lumOff val="25000"/>
                </a:schemeClr>
              </a:solidFill>
              <a:cs typeface="Times New Roman"/>
            </a:endParaRPr>
          </a:p>
          <a:p>
            <a:pPr marL="182606" indent="-149230">
              <a:spcBef>
                <a:spcPts val="0"/>
              </a:spcBef>
              <a:buClr>
                <a:schemeClr val="tx1">
                  <a:lumMod val="75000"/>
                </a:schemeClr>
              </a:buClr>
            </a:pPr>
            <a:r>
              <a:rPr lang="de-DE" sz="2000" dirty="0" err="1" smtClean="0">
                <a:solidFill>
                  <a:schemeClr val="tx1">
                    <a:lumMod val="75000"/>
                    <a:lumOff val="25000"/>
                  </a:schemeClr>
                </a:solidFill>
                <a:cs typeface="Times New Roman"/>
              </a:rPr>
              <a:t>the</a:t>
            </a:r>
            <a:r>
              <a:rPr lang="de-DE" sz="2000" dirty="0" smtClean="0">
                <a:solidFill>
                  <a:schemeClr val="tx1">
                    <a:lumMod val="75000"/>
                    <a:lumOff val="25000"/>
                  </a:schemeClr>
                </a:solidFill>
                <a:cs typeface="Times New Roman"/>
              </a:rPr>
              <a:t> absolute-</a:t>
            </a:r>
            <a:r>
              <a:rPr lang="de-DE" sz="2000" dirty="0" err="1" smtClean="0">
                <a:solidFill>
                  <a:schemeClr val="tx1">
                    <a:lumMod val="75000"/>
                    <a:lumOff val="25000"/>
                  </a:schemeClr>
                </a:solidFill>
                <a:cs typeface="Times New Roman"/>
              </a:rPr>
              <a:t>value</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transducer</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means</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that</a:t>
            </a:r>
            <a:r>
              <a:rPr lang="de-DE" sz="2000" dirty="0" smtClean="0">
                <a:solidFill>
                  <a:schemeClr val="tx1">
                    <a:lumMod val="75000"/>
                    <a:lumOff val="25000"/>
                  </a:schemeClr>
                </a:solidFill>
                <a:cs typeface="Times New Roman"/>
              </a:rPr>
              <a:t> commutation </a:t>
            </a:r>
            <a:r>
              <a:rPr lang="de-DE" sz="2000" dirty="0" err="1" smtClean="0">
                <a:solidFill>
                  <a:schemeClr val="tx1">
                    <a:lumMod val="75000"/>
                    <a:lumOff val="25000"/>
                  </a:schemeClr>
                </a:solidFill>
                <a:cs typeface="Times New Roman"/>
              </a:rPr>
              <a:t>is</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only</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necessary</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during</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initial</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commissioning</a:t>
            </a:r>
            <a:r>
              <a:rPr lang="de-DE" sz="2000" dirty="0" smtClean="0">
                <a:solidFill>
                  <a:schemeClr val="tx1">
                    <a:lumMod val="75000"/>
                    <a:lumOff val="25000"/>
                  </a:schemeClr>
                </a:solidFill>
                <a:cs typeface="Times New Roman"/>
              </a:rPr>
              <a:t>, after </a:t>
            </a:r>
            <a:r>
              <a:rPr lang="de-DE" sz="2000" dirty="0" err="1" smtClean="0">
                <a:solidFill>
                  <a:schemeClr val="tx1">
                    <a:lumMod val="75000"/>
                    <a:lumOff val="25000"/>
                  </a:schemeClr>
                </a:solidFill>
                <a:cs typeface="Times New Roman"/>
              </a:rPr>
              <a:t>which</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the</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parameter</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is</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stored</a:t>
            </a:r>
            <a:r>
              <a:rPr lang="de-DE" sz="2000" dirty="0" smtClean="0">
                <a:solidFill>
                  <a:schemeClr val="tx1">
                    <a:lumMod val="75000"/>
                    <a:lumOff val="25000"/>
                  </a:schemeClr>
                </a:solidFill>
                <a:cs typeface="Times New Roman"/>
              </a:rPr>
              <a:t> in </a:t>
            </a:r>
            <a:r>
              <a:rPr lang="de-DE" sz="2000" dirty="0" err="1" smtClean="0">
                <a:solidFill>
                  <a:schemeClr val="tx1">
                    <a:lumMod val="75000"/>
                    <a:lumOff val="25000"/>
                  </a:schemeClr>
                </a:solidFill>
                <a:cs typeface="Times New Roman"/>
              </a:rPr>
              <a:t>the</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transducer</a:t>
            </a:r>
            <a:endParaRPr lang="de-DE" sz="2000" dirty="0" smtClean="0">
              <a:solidFill>
                <a:schemeClr val="tx1">
                  <a:lumMod val="75000"/>
                  <a:lumOff val="25000"/>
                </a:schemeClr>
              </a:solidFill>
              <a:cs typeface="Times New Roman"/>
            </a:endParaRPr>
          </a:p>
          <a:p>
            <a:pPr marL="182606" indent="-149230">
              <a:spcBef>
                <a:spcPts val="0"/>
              </a:spcBef>
              <a:buClr>
                <a:schemeClr val="tx1">
                  <a:lumMod val="75000"/>
                </a:schemeClr>
              </a:buClr>
            </a:pPr>
            <a:r>
              <a:rPr lang="de-DE" sz="2000" dirty="0" err="1" smtClean="0">
                <a:solidFill>
                  <a:schemeClr val="tx1">
                    <a:lumMod val="75000"/>
                    <a:lumOff val="25000"/>
                  </a:schemeClr>
                </a:solidFill>
                <a:cs typeface="Times New Roman"/>
              </a:rPr>
              <a:t>the</a:t>
            </a:r>
            <a:r>
              <a:rPr lang="de-DE" sz="2000" dirty="0" smtClean="0">
                <a:solidFill>
                  <a:schemeClr val="tx1">
                    <a:lumMod val="75000"/>
                    <a:lumOff val="25000"/>
                  </a:schemeClr>
                </a:solidFill>
                <a:cs typeface="Times New Roman"/>
              </a:rPr>
              <a:t> absolute-</a:t>
            </a:r>
            <a:r>
              <a:rPr lang="de-DE" sz="2000" dirty="0" err="1" smtClean="0">
                <a:solidFill>
                  <a:schemeClr val="tx1">
                    <a:lumMod val="75000"/>
                    <a:lumOff val="25000"/>
                  </a:schemeClr>
                </a:solidFill>
                <a:cs typeface="Times New Roman"/>
              </a:rPr>
              <a:t>value</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transducer</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means</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that</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no</a:t>
            </a:r>
            <a:r>
              <a:rPr lang="de-DE" sz="2000" dirty="0" smtClean="0">
                <a:solidFill>
                  <a:schemeClr val="tx1">
                    <a:lumMod val="75000"/>
                    <a:lumOff val="25000"/>
                  </a:schemeClr>
                </a:solidFill>
                <a:cs typeface="Times New Roman"/>
              </a:rPr>
              <a:t> end </a:t>
            </a:r>
            <a:r>
              <a:rPr lang="de-DE" sz="2000" dirty="0" err="1" smtClean="0">
                <a:solidFill>
                  <a:schemeClr val="tx1">
                    <a:lumMod val="75000"/>
                    <a:lumOff val="25000"/>
                  </a:schemeClr>
                </a:solidFill>
                <a:cs typeface="Times New Roman"/>
              </a:rPr>
              <a:t>or</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reference</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sensors</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are</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necessary</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Cheaper</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and</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with</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less</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programming</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as</a:t>
            </a:r>
            <a:r>
              <a:rPr lang="de-DE" sz="2000" dirty="0" smtClean="0">
                <a:solidFill>
                  <a:schemeClr val="tx1">
                    <a:lumMod val="75000"/>
                    <a:lumOff val="25000"/>
                  </a:schemeClr>
                </a:solidFill>
                <a:cs typeface="Times New Roman"/>
              </a:rPr>
              <a:t> well </a:t>
            </a:r>
            <a:r>
              <a:rPr lang="de-DE" sz="2000" dirty="0" err="1" smtClean="0">
                <a:solidFill>
                  <a:schemeClr val="tx1">
                    <a:lumMod val="75000"/>
                    <a:lumOff val="25000"/>
                  </a:schemeClr>
                </a:solidFill>
                <a:cs typeface="Times New Roman"/>
              </a:rPr>
              <a:t>as</a:t>
            </a:r>
            <a:r>
              <a:rPr lang="de-DE" sz="2000" dirty="0" smtClean="0">
                <a:solidFill>
                  <a:schemeClr val="tx1">
                    <a:lumMod val="75000"/>
                    <a:lumOff val="25000"/>
                  </a:schemeClr>
                </a:solidFill>
                <a:cs typeface="Times New Roman"/>
              </a:rPr>
              <a:t> time </a:t>
            </a:r>
            <a:r>
              <a:rPr lang="de-DE" sz="2000" dirty="0" err="1" smtClean="0">
                <a:solidFill>
                  <a:schemeClr val="tx1">
                    <a:lumMod val="75000"/>
                    <a:lumOff val="25000"/>
                  </a:schemeClr>
                </a:solidFill>
                <a:cs typeface="Times New Roman"/>
              </a:rPr>
              <a:t>savings</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during</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system</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start-up</a:t>
            </a:r>
            <a:endParaRPr lang="de-DE" sz="2000" dirty="0" smtClean="0">
              <a:solidFill>
                <a:schemeClr val="tx1">
                  <a:lumMod val="75000"/>
                  <a:lumOff val="25000"/>
                </a:schemeClr>
              </a:solidFill>
              <a:cs typeface="Times New Roman"/>
            </a:endParaRPr>
          </a:p>
          <a:p>
            <a:pPr marL="182606" indent="-149230">
              <a:spcBef>
                <a:spcPts val="0"/>
              </a:spcBef>
              <a:buClr>
                <a:schemeClr val="tx1">
                  <a:lumMod val="75000"/>
                </a:schemeClr>
              </a:buClr>
            </a:pPr>
            <a:r>
              <a:rPr lang="de-DE" sz="2000" dirty="0" err="1" smtClean="0">
                <a:solidFill>
                  <a:schemeClr val="tx1">
                    <a:lumMod val="75000"/>
                    <a:lumOff val="25000"/>
                  </a:schemeClr>
                </a:solidFill>
                <a:cs typeface="Times New Roman"/>
              </a:rPr>
              <a:t>higher</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operating</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speeds</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lead</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to</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reduced</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cycle</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times</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they</a:t>
            </a:r>
            <a:r>
              <a:rPr lang="de-DE" sz="2000" dirty="0" smtClean="0">
                <a:solidFill>
                  <a:schemeClr val="tx1">
                    <a:lumMod val="75000"/>
                    <a:lumOff val="25000"/>
                  </a:schemeClr>
                </a:solidFill>
                <a:cs typeface="Times New Roman"/>
              </a:rPr>
              <a:t> also </a:t>
            </a:r>
            <a:r>
              <a:rPr lang="de-DE" sz="2000" dirty="0" err="1" smtClean="0">
                <a:solidFill>
                  <a:schemeClr val="tx1">
                    <a:lumMod val="75000"/>
                    <a:lumOff val="25000"/>
                  </a:schemeClr>
                </a:solidFill>
                <a:cs typeface="Times New Roman"/>
              </a:rPr>
              <a:t>lead</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to</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more</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cycles</a:t>
            </a:r>
            <a:r>
              <a:rPr lang="de-DE" sz="2000" dirty="0" smtClean="0">
                <a:solidFill>
                  <a:schemeClr val="tx1">
                    <a:lumMod val="75000"/>
                    <a:lumOff val="25000"/>
                  </a:schemeClr>
                </a:solidFill>
                <a:cs typeface="Times New Roman"/>
              </a:rPr>
              <a:t> per </a:t>
            </a:r>
            <a:r>
              <a:rPr lang="de-DE" sz="2000" dirty="0" err="1" smtClean="0">
                <a:solidFill>
                  <a:schemeClr val="tx1">
                    <a:lumMod val="75000"/>
                    <a:lumOff val="25000"/>
                  </a:schemeClr>
                </a:solidFill>
                <a:cs typeface="Times New Roman"/>
              </a:rPr>
              <a:t>unit</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of</a:t>
            </a:r>
            <a:r>
              <a:rPr lang="de-DE" sz="2000" dirty="0" smtClean="0">
                <a:solidFill>
                  <a:schemeClr val="tx1">
                    <a:lumMod val="75000"/>
                    <a:lumOff val="25000"/>
                  </a:schemeClr>
                </a:solidFill>
                <a:cs typeface="Times New Roman"/>
              </a:rPr>
              <a:t> time, </a:t>
            </a:r>
            <a:r>
              <a:rPr lang="de-DE" sz="2000" dirty="0" err="1" smtClean="0">
                <a:solidFill>
                  <a:schemeClr val="tx1">
                    <a:lumMod val="75000"/>
                    <a:lumOff val="25000"/>
                  </a:schemeClr>
                </a:solidFill>
                <a:cs typeface="Times New Roman"/>
              </a:rPr>
              <a:t>and</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they</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lead</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to</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more</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products</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produced</a:t>
            </a:r>
            <a:r>
              <a:rPr lang="de-DE" sz="2000" dirty="0" smtClean="0">
                <a:solidFill>
                  <a:schemeClr val="tx1">
                    <a:lumMod val="75000"/>
                    <a:lumOff val="25000"/>
                  </a:schemeClr>
                </a:solidFill>
                <a:cs typeface="Times New Roman"/>
              </a:rPr>
              <a:t> per </a:t>
            </a:r>
            <a:r>
              <a:rPr lang="de-DE" sz="2000" dirty="0" err="1" smtClean="0">
                <a:solidFill>
                  <a:schemeClr val="tx1">
                    <a:lumMod val="75000"/>
                    <a:lumOff val="25000"/>
                  </a:schemeClr>
                </a:solidFill>
                <a:cs typeface="Times New Roman"/>
              </a:rPr>
              <a:t>unit</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of</a:t>
            </a:r>
            <a:r>
              <a:rPr lang="de-DE" sz="2000" dirty="0" smtClean="0">
                <a:solidFill>
                  <a:schemeClr val="tx1">
                    <a:lumMod val="75000"/>
                    <a:lumOff val="25000"/>
                  </a:schemeClr>
                </a:solidFill>
                <a:cs typeface="Times New Roman"/>
              </a:rPr>
              <a:t> time</a:t>
            </a:r>
          </a:p>
          <a:p>
            <a:pPr marL="182563" indent="-182563">
              <a:spcBef>
                <a:spcPts val="0"/>
              </a:spcBef>
              <a:buNone/>
              <a:defRPr/>
            </a:pPr>
            <a:endParaRPr lang="de-DE" sz="2000" dirty="0" smtClean="0">
              <a:solidFill>
                <a:schemeClr val="tx1">
                  <a:lumMod val="75000"/>
                  <a:lumOff val="25000"/>
                </a:schemeClr>
              </a:solidFill>
              <a:cs typeface="Times New Roman" pitchFamily="18" charset="0"/>
            </a:endParaRPr>
          </a:p>
          <a:p>
            <a:pPr>
              <a:lnSpc>
                <a:spcPct val="100000"/>
              </a:lnSpc>
              <a:spcBef>
                <a:spcPts val="0"/>
              </a:spcBef>
            </a:pPr>
            <a:endParaRPr lang="de-DE" sz="2000" dirty="0">
              <a:solidFill>
                <a:schemeClr val="tx1">
                  <a:lumMod val="75000"/>
                  <a:lumOff val="25000"/>
                </a:schemeClr>
              </a:solidFill>
            </a:endParaRPr>
          </a:p>
        </p:txBody>
      </p:sp>
      <p:sp>
        <p:nvSpPr>
          <p:cNvPr id="28" name="Foliennummernplatzhalter 27"/>
          <p:cNvSpPr>
            <a:spLocks noGrp="1"/>
          </p:cNvSpPr>
          <p:nvPr>
            <p:ph type="sldNum" sz="quarter" idx="4"/>
          </p:nvPr>
        </p:nvSpPr>
        <p:spPr/>
        <p:txBody>
          <a:bodyPr/>
          <a:lstStyle/>
          <a:p>
            <a:fld id="{67E460E2-A79B-FD4C-875F-CB1722C97EA1}" type="slidenum">
              <a:rPr lang="de-DE" smtClean="0"/>
              <a:pPr/>
              <a:t>41</a:t>
            </a:fld>
            <a:endParaRPr lang="de-DE" dirty="0"/>
          </a:p>
        </p:txBody>
      </p:sp>
      <p:grpSp>
        <p:nvGrpSpPr>
          <p:cNvPr id="29" name="Gruppieren 27"/>
          <p:cNvGrpSpPr/>
          <p:nvPr/>
        </p:nvGrpSpPr>
        <p:grpSpPr>
          <a:xfrm>
            <a:off x="5000628" y="4643446"/>
            <a:ext cx="3214710" cy="1172151"/>
            <a:chOff x="2071670" y="2347271"/>
            <a:chExt cx="3857652" cy="1391928"/>
          </a:xfrm>
        </p:grpSpPr>
        <p:sp>
          <p:nvSpPr>
            <p:cNvPr id="30" name="Ellipse 13"/>
            <p:cNvSpPr>
              <a:spLocks noChangeArrowheads="1"/>
            </p:cNvSpPr>
            <p:nvPr/>
          </p:nvSpPr>
          <p:spPr bwMode="auto">
            <a:xfrm>
              <a:off x="2096380" y="2634216"/>
              <a:ext cx="129651" cy="131682"/>
            </a:xfrm>
            <a:prstGeom prst="ellipse">
              <a:avLst/>
            </a:prstGeom>
            <a:solidFill>
              <a:schemeClr val="tx1"/>
            </a:solidFill>
            <a:ln w="6350" algn="ctr">
              <a:solidFill>
                <a:schemeClr val="tx1"/>
              </a:solidFill>
              <a:round/>
              <a:headEnd/>
              <a:tailEnd/>
            </a:ln>
          </p:spPr>
          <p:txBody>
            <a:bodyPr/>
            <a:lstStyle/>
            <a:p>
              <a:pPr algn="ctr"/>
              <a:endParaRPr lang="de-DE" sz="800" b="1"/>
            </a:p>
          </p:txBody>
        </p:sp>
        <p:sp>
          <p:nvSpPr>
            <p:cNvPr id="31" name="Textfeld 14"/>
            <p:cNvSpPr txBox="1">
              <a:spLocks noChangeArrowheads="1"/>
            </p:cNvSpPr>
            <p:nvPr/>
          </p:nvSpPr>
          <p:spPr bwMode="auto">
            <a:xfrm>
              <a:off x="2071670" y="2583902"/>
              <a:ext cx="185215" cy="188117"/>
            </a:xfrm>
            <a:prstGeom prst="rect">
              <a:avLst/>
            </a:prstGeom>
            <a:noFill/>
            <a:ln w="9525">
              <a:noFill/>
              <a:miter lim="800000"/>
              <a:headEnd/>
              <a:tailEnd/>
            </a:ln>
          </p:spPr>
          <p:txBody>
            <a:bodyPr>
              <a:spAutoFit/>
            </a:bodyPr>
            <a:lstStyle/>
            <a:p>
              <a:pPr algn="ctr"/>
              <a:r>
                <a:rPr lang="de-DE" sz="800" b="1" dirty="0">
                  <a:solidFill>
                    <a:schemeClr val="bg1"/>
                  </a:solidFill>
                </a:rPr>
                <a:t>2</a:t>
              </a:r>
            </a:p>
          </p:txBody>
        </p:sp>
        <p:sp>
          <p:nvSpPr>
            <p:cNvPr id="32" name="Textfeld 22"/>
            <p:cNvSpPr txBox="1">
              <a:spLocks noChangeArrowheads="1"/>
            </p:cNvSpPr>
            <p:nvPr/>
          </p:nvSpPr>
          <p:spPr bwMode="auto">
            <a:xfrm>
              <a:off x="2219086" y="2573756"/>
              <a:ext cx="3710236" cy="292387"/>
            </a:xfrm>
            <a:prstGeom prst="rect">
              <a:avLst/>
            </a:prstGeom>
            <a:noFill/>
            <a:ln w="9525">
              <a:noFill/>
              <a:miter lim="800000"/>
              <a:headEnd/>
              <a:tailEnd/>
            </a:ln>
          </p:spPr>
          <p:txBody>
            <a:bodyPr wrap="square">
              <a:spAutoFit/>
            </a:bodyPr>
            <a:lstStyle/>
            <a:p>
              <a:r>
                <a:rPr lang="de-DE" sz="1000" b="1" dirty="0" smtClean="0">
                  <a:solidFill>
                    <a:schemeClr val="tx1">
                      <a:lumMod val="75000"/>
                      <a:lumOff val="25000"/>
                    </a:schemeClr>
                  </a:solidFill>
                  <a:latin typeface="+mn-lt"/>
                </a:rPr>
                <a:t>Steel </a:t>
              </a:r>
              <a:r>
                <a:rPr lang="de-DE" sz="1000" b="1" dirty="0" err="1" smtClean="0">
                  <a:solidFill>
                    <a:schemeClr val="tx1">
                      <a:lumMod val="75000"/>
                      <a:lumOff val="25000"/>
                    </a:schemeClr>
                  </a:solidFill>
                  <a:latin typeface="+mn-lt"/>
                </a:rPr>
                <a:t>guide</a:t>
              </a:r>
              <a:r>
                <a:rPr lang="de-DE" sz="1000" b="1" dirty="0" smtClean="0">
                  <a:solidFill>
                    <a:schemeClr val="tx1">
                      <a:lumMod val="75000"/>
                      <a:lumOff val="25000"/>
                    </a:schemeClr>
                  </a:solidFill>
                  <a:latin typeface="+mn-lt"/>
                </a:rPr>
                <a:t> </a:t>
              </a:r>
              <a:r>
                <a:rPr lang="de-DE" sz="1000" b="1" dirty="0" err="1" smtClean="0">
                  <a:solidFill>
                    <a:schemeClr val="tx1">
                      <a:lumMod val="75000"/>
                      <a:lumOff val="25000"/>
                    </a:schemeClr>
                  </a:solidFill>
                  <a:latin typeface="+mn-lt"/>
                </a:rPr>
                <a:t>rails</a:t>
              </a:r>
              <a:endParaRPr lang="de-DE" sz="1000" b="1" dirty="0">
                <a:solidFill>
                  <a:schemeClr val="tx1">
                    <a:lumMod val="75000"/>
                    <a:lumOff val="25000"/>
                  </a:schemeClr>
                </a:solidFill>
                <a:latin typeface="+mn-lt"/>
              </a:endParaRPr>
            </a:p>
          </p:txBody>
        </p:sp>
        <p:sp>
          <p:nvSpPr>
            <p:cNvPr id="33" name="Ellipse 13"/>
            <p:cNvSpPr>
              <a:spLocks noChangeArrowheads="1"/>
            </p:cNvSpPr>
            <p:nvPr/>
          </p:nvSpPr>
          <p:spPr bwMode="auto">
            <a:xfrm>
              <a:off x="2096394" y="2860822"/>
              <a:ext cx="129651" cy="131683"/>
            </a:xfrm>
            <a:prstGeom prst="ellipse">
              <a:avLst/>
            </a:prstGeom>
            <a:solidFill>
              <a:schemeClr val="tx1"/>
            </a:solidFill>
            <a:ln w="6350" algn="ctr">
              <a:solidFill>
                <a:schemeClr val="tx1"/>
              </a:solidFill>
              <a:round/>
              <a:headEnd/>
              <a:tailEnd/>
            </a:ln>
          </p:spPr>
          <p:txBody>
            <a:bodyPr/>
            <a:lstStyle/>
            <a:p>
              <a:pPr algn="ctr"/>
              <a:endParaRPr lang="de-DE" sz="800" b="1"/>
            </a:p>
          </p:txBody>
        </p:sp>
        <p:sp>
          <p:nvSpPr>
            <p:cNvPr id="34" name="Textfeld 14"/>
            <p:cNvSpPr txBox="1">
              <a:spLocks noChangeArrowheads="1"/>
            </p:cNvSpPr>
            <p:nvPr/>
          </p:nvSpPr>
          <p:spPr bwMode="auto">
            <a:xfrm>
              <a:off x="2071684" y="2810508"/>
              <a:ext cx="185215" cy="225161"/>
            </a:xfrm>
            <a:prstGeom prst="rect">
              <a:avLst/>
            </a:prstGeom>
            <a:noFill/>
            <a:ln w="9525">
              <a:noFill/>
              <a:miter lim="800000"/>
              <a:headEnd/>
              <a:tailEnd/>
            </a:ln>
          </p:spPr>
          <p:txBody>
            <a:bodyPr>
              <a:spAutoFit/>
            </a:bodyPr>
            <a:lstStyle/>
            <a:p>
              <a:pPr algn="ctr"/>
              <a:r>
                <a:rPr lang="de-DE" sz="800" b="1" dirty="0">
                  <a:solidFill>
                    <a:schemeClr val="bg1"/>
                  </a:solidFill>
                </a:rPr>
                <a:t>3</a:t>
              </a:r>
            </a:p>
          </p:txBody>
        </p:sp>
        <p:sp>
          <p:nvSpPr>
            <p:cNvPr id="35" name="Textfeld 22"/>
            <p:cNvSpPr txBox="1">
              <a:spLocks noChangeArrowheads="1"/>
            </p:cNvSpPr>
            <p:nvPr/>
          </p:nvSpPr>
          <p:spPr bwMode="auto">
            <a:xfrm>
              <a:off x="2219100" y="2803309"/>
              <a:ext cx="2138586" cy="292387"/>
            </a:xfrm>
            <a:prstGeom prst="rect">
              <a:avLst/>
            </a:prstGeom>
            <a:noFill/>
            <a:ln w="9525">
              <a:noFill/>
              <a:miter lim="800000"/>
              <a:headEnd/>
              <a:tailEnd/>
            </a:ln>
          </p:spPr>
          <p:txBody>
            <a:bodyPr wrap="square">
              <a:spAutoFit/>
            </a:bodyPr>
            <a:lstStyle/>
            <a:p>
              <a:r>
                <a:rPr kumimoji="1" lang="de-DE" sz="1000" b="1" dirty="0" err="1" smtClean="0">
                  <a:solidFill>
                    <a:schemeClr val="tx1">
                      <a:lumMod val="75000"/>
                      <a:lumOff val="25000"/>
                    </a:schemeClr>
                  </a:solidFill>
                  <a:latin typeface="+mn-lt"/>
                </a:rPr>
                <a:t>Integriated</a:t>
              </a:r>
              <a:r>
                <a:rPr kumimoji="1" lang="de-DE" sz="1000" b="1" dirty="0" smtClean="0">
                  <a:solidFill>
                    <a:schemeClr val="tx1">
                      <a:lumMod val="75000"/>
                      <a:lumOff val="25000"/>
                    </a:schemeClr>
                  </a:solidFill>
                  <a:latin typeface="+mn-lt"/>
                </a:rPr>
                <a:t> </a:t>
              </a:r>
              <a:r>
                <a:rPr kumimoji="1" lang="de-DE" sz="1000" b="1" dirty="0" err="1" smtClean="0">
                  <a:solidFill>
                    <a:schemeClr val="tx1">
                      <a:lumMod val="75000"/>
                      <a:lumOff val="25000"/>
                    </a:schemeClr>
                  </a:solidFill>
                  <a:latin typeface="+mn-lt"/>
                </a:rPr>
                <a:t>secondary</a:t>
              </a:r>
              <a:r>
                <a:rPr kumimoji="1" lang="de-DE" sz="1000" b="1" dirty="0" smtClean="0">
                  <a:solidFill>
                    <a:schemeClr val="tx1">
                      <a:lumMod val="75000"/>
                      <a:lumOff val="25000"/>
                    </a:schemeClr>
                  </a:solidFill>
                  <a:latin typeface="+mn-lt"/>
                </a:rPr>
                <a:t> </a:t>
              </a:r>
              <a:r>
                <a:rPr kumimoji="1" lang="de-DE" sz="1000" b="1" dirty="0" err="1" smtClean="0">
                  <a:solidFill>
                    <a:schemeClr val="tx1">
                      <a:lumMod val="75000"/>
                      <a:lumOff val="25000"/>
                    </a:schemeClr>
                  </a:solidFill>
                  <a:latin typeface="+mn-lt"/>
                </a:rPr>
                <a:t>parts</a:t>
              </a:r>
              <a:endParaRPr lang="de-DE" sz="1000" b="1" dirty="0">
                <a:latin typeface="+mn-lt"/>
              </a:endParaRPr>
            </a:p>
          </p:txBody>
        </p:sp>
        <p:sp>
          <p:nvSpPr>
            <p:cNvPr id="36" name="Ellipse 13"/>
            <p:cNvSpPr>
              <a:spLocks noChangeArrowheads="1"/>
            </p:cNvSpPr>
            <p:nvPr/>
          </p:nvSpPr>
          <p:spPr bwMode="auto">
            <a:xfrm>
              <a:off x="2096394" y="3087429"/>
              <a:ext cx="129651" cy="131683"/>
            </a:xfrm>
            <a:prstGeom prst="ellipse">
              <a:avLst/>
            </a:prstGeom>
            <a:solidFill>
              <a:schemeClr val="tx1"/>
            </a:solidFill>
            <a:ln w="6350" algn="ctr">
              <a:solidFill>
                <a:schemeClr val="tx1"/>
              </a:solidFill>
              <a:round/>
              <a:headEnd/>
              <a:tailEnd/>
            </a:ln>
          </p:spPr>
          <p:txBody>
            <a:bodyPr/>
            <a:lstStyle/>
            <a:p>
              <a:pPr algn="ctr"/>
              <a:endParaRPr lang="de-DE" sz="800" b="1"/>
            </a:p>
          </p:txBody>
        </p:sp>
        <p:sp>
          <p:nvSpPr>
            <p:cNvPr id="37" name="Textfeld 14"/>
            <p:cNvSpPr txBox="1">
              <a:spLocks noChangeArrowheads="1"/>
            </p:cNvSpPr>
            <p:nvPr/>
          </p:nvSpPr>
          <p:spPr bwMode="auto">
            <a:xfrm>
              <a:off x="2071684" y="3037115"/>
              <a:ext cx="185215" cy="225161"/>
            </a:xfrm>
            <a:prstGeom prst="rect">
              <a:avLst/>
            </a:prstGeom>
            <a:noFill/>
            <a:ln w="9525">
              <a:noFill/>
              <a:miter lim="800000"/>
              <a:headEnd/>
              <a:tailEnd/>
            </a:ln>
          </p:spPr>
          <p:txBody>
            <a:bodyPr>
              <a:spAutoFit/>
            </a:bodyPr>
            <a:lstStyle/>
            <a:p>
              <a:pPr algn="ctr"/>
              <a:r>
                <a:rPr lang="de-DE" sz="800" b="1" dirty="0">
                  <a:solidFill>
                    <a:schemeClr val="bg1"/>
                  </a:solidFill>
                </a:rPr>
                <a:t>4</a:t>
              </a:r>
            </a:p>
          </p:txBody>
        </p:sp>
        <p:sp>
          <p:nvSpPr>
            <p:cNvPr id="38" name="Textfeld 22"/>
            <p:cNvSpPr txBox="1">
              <a:spLocks noChangeArrowheads="1"/>
            </p:cNvSpPr>
            <p:nvPr/>
          </p:nvSpPr>
          <p:spPr bwMode="auto">
            <a:xfrm>
              <a:off x="2219100" y="3026960"/>
              <a:ext cx="2138586" cy="292387"/>
            </a:xfrm>
            <a:prstGeom prst="rect">
              <a:avLst/>
            </a:prstGeom>
            <a:noFill/>
            <a:ln w="9525">
              <a:noFill/>
              <a:miter lim="800000"/>
              <a:headEnd/>
              <a:tailEnd/>
            </a:ln>
          </p:spPr>
          <p:txBody>
            <a:bodyPr wrap="square">
              <a:spAutoFit/>
            </a:bodyPr>
            <a:lstStyle/>
            <a:p>
              <a:r>
                <a:rPr lang="de-DE" sz="1000" b="1" dirty="0" smtClean="0">
                  <a:solidFill>
                    <a:schemeClr val="tx1">
                      <a:lumMod val="75000"/>
                      <a:lumOff val="25000"/>
                    </a:schemeClr>
                  </a:solidFill>
                  <a:latin typeface="+mn-lt"/>
                </a:rPr>
                <a:t>Compact </a:t>
              </a:r>
              <a:r>
                <a:rPr lang="de-DE" sz="1000" b="1" dirty="0" err="1" smtClean="0">
                  <a:solidFill>
                    <a:schemeClr val="tx1">
                      <a:lumMod val="75000"/>
                      <a:lumOff val="25000"/>
                    </a:schemeClr>
                  </a:solidFill>
                  <a:latin typeface="+mn-lt"/>
                </a:rPr>
                <a:t>primary</a:t>
              </a:r>
              <a:r>
                <a:rPr lang="de-DE" sz="1000" b="1" dirty="0" smtClean="0">
                  <a:solidFill>
                    <a:schemeClr val="tx1">
                      <a:lumMod val="75000"/>
                      <a:lumOff val="25000"/>
                    </a:schemeClr>
                  </a:solidFill>
                  <a:latin typeface="+mn-lt"/>
                </a:rPr>
                <a:t> </a:t>
              </a:r>
              <a:r>
                <a:rPr lang="de-DE" sz="1000" b="1" dirty="0" err="1" smtClean="0">
                  <a:solidFill>
                    <a:schemeClr val="tx1">
                      <a:lumMod val="75000"/>
                      <a:lumOff val="25000"/>
                    </a:schemeClr>
                  </a:solidFill>
                  <a:latin typeface="+mn-lt"/>
                </a:rPr>
                <a:t>part</a:t>
              </a:r>
              <a:r>
                <a:rPr lang="de-DE" sz="1000" b="1" dirty="0" smtClean="0">
                  <a:solidFill>
                    <a:schemeClr val="tx1">
                      <a:lumMod val="75000"/>
                      <a:lumOff val="25000"/>
                    </a:schemeClr>
                  </a:solidFill>
                  <a:latin typeface="+mn-lt"/>
                </a:rPr>
                <a:t> </a:t>
              </a:r>
              <a:r>
                <a:rPr lang="de-DE" sz="1000" b="1" dirty="0" err="1" smtClean="0">
                  <a:solidFill>
                    <a:schemeClr val="tx1">
                      <a:lumMod val="75000"/>
                      <a:lumOff val="25000"/>
                    </a:schemeClr>
                  </a:solidFill>
                  <a:latin typeface="+mn-lt"/>
                </a:rPr>
                <a:t>slide</a:t>
              </a:r>
              <a:endParaRPr lang="de-DE" sz="1000" b="1" dirty="0">
                <a:solidFill>
                  <a:schemeClr val="tx1">
                    <a:lumMod val="75000"/>
                    <a:lumOff val="25000"/>
                  </a:schemeClr>
                </a:solidFill>
                <a:latin typeface="+mn-lt"/>
              </a:endParaRPr>
            </a:p>
          </p:txBody>
        </p:sp>
        <p:sp>
          <p:nvSpPr>
            <p:cNvPr id="39" name="Ellipse 13"/>
            <p:cNvSpPr>
              <a:spLocks noChangeArrowheads="1"/>
            </p:cNvSpPr>
            <p:nvPr/>
          </p:nvSpPr>
          <p:spPr bwMode="auto">
            <a:xfrm>
              <a:off x="2096394" y="2407734"/>
              <a:ext cx="129651" cy="131683"/>
            </a:xfrm>
            <a:prstGeom prst="ellipse">
              <a:avLst/>
            </a:prstGeom>
            <a:solidFill>
              <a:schemeClr val="tx1"/>
            </a:solidFill>
            <a:ln w="6350" algn="ctr">
              <a:solidFill>
                <a:schemeClr val="tx1"/>
              </a:solidFill>
              <a:round/>
              <a:headEnd/>
              <a:tailEnd/>
            </a:ln>
          </p:spPr>
          <p:txBody>
            <a:bodyPr/>
            <a:lstStyle/>
            <a:p>
              <a:pPr algn="ctr"/>
              <a:endParaRPr lang="de-DE" sz="800" b="1"/>
            </a:p>
          </p:txBody>
        </p:sp>
        <p:sp>
          <p:nvSpPr>
            <p:cNvPr id="40" name="Textfeld 14"/>
            <p:cNvSpPr txBox="1">
              <a:spLocks noChangeArrowheads="1"/>
            </p:cNvSpPr>
            <p:nvPr/>
          </p:nvSpPr>
          <p:spPr bwMode="auto">
            <a:xfrm>
              <a:off x="2071684" y="2357430"/>
              <a:ext cx="185215" cy="225162"/>
            </a:xfrm>
            <a:prstGeom prst="rect">
              <a:avLst/>
            </a:prstGeom>
            <a:noFill/>
            <a:ln w="9525">
              <a:noFill/>
              <a:miter lim="800000"/>
              <a:headEnd/>
              <a:tailEnd/>
            </a:ln>
          </p:spPr>
          <p:txBody>
            <a:bodyPr>
              <a:spAutoFit/>
            </a:bodyPr>
            <a:lstStyle/>
            <a:p>
              <a:pPr algn="ctr"/>
              <a:r>
                <a:rPr lang="de-DE" sz="800" b="1" dirty="0">
                  <a:solidFill>
                    <a:schemeClr val="bg1"/>
                  </a:solidFill>
                </a:rPr>
                <a:t>1</a:t>
              </a:r>
            </a:p>
          </p:txBody>
        </p:sp>
        <p:sp>
          <p:nvSpPr>
            <p:cNvPr id="41" name="Textfeld 22"/>
            <p:cNvSpPr txBox="1">
              <a:spLocks noChangeArrowheads="1"/>
            </p:cNvSpPr>
            <p:nvPr/>
          </p:nvSpPr>
          <p:spPr bwMode="auto">
            <a:xfrm>
              <a:off x="2219100" y="2347271"/>
              <a:ext cx="3210156" cy="493404"/>
            </a:xfrm>
            <a:prstGeom prst="rect">
              <a:avLst/>
            </a:prstGeom>
            <a:noFill/>
            <a:ln w="9525">
              <a:noFill/>
              <a:miter lim="800000"/>
              <a:headEnd/>
              <a:tailEnd/>
            </a:ln>
          </p:spPr>
          <p:txBody>
            <a:bodyPr wrap="square">
              <a:spAutoFit/>
            </a:bodyPr>
            <a:lstStyle/>
            <a:p>
              <a:r>
                <a:rPr lang="de-DE" sz="1000" b="1" dirty="0" smtClean="0">
                  <a:solidFill>
                    <a:schemeClr val="tx1">
                      <a:lumMod val="75000"/>
                      <a:lumOff val="25000"/>
                    </a:schemeClr>
                  </a:solidFill>
                  <a:latin typeface="+mn-lt"/>
                </a:rPr>
                <a:t>Aluminium press-</a:t>
              </a:r>
              <a:r>
                <a:rPr lang="de-DE" sz="1000" b="1" dirty="0" err="1" smtClean="0">
                  <a:solidFill>
                    <a:schemeClr val="tx1">
                      <a:lumMod val="75000"/>
                      <a:lumOff val="25000"/>
                    </a:schemeClr>
                  </a:solidFill>
                  <a:latin typeface="+mn-lt"/>
                </a:rPr>
                <a:t>drawn</a:t>
              </a:r>
              <a:r>
                <a:rPr lang="de-DE" sz="1000" b="1" dirty="0" smtClean="0">
                  <a:solidFill>
                    <a:schemeClr val="tx1">
                      <a:lumMod val="75000"/>
                      <a:lumOff val="25000"/>
                    </a:schemeClr>
                  </a:solidFill>
                  <a:latin typeface="+mn-lt"/>
                </a:rPr>
                <a:t> </a:t>
              </a:r>
              <a:r>
                <a:rPr lang="de-DE" sz="1000" b="1" dirty="0" err="1" smtClean="0">
                  <a:solidFill>
                    <a:schemeClr val="tx1">
                      <a:lumMod val="75000"/>
                      <a:lumOff val="25000"/>
                    </a:schemeClr>
                  </a:solidFill>
                  <a:latin typeface="+mn-lt"/>
                </a:rPr>
                <a:t>section</a:t>
              </a:r>
              <a:r>
                <a:rPr lang="de-DE" sz="1000" dirty="0" smtClean="0">
                  <a:solidFill>
                    <a:schemeClr val="tx1">
                      <a:lumMod val="75000"/>
                      <a:lumOff val="25000"/>
                    </a:schemeClr>
                  </a:solidFill>
                  <a:latin typeface="+mn-lt"/>
                </a:rPr>
                <a:t/>
              </a:r>
              <a:br>
                <a:rPr lang="de-DE" sz="1000" dirty="0" smtClean="0">
                  <a:solidFill>
                    <a:schemeClr val="tx1">
                      <a:lumMod val="75000"/>
                      <a:lumOff val="25000"/>
                    </a:schemeClr>
                  </a:solidFill>
                  <a:latin typeface="+mn-lt"/>
                </a:rPr>
              </a:br>
              <a:endParaRPr lang="de-DE" sz="1000" b="1" dirty="0">
                <a:solidFill>
                  <a:schemeClr val="tx1">
                    <a:lumMod val="75000"/>
                    <a:lumOff val="25000"/>
                  </a:schemeClr>
                </a:solidFill>
                <a:latin typeface="+mn-lt"/>
              </a:endParaRPr>
            </a:p>
          </p:txBody>
        </p:sp>
        <p:sp>
          <p:nvSpPr>
            <p:cNvPr id="42" name="Ellipse 41"/>
            <p:cNvSpPr>
              <a:spLocks noChangeArrowheads="1"/>
            </p:cNvSpPr>
            <p:nvPr/>
          </p:nvSpPr>
          <p:spPr bwMode="auto">
            <a:xfrm>
              <a:off x="2096415" y="3314033"/>
              <a:ext cx="129651" cy="131683"/>
            </a:xfrm>
            <a:prstGeom prst="ellipse">
              <a:avLst/>
            </a:prstGeom>
            <a:solidFill>
              <a:schemeClr val="tx1"/>
            </a:solidFill>
            <a:ln w="6350" algn="ctr">
              <a:solidFill>
                <a:schemeClr val="tx1"/>
              </a:solidFill>
              <a:round/>
              <a:headEnd/>
              <a:tailEnd/>
            </a:ln>
          </p:spPr>
          <p:txBody>
            <a:bodyPr/>
            <a:lstStyle/>
            <a:p>
              <a:pPr algn="ctr"/>
              <a:endParaRPr lang="de-DE" sz="800" b="1"/>
            </a:p>
          </p:txBody>
        </p:sp>
        <p:sp>
          <p:nvSpPr>
            <p:cNvPr id="43" name="Textfeld 42"/>
            <p:cNvSpPr txBox="1">
              <a:spLocks noChangeArrowheads="1"/>
            </p:cNvSpPr>
            <p:nvPr/>
          </p:nvSpPr>
          <p:spPr bwMode="auto">
            <a:xfrm>
              <a:off x="2071705" y="3263719"/>
              <a:ext cx="185215" cy="225161"/>
            </a:xfrm>
            <a:prstGeom prst="rect">
              <a:avLst/>
            </a:prstGeom>
            <a:noFill/>
            <a:ln w="9525">
              <a:noFill/>
              <a:miter lim="800000"/>
              <a:headEnd/>
              <a:tailEnd/>
            </a:ln>
          </p:spPr>
          <p:txBody>
            <a:bodyPr>
              <a:spAutoFit/>
            </a:bodyPr>
            <a:lstStyle/>
            <a:p>
              <a:pPr algn="ctr"/>
              <a:r>
                <a:rPr lang="de-DE" sz="800" b="1" dirty="0">
                  <a:solidFill>
                    <a:schemeClr val="bg1"/>
                  </a:solidFill>
                </a:rPr>
                <a:t>5</a:t>
              </a:r>
            </a:p>
          </p:txBody>
        </p:sp>
        <p:sp>
          <p:nvSpPr>
            <p:cNvPr id="44" name="Textfeld 22"/>
            <p:cNvSpPr txBox="1">
              <a:spLocks noChangeArrowheads="1"/>
            </p:cNvSpPr>
            <p:nvPr/>
          </p:nvSpPr>
          <p:spPr bwMode="auto">
            <a:xfrm>
              <a:off x="2219126" y="3253559"/>
              <a:ext cx="1495618" cy="292387"/>
            </a:xfrm>
            <a:prstGeom prst="rect">
              <a:avLst/>
            </a:prstGeom>
            <a:noFill/>
            <a:ln w="9525">
              <a:noFill/>
              <a:miter lim="800000"/>
              <a:headEnd/>
              <a:tailEnd/>
            </a:ln>
          </p:spPr>
          <p:txBody>
            <a:bodyPr>
              <a:spAutoFit/>
            </a:bodyPr>
            <a:lstStyle/>
            <a:p>
              <a:r>
                <a:rPr lang="de-DE" sz="1000" b="1" dirty="0" smtClean="0">
                  <a:solidFill>
                    <a:schemeClr val="tx1">
                      <a:lumMod val="75000"/>
                      <a:lumOff val="25000"/>
                    </a:schemeClr>
                  </a:solidFill>
                  <a:latin typeface="+mn-lt"/>
                </a:rPr>
                <a:t>End </a:t>
              </a:r>
              <a:r>
                <a:rPr lang="de-DE" sz="1000" b="1" dirty="0" err="1" smtClean="0">
                  <a:solidFill>
                    <a:schemeClr val="tx1">
                      <a:lumMod val="75000"/>
                      <a:lumOff val="25000"/>
                    </a:schemeClr>
                  </a:solidFill>
                  <a:latin typeface="+mn-lt"/>
                </a:rPr>
                <a:t>plates</a:t>
              </a:r>
              <a:endParaRPr lang="de-DE" sz="1000" b="1" dirty="0">
                <a:solidFill>
                  <a:schemeClr val="tx1">
                    <a:lumMod val="75000"/>
                    <a:lumOff val="25000"/>
                  </a:schemeClr>
                </a:solidFill>
                <a:latin typeface="+mn-lt"/>
              </a:endParaRPr>
            </a:p>
          </p:txBody>
        </p:sp>
        <p:sp>
          <p:nvSpPr>
            <p:cNvPr id="45" name="Ellipse 44"/>
            <p:cNvSpPr>
              <a:spLocks noChangeArrowheads="1"/>
            </p:cNvSpPr>
            <p:nvPr/>
          </p:nvSpPr>
          <p:spPr bwMode="auto">
            <a:xfrm>
              <a:off x="2096380" y="3523274"/>
              <a:ext cx="129651" cy="131683"/>
            </a:xfrm>
            <a:prstGeom prst="ellipse">
              <a:avLst/>
            </a:prstGeom>
            <a:solidFill>
              <a:schemeClr val="tx1"/>
            </a:solidFill>
            <a:ln w="6350" algn="ctr">
              <a:solidFill>
                <a:schemeClr val="tx1"/>
              </a:solidFill>
              <a:round/>
              <a:headEnd/>
              <a:tailEnd/>
            </a:ln>
          </p:spPr>
          <p:txBody>
            <a:bodyPr/>
            <a:lstStyle/>
            <a:p>
              <a:pPr algn="ctr"/>
              <a:endParaRPr lang="de-DE" sz="800" b="1"/>
            </a:p>
          </p:txBody>
        </p:sp>
        <p:sp>
          <p:nvSpPr>
            <p:cNvPr id="46" name="Textfeld 45"/>
            <p:cNvSpPr txBox="1">
              <a:spLocks noChangeArrowheads="1"/>
            </p:cNvSpPr>
            <p:nvPr/>
          </p:nvSpPr>
          <p:spPr bwMode="auto">
            <a:xfrm>
              <a:off x="2071670" y="3472960"/>
              <a:ext cx="185215" cy="215444"/>
            </a:xfrm>
            <a:prstGeom prst="rect">
              <a:avLst/>
            </a:prstGeom>
            <a:noFill/>
            <a:ln w="9525">
              <a:noFill/>
              <a:miter lim="800000"/>
              <a:headEnd/>
              <a:tailEnd/>
            </a:ln>
          </p:spPr>
          <p:txBody>
            <a:bodyPr>
              <a:spAutoFit/>
            </a:bodyPr>
            <a:lstStyle/>
            <a:p>
              <a:pPr algn="ctr"/>
              <a:r>
                <a:rPr lang="de-DE" sz="800" b="1" dirty="0">
                  <a:solidFill>
                    <a:schemeClr val="bg1"/>
                  </a:solidFill>
                </a:rPr>
                <a:t>6</a:t>
              </a:r>
            </a:p>
          </p:txBody>
        </p:sp>
        <p:sp>
          <p:nvSpPr>
            <p:cNvPr id="47" name="Textfeld 46"/>
            <p:cNvSpPr txBox="1"/>
            <p:nvPr/>
          </p:nvSpPr>
          <p:spPr>
            <a:xfrm>
              <a:off x="2223338" y="3446812"/>
              <a:ext cx="2571768" cy="292387"/>
            </a:xfrm>
            <a:prstGeom prst="rect">
              <a:avLst/>
            </a:prstGeom>
            <a:noFill/>
          </p:spPr>
          <p:txBody>
            <a:bodyPr wrap="square" rtlCol="0">
              <a:spAutoFit/>
            </a:bodyPr>
            <a:lstStyle/>
            <a:p>
              <a:r>
                <a:rPr lang="de-DE" sz="1000" b="1" dirty="0" smtClean="0">
                  <a:solidFill>
                    <a:schemeClr val="tx1">
                      <a:lumMod val="75000"/>
                      <a:lumOff val="25000"/>
                    </a:schemeClr>
                  </a:solidFill>
                  <a:latin typeface="+mn-lt"/>
                </a:rPr>
                <a:t>Motor </a:t>
              </a:r>
              <a:r>
                <a:rPr lang="de-DE" sz="1000" b="1" dirty="0" err="1" smtClean="0">
                  <a:solidFill>
                    <a:schemeClr val="tx1">
                      <a:lumMod val="75000"/>
                      <a:lumOff val="25000"/>
                    </a:schemeClr>
                  </a:solidFill>
                  <a:latin typeface="+mn-lt"/>
                </a:rPr>
                <a:t>plug</a:t>
              </a:r>
              <a:endParaRPr lang="de-DE" sz="1000" b="1" dirty="0">
                <a:solidFill>
                  <a:schemeClr val="tx1">
                    <a:lumMod val="75000"/>
                    <a:lumOff val="25000"/>
                  </a:schemeClr>
                </a:solidFill>
                <a:latin typeface="+mn-lt"/>
              </a:endParaRPr>
            </a:p>
          </p:txBody>
        </p:sp>
      </p:gr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9" descr="K:\DATEN\Allg\Koop_Entw_Vertrieb\Highlights_2011_nicht_freigegeben\Fotos\Gesendet_an_Team_3\gas_ldt_300_mit_ausfraesung.jpg"/>
          <p:cNvPicPr>
            <a:picLocks noChangeAspect="1" noChangeArrowheads="1"/>
          </p:cNvPicPr>
          <p:nvPr/>
        </p:nvPicPr>
        <p:blipFill>
          <a:blip r:embed="rId2" cstate="print"/>
          <a:srcRect/>
          <a:stretch>
            <a:fillRect/>
          </a:stretch>
        </p:blipFill>
        <p:spPr bwMode="auto">
          <a:xfrm>
            <a:off x="5034120" y="4560530"/>
            <a:ext cx="3429024" cy="1705018"/>
          </a:xfrm>
          <a:prstGeom prst="rect">
            <a:avLst/>
          </a:prstGeom>
          <a:noFill/>
          <a:ln w="9525">
            <a:noFill/>
            <a:miter lim="800000"/>
            <a:headEnd/>
            <a:tailEnd/>
          </a:ln>
        </p:spPr>
      </p:pic>
      <p:sp>
        <p:nvSpPr>
          <p:cNvPr id="44034" name="Titel 2"/>
          <p:cNvSpPr>
            <a:spLocks noGrp="1"/>
          </p:cNvSpPr>
          <p:nvPr>
            <p:ph type="title"/>
          </p:nvPr>
        </p:nvSpPr>
        <p:spPr/>
        <p:txBody>
          <a:bodyPr/>
          <a:lstStyle/>
          <a:p>
            <a:r>
              <a:rPr lang="de-DE" dirty="0" smtClean="0"/>
              <a:t>Linear </a:t>
            </a:r>
            <a:r>
              <a:rPr lang="de-DE" dirty="0" err="1" smtClean="0"/>
              <a:t>direct</a:t>
            </a:r>
            <a:r>
              <a:rPr lang="de-DE" dirty="0" smtClean="0"/>
              <a:t> </a:t>
            </a:r>
            <a:r>
              <a:rPr lang="de-DE" dirty="0" err="1" smtClean="0"/>
              <a:t>drive</a:t>
            </a:r>
            <a:r>
              <a:rPr lang="de-DE" dirty="0" smtClean="0"/>
              <a:t> LDT</a:t>
            </a:r>
          </a:p>
        </p:txBody>
      </p:sp>
      <p:sp>
        <p:nvSpPr>
          <p:cNvPr id="5" name="Fußzeilenplatzhalter 4"/>
          <p:cNvSpPr>
            <a:spLocks noGrp="1"/>
          </p:cNvSpPr>
          <p:nvPr>
            <p:ph type="ftr" sz="quarter" idx="3"/>
          </p:nvPr>
        </p:nvSpPr>
        <p:spPr/>
        <p:txBody>
          <a:bodyPr/>
          <a:lstStyle/>
          <a:p>
            <a:pPr>
              <a:defRPr/>
            </a:pPr>
            <a:r>
              <a:rPr lang="de-DE"/>
              <a:t>Linearmodule Grundschulung - Jakob Khoury</a:t>
            </a:r>
            <a:endParaRPr lang="de-DE" dirty="0"/>
          </a:p>
        </p:txBody>
      </p:sp>
      <p:sp>
        <p:nvSpPr>
          <p:cNvPr id="6" name="Inhaltsplatzhalter 12"/>
          <p:cNvSpPr>
            <a:spLocks noGrp="1"/>
          </p:cNvSpPr>
          <p:nvPr>
            <p:ph sz="quarter" idx="4294967295"/>
          </p:nvPr>
        </p:nvSpPr>
        <p:spPr>
          <a:xfrm>
            <a:off x="571472" y="1285861"/>
            <a:ext cx="8358246" cy="4000527"/>
          </a:xfrm>
          <a:prstGeom prst="rect">
            <a:avLst/>
          </a:prstGeom>
        </p:spPr>
        <p:txBody>
          <a:bodyPr/>
          <a:lstStyle/>
          <a:p>
            <a:pPr marL="182606" indent="-182606">
              <a:spcBef>
                <a:spcPts val="0"/>
              </a:spcBef>
              <a:buClr>
                <a:srgbClr val="404040"/>
              </a:buClr>
            </a:pPr>
            <a:endParaRPr lang="de-DE" sz="2000" dirty="0" smtClean="0">
              <a:solidFill>
                <a:schemeClr val="tx1">
                  <a:lumMod val="75000"/>
                  <a:lumOff val="25000"/>
                </a:schemeClr>
              </a:solidFill>
              <a:cs typeface="Times New Roman"/>
            </a:endParaRPr>
          </a:p>
          <a:p>
            <a:pPr marL="182606" indent="-182606">
              <a:spcBef>
                <a:spcPts val="0"/>
              </a:spcBef>
              <a:buClr>
                <a:srgbClr val="404040"/>
              </a:buClr>
            </a:pPr>
            <a:r>
              <a:rPr lang="de-DE" sz="2000" dirty="0" smtClean="0">
                <a:solidFill>
                  <a:schemeClr val="tx1">
                    <a:lumMod val="75000"/>
                    <a:lumOff val="25000"/>
                  </a:schemeClr>
                </a:solidFill>
                <a:cs typeface="Times New Roman"/>
              </a:rPr>
              <a:t>+15% </a:t>
            </a:r>
            <a:r>
              <a:rPr lang="de-DE" sz="2000" dirty="0" err="1" smtClean="0">
                <a:solidFill>
                  <a:schemeClr val="tx1">
                    <a:lumMod val="75000"/>
                    <a:lumOff val="25000"/>
                  </a:schemeClr>
                </a:solidFill>
                <a:cs typeface="Times New Roman"/>
              </a:rPr>
              <a:t>rated</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force</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compared</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to</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predecessor</a:t>
            </a:r>
            <a:r>
              <a:rPr lang="de-DE" sz="2000" dirty="0" smtClean="0">
                <a:solidFill>
                  <a:schemeClr val="tx1">
                    <a:lumMod val="75000"/>
                    <a:lumOff val="25000"/>
                  </a:schemeClr>
                </a:solidFill>
                <a:cs typeface="Times New Roman"/>
              </a:rPr>
              <a:t> (MLD …-T) in </a:t>
            </a:r>
            <a:r>
              <a:rPr lang="de-DE" sz="2000" dirty="0" err="1" smtClean="0">
                <a:solidFill>
                  <a:schemeClr val="tx1">
                    <a:lumMod val="75000"/>
                    <a:lumOff val="25000"/>
                  </a:schemeClr>
                </a:solidFill>
                <a:cs typeface="Times New Roman"/>
              </a:rPr>
              <a:t>the</a:t>
            </a:r>
            <a:r>
              <a:rPr lang="de-DE" sz="2000" dirty="0" smtClean="0">
                <a:solidFill>
                  <a:schemeClr val="tx1">
                    <a:lumMod val="75000"/>
                    <a:lumOff val="25000"/>
                  </a:schemeClr>
                </a:solidFill>
                <a:cs typeface="Times New Roman"/>
              </a:rPr>
              <a:t> same </a:t>
            </a:r>
            <a:r>
              <a:rPr lang="de-DE" sz="2000" dirty="0" err="1" smtClean="0">
                <a:solidFill>
                  <a:schemeClr val="tx1">
                    <a:lumMod val="75000"/>
                    <a:lumOff val="25000"/>
                  </a:schemeClr>
                </a:solidFill>
                <a:cs typeface="Times New Roman"/>
              </a:rPr>
              <a:t>space</a:t>
            </a:r>
            <a:endParaRPr lang="de-DE" sz="2000" dirty="0" smtClean="0">
              <a:solidFill>
                <a:schemeClr val="tx1">
                  <a:lumMod val="75000"/>
                  <a:lumOff val="25000"/>
                </a:schemeClr>
              </a:solidFill>
              <a:cs typeface="Times New Roman" pitchFamily="18" charset="0"/>
            </a:endParaRPr>
          </a:p>
          <a:p>
            <a:pPr marL="182606" indent="-182606">
              <a:spcBef>
                <a:spcPts val="0"/>
              </a:spcBef>
              <a:buClr>
                <a:srgbClr val="404040"/>
              </a:buClr>
            </a:pPr>
            <a:r>
              <a:rPr lang="de-DE" sz="2000" dirty="0" err="1" smtClean="0">
                <a:solidFill>
                  <a:schemeClr val="tx1">
                    <a:lumMod val="75000"/>
                    <a:lumOff val="25000"/>
                  </a:schemeClr>
                </a:solidFill>
                <a:cs typeface="Times New Roman"/>
              </a:rPr>
              <a:t>no</a:t>
            </a:r>
            <a:r>
              <a:rPr lang="de-DE" sz="2000" dirty="0" smtClean="0">
                <a:solidFill>
                  <a:schemeClr val="tx1">
                    <a:lumMod val="75000"/>
                    <a:lumOff val="25000"/>
                  </a:schemeClr>
                </a:solidFill>
                <a:cs typeface="Times New Roman"/>
              </a:rPr>
              <a:t> Hall </a:t>
            </a:r>
            <a:r>
              <a:rPr lang="de-DE" sz="2000" dirty="0" err="1" smtClean="0">
                <a:solidFill>
                  <a:schemeClr val="tx1">
                    <a:lumMod val="75000"/>
                    <a:lumOff val="25000"/>
                  </a:schemeClr>
                </a:solidFill>
                <a:cs typeface="Times New Roman"/>
              </a:rPr>
              <a:t>effect</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sensors</a:t>
            </a:r>
            <a:r>
              <a:rPr lang="de-DE" sz="2000" dirty="0" smtClean="0">
                <a:solidFill>
                  <a:schemeClr val="tx1">
                    <a:lumMod val="75000"/>
                    <a:lumOff val="25000"/>
                  </a:schemeClr>
                </a:solidFill>
                <a:cs typeface="Times New Roman"/>
              </a:rPr>
              <a:t>, so </a:t>
            </a:r>
            <a:r>
              <a:rPr lang="de-DE" sz="2000" dirty="0" err="1" smtClean="0">
                <a:solidFill>
                  <a:schemeClr val="tx1">
                    <a:lumMod val="75000"/>
                    <a:lumOff val="25000"/>
                  </a:schemeClr>
                </a:solidFill>
                <a:cs typeface="Times New Roman"/>
              </a:rPr>
              <a:t>fewer</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cables</a:t>
            </a:r>
            <a:r>
              <a:rPr lang="de-DE" sz="2000" dirty="0" smtClean="0">
                <a:solidFill>
                  <a:schemeClr val="tx1">
                    <a:lumMod val="75000"/>
                    <a:lumOff val="25000"/>
                  </a:schemeClr>
                </a:solidFill>
                <a:cs typeface="Times New Roman"/>
              </a:rPr>
              <a:t> in </a:t>
            </a:r>
            <a:r>
              <a:rPr lang="de-DE" sz="2000" dirty="0" err="1" smtClean="0">
                <a:solidFill>
                  <a:schemeClr val="tx1">
                    <a:lumMod val="75000"/>
                    <a:lumOff val="25000"/>
                  </a:schemeClr>
                </a:solidFill>
                <a:cs typeface="Times New Roman"/>
              </a:rPr>
              <a:t>the</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cable</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set</a:t>
            </a:r>
            <a:endParaRPr lang="de-DE" sz="2000" dirty="0" smtClean="0">
              <a:solidFill>
                <a:schemeClr val="tx1">
                  <a:lumMod val="75000"/>
                  <a:lumOff val="25000"/>
                </a:schemeClr>
              </a:solidFill>
              <a:cs typeface="Times New Roman"/>
            </a:endParaRPr>
          </a:p>
          <a:p>
            <a:pPr marL="182606" indent="-182606">
              <a:spcBef>
                <a:spcPts val="0"/>
              </a:spcBef>
              <a:buClr>
                <a:srgbClr val="404040"/>
              </a:buClr>
            </a:pPr>
            <a:r>
              <a:rPr lang="de-DE" sz="2000" dirty="0" smtClean="0">
                <a:solidFill>
                  <a:schemeClr val="tx1">
                    <a:lumMod val="75000"/>
                    <a:lumOff val="25000"/>
                  </a:schemeClr>
                </a:solidFill>
                <a:cs typeface="Times New Roman"/>
              </a:rPr>
              <a:t>absolute </a:t>
            </a:r>
            <a:r>
              <a:rPr lang="de-DE" sz="2000" dirty="0" err="1" smtClean="0">
                <a:solidFill>
                  <a:schemeClr val="tx1">
                    <a:lumMod val="75000"/>
                    <a:lumOff val="25000"/>
                  </a:schemeClr>
                </a:solidFill>
                <a:cs typeface="Times New Roman"/>
              </a:rPr>
              <a:t>stroke</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measuring</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system</a:t>
            </a:r>
            <a:endParaRPr lang="de-DE" sz="2000" dirty="0" smtClean="0">
              <a:solidFill>
                <a:schemeClr val="tx1">
                  <a:lumMod val="75000"/>
                  <a:lumOff val="25000"/>
                </a:schemeClr>
              </a:solidFill>
              <a:cs typeface="Times New Roman" pitchFamily="18" charset="0"/>
            </a:endParaRPr>
          </a:p>
          <a:p>
            <a:pPr marL="182606" indent="-182606">
              <a:spcBef>
                <a:spcPts val="0"/>
              </a:spcBef>
              <a:buClr>
                <a:srgbClr val="404040"/>
              </a:buClr>
            </a:pPr>
            <a:r>
              <a:rPr lang="de-DE" sz="2000" dirty="0" smtClean="0">
                <a:solidFill>
                  <a:schemeClr val="tx1">
                    <a:lumMod val="75000"/>
                    <a:lumOff val="25000"/>
                  </a:schemeClr>
                </a:solidFill>
                <a:cs typeface="Times New Roman"/>
              </a:rPr>
              <a:t>multiple </a:t>
            </a:r>
            <a:r>
              <a:rPr lang="de-DE" sz="2000" dirty="0" err="1" smtClean="0">
                <a:solidFill>
                  <a:schemeClr val="tx1">
                    <a:lumMod val="75000"/>
                    <a:lumOff val="25000"/>
                  </a:schemeClr>
                </a:solidFill>
                <a:cs typeface="Times New Roman"/>
              </a:rPr>
              <a:t>freely</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programmable</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slides</a:t>
            </a:r>
            <a:r>
              <a:rPr lang="de-DE" sz="2000" dirty="0" smtClean="0">
                <a:solidFill>
                  <a:schemeClr val="tx1">
                    <a:lumMod val="75000"/>
                    <a:lumOff val="25000"/>
                  </a:schemeClr>
                </a:solidFill>
                <a:cs typeface="Times New Roman"/>
              </a:rPr>
              <a:t> on a profile </a:t>
            </a:r>
            <a:r>
              <a:rPr lang="de-DE" sz="2000" dirty="0" err="1" smtClean="0">
                <a:solidFill>
                  <a:schemeClr val="tx1">
                    <a:lumMod val="75000"/>
                    <a:lumOff val="25000"/>
                  </a:schemeClr>
                </a:solidFill>
                <a:cs typeface="Times New Roman"/>
              </a:rPr>
              <a:t>guide</a:t>
            </a:r>
            <a:r>
              <a:rPr lang="de-DE" sz="2000" dirty="0" smtClean="0">
                <a:solidFill>
                  <a:schemeClr val="tx1">
                    <a:lumMod val="75000"/>
                    <a:lumOff val="25000"/>
                  </a:schemeClr>
                </a:solidFill>
                <a:cs typeface="Times New Roman"/>
              </a:rPr>
              <a:t> </a:t>
            </a:r>
            <a:r>
              <a:rPr lang="de-DE" sz="2000" spc="-20" dirty="0" err="1" smtClean="0">
                <a:solidFill>
                  <a:schemeClr val="tx1">
                    <a:lumMod val="75000"/>
                    <a:lumOff val="25000"/>
                  </a:schemeClr>
                </a:solidFill>
                <a:cs typeface="Times New Roman"/>
              </a:rPr>
              <a:t>enable</a:t>
            </a:r>
            <a:r>
              <a:rPr lang="de-DE" sz="2000" spc="-20" dirty="0" smtClean="0">
                <a:solidFill>
                  <a:schemeClr val="tx1">
                    <a:lumMod val="75000"/>
                    <a:lumOff val="25000"/>
                  </a:schemeClr>
                </a:solidFill>
                <a:cs typeface="Times New Roman"/>
              </a:rPr>
              <a:t> </a:t>
            </a:r>
            <a:r>
              <a:rPr lang="de-DE" sz="2000" spc="-20" dirty="0" err="1" smtClean="0">
                <a:solidFill>
                  <a:schemeClr val="tx1">
                    <a:lumMod val="75000"/>
                    <a:lumOff val="25000"/>
                  </a:schemeClr>
                </a:solidFill>
                <a:cs typeface="Times New Roman"/>
              </a:rPr>
              <a:t>unusual</a:t>
            </a:r>
            <a:r>
              <a:rPr lang="de-DE" sz="2000" spc="-20" dirty="0" smtClean="0">
                <a:solidFill>
                  <a:schemeClr val="tx1">
                    <a:lumMod val="75000"/>
                    <a:lumOff val="25000"/>
                  </a:schemeClr>
                </a:solidFill>
                <a:cs typeface="Times New Roman"/>
              </a:rPr>
              <a:t>, </a:t>
            </a:r>
            <a:r>
              <a:rPr lang="de-DE" sz="2000" spc="-20" dirty="0" err="1" smtClean="0">
                <a:solidFill>
                  <a:schemeClr val="tx1">
                    <a:lumMod val="75000"/>
                    <a:lumOff val="25000"/>
                  </a:schemeClr>
                </a:solidFill>
                <a:cs typeface="Times New Roman"/>
              </a:rPr>
              <a:t>compact</a:t>
            </a:r>
            <a:r>
              <a:rPr lang="de-DE" sz="2000" spc="-20" dirty="0" smtClean="0">
                <a:solidFill>
                  <a:schemeClr val="tx1">
                    <a:lumMod val="75000"/>
                    <a:lumOff val="25000"/>
                  </a:schemeClr>
                </a:solidFill>
                <a:cs typeface="Times New Roman"/>
              </a:rPr>
              <a:t> </a:t>
            </a:r>
            <a:r>
              <a:rPr lang="de-DE" sz="2000" spc="-20" dirty="0" err="1" smtClean="0">
                <a:solidFill>
                  <a:schemeClr val="tx1">
                    <a:lumMod val="75000"/>
                    <a:lumOff val="25000"/>
                  </a:schemeClr>
                </a:solidFill>
                <a:cs typeface="Times New Roman"/>
              </a:rPr>
              <a:t>and</a:t>
            </a:r>
            <a:r>
              <a:rPr lang="de-DE" sz="2000" spc="-20" dirty="0" smtClean="0">
                <a:solidFill>
                  <a:schemeClr val="tx1">
                    <a:lumMod val="75000"/>
                    <a:lumOff val="25000"/>
                  </a:schemeClr>
                </a:solidFill>
                <a:cs typeface="Times New Roman"/>
              </a:rPr>
              <a:t> </a:t>
            </a:r>
            <a:r>
              <a:rPr lang="de-DE" sz="2000" spc="-20" dirty="0" err="1" smtClean="0">
                <a:solidFill>
                  <a:schemeClr val="tx1">
                    <a:lumMod val="75000"/>
                    <a:lumOff val="25000"/>
                  </a:schemeClr>
                </a:solidFill>
                <a:cs typeface="Times New Roman"/>
              </a:rPr>
              <a:t>low-priced</a:t>
            </a:r>
            <a:r>
              <a:rPr lang="pl-PL" sz="2000" spc="-20" dirty="0" smtClean="0">
                <a:solidFill>
                  <a:schemeClr val="tx1">
                    <a:lumMod val="75000"/>
                    <a:lumOff val="25000"/>
                  </a:schemeClr>
                </a:solidFill>
                <a:cs typeface="Times New Roman"/>
              </a:rPr>
              <a:t> </a:t>
            </a:r>
            <a:r>
              <a:rPr lang="de-DE" sz="2000" spc="-20" dirty="0" err="1" smtClean="0">
                <a:solidFill>
                  <a:schemeClr val="tx1">
                    <a:lumMod val="75000"/>
                    <a:lumOff val="25000"/>
                  </a:schemeClr>
                </a:solidFill>
                <a:cs typeface="Times New Roman"/>
              </a:rPr>
              <a:t>drive</a:t>
            </a:r>
            <a:r>
              <a:rPr lang="de-DE" sz="2000" spc="-20" dirty="0" smtClean="0">
                <a:solidFill>
                  <a:schemeClr val="tx1">
                    <a:lumMod val="75000"/>
                    <a:lumOff val="25000"/>
                  </a:schemeClr>
                </a:solidFill>
                <a:cs typeface="Times New Roman"/>
              </a:rPr>
              <a:t> </a:t>
            </a:r>
            <a:r>
              <a:rPr lang="de-DE" sz="2000" spc="-20" dirty="0" err="1" smtClean="0">
                <a:solidFill>
                  <a:schemeClr val="tx1">
                    <a:lumMod val="75000"/>
                    <a:lumOff val="25000"/>
                  </a:schemeClr>
                </a:solidFill>
                <a:cs typeface="Times New Roman"/>
              </a:rPr>
              <a:t>concepts</a:t>
            </a:r>
            <a:endParaRPr lang="de-DE" sz="2000" spc="-20" dirty="0" smtClean="0">
              <a:solidFill>
                <a:schemeClr val="tx1">
                  <a:lumMod val="75000"/>
                  <a:lumOff val="25000"/>
                </a:schemeClr>
              </a:solidFill>
              <a:cs typeface="Times New Roman"/>
            </a:endParaRPr>
          </a:p>
          <a:p>
            <a:pPr marL="182606" indent="-182606">
              <a:spcBef>
                <a:spcPts val="0"/>
              </a:spcBef>
              <a:buClr>
                <a:srgbClr val="404040"/>
              </a:buClr>
            </a:pPr>
            <a:r>
              <a:rPr lang="de-DE" sz="2000" dirty="0" err="1" smtClean="0">
                <a:solidFill>
                  <a:schemeClr val="tx1">
                    <a:lumMod val="75000"/>
                    <a:lumOff val="25000"/>
                  </a:schemeClr>
                </a:solidFill>
                <a:cs typeface="Times New Roman"/>
              </a:rPr>
              <a:t>Many</a:t>
            </a:r>
            <a:r>
              <a:rPr lang="de-DE" sz="2000" dirty="0" smtClean="0">
                <a:solidFill>
                  <a:schemeClr val="tx1">
                    <a:lumMod val="75000"/>
                    <a:lumOff val="25000"/>
                  </a:schemeClr>
                </a:solidFill>
                <a:cs typeface="Times New Roman"/>
              </a:rPr>
              <a:t> different </a:t>
            </a:r>
            <a:r>
              <a:rPr lang="de-DE" sz="2000" dirty="0" err="1" smtClean="0">
                <a:solidFill>
                  <a:schemeClr val="tx1">
                    <a:lumMod val="75000"/>
                    <a:lumOff val="25000"/>
                  </a:schemeClr>
                </a:solidFill>
                <a:cs typeface="Times New Roman"/>
              </a:rPr>
              <a:t>variants</a:t>
            </a:r>
            <a:r>
              <a:rPr lang="de-DE" sz="2000" dirty="0" smtClean="0">
                <a:solidFill>
                  <a:schemeClr val="tx1">
                    <a:lumMod val="75000"/>
                    <a:lumOff val="25000"/>
                  </a:schemeClr>
                </a:solidFill>
                <a:cs typeface="Times New Roman"/>
              </a:rPr>
              <a:t> (longitudinal </a:t>
            </a:r>
            <a:r>
              <a:rPr lang="de-DE" sz="2000" dirty="0" err="1" smtClean="0">
                <a:solidFill>
                  <a:schemeClr val="tx1">
                    <a:lumMod val="75000"/>
                    <a:lumOff val="25000"/>
                  </a:schemeClr>
                </a:solidFill>
                <a:cs typeface="Times New Roman"/>
              </a:rPr>
              <a:t>slides</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mechanically</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supported</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version</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available</a:t>
            </a:r>
            <a:endParaRPr lang="de-DE" sz="2000" dirty="0" smtClean="0">
              <a:solidFill>
                <a:schemeClr val="tx1">
                  <a:lumMod val="75000"/>
                  <a:lumOff val="25000"/>
                </a:schemeClr>
              </a:solidFill>
              <a:cs typeface="Times New Roman"/>
            </a:endParaRPr>
          </a:p>
          <a:p>
            <a:pPr marL="182606" indent="-182606">
              <a:spcBef>
                <a:spcPts val="0"/>
              </a:spcBef>
              <a:buClr>
                <a:srgbClr val="404040"/>
              </a:buClr>
            </a:pPr>
            <a:r>
              <a:rPr lang="de-DE" sz="2000" dirty="0" err="1" smtClean="0">
                <a:solidFill>
                  <a:schemeClr val="tx1">
                    <a:lumMod val="75000"/>
                    <a:lumOff val="25000"/>
                  </a:schemeClr>
                </a:solidFill>
                <a:cs typeface="Times New Roman"/>
              </a:rPr>
              <a:t>axis</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module</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with</a:t>
            </a:r>
            <a:r>
              <a:rPr lang="de-DE" sz="2000" dirty="0" smtClean="0">
                <a:solidFill>
                  <a:schemeClr val="tx1">
                    <a:lumMod val="75000"/>
                    <a:lumOff val="25000"/>
                  </a:schemeClr>
                </a:solidFill>
                <a:cs typeface="Times New Roman"/>
              </a:rPr>
              <a:t> rigid </a:t>
            </a:r>
            <a:r>
              <a:rPr lang="de-DE" sz="2000" dirty="0" err="1" smtClean="0">
                <a:solidFill>
                  <a:schemeClr val="tx1">
                    <a:lumMod val="75000"/>
                    <a:lumOff val="25000"/>
                  </a:schemeClr>
                </a:solidFill>
                <a:cs typeface="Times New Roman"/>
              </a:rPr>
              <a:t>triple</a:t>
            </a:r>
            <a:r>
              <a:rPr lang="de-DE" sz="2000" dirty="0" smtClean="0">
                <a:solidFill>
                  <a:schemeClr val="tx1">
                    <a:lumMod val="75000"/>
                    <a:lumOff val="25000"/>
                  </a:schemeClr>
                </a:solidFill>
                <a:cs typeface="Times New Roman"/>
              </a:rPr>
              <a:t> X-</a:t>
            </a:r>
            <a:r>
              <a:rPr lang="de-DE" sz="2000" dirty="0" err="1" smtClean="0">
                <a:solidFill>
                  <a:schemeClr val="tx1">
                    <a:lumMod val="75000"/>
                    <a:lumOff val="25000"/>
                  </a:schemeClr>
                </a:solidFill>
                <a:cs typeface="Times New Roman"/>
              </a:rPr>
              <a:t>shaped</a:t>
            </a:r>
            <a:r>
              <a:rPr lang="de-DE" sz="2000" dirty="0" smtClean="0">
                <a:solidFill>
                  <a:schemeClr val="tx1">
                    <a:lumMod val="75000"/>
                    <a:lumOff val="25000"/>
                  </a:schemeClr>
                </a:solidFill>
                <a:cs typeface="Times New Roman"/>
              </a:rPr>
              <a:t> profile </a:t>
            </a:r>
            <a:r>
              <a:rPr lang="de-DE" sz="2000" dirty="0" err="1" smtClean="0">
                <a:solidFill>
                  <a:schemeClr val="tx1">
                    <a:lumMod val="75000"/>
                    <a:lumOff val="25000"/>
                  </a:schemeClr>
                </a:solidFill>
                <a:cs typeface="Times New Roman"/>
              </a:rPr>
              <a:t>for</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high</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loads</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with</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highly</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dynamic</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requirements</a:t>
            </a:r>
            <a:endParaRPr lang="de-DE" sz="2000" dirty="0" smtClean="0">
              <a:solidFill>
                <a:schemeClr val="tx1">
                  <a:lumMod val="75000"/>
                  <a:lumOff val="25000"/>
                </a:schemeClr>
              </a:solidFill>
              <a:cs typeface="Times New Roman"/>
            </a:endParaRPr>
          </a:p>
          <a:p>
            <a:pPr marL="182606" indent="-182606">
              <a:spcBef>
                <a:spcPts val="0"/>
              </a:spcBef>
              <a:buClr>
                <a:srgbClr val="404040"/>
              </a:buClr>
            </a:pPr>
            <a:r>
              <a:rPr lang="de-DE" sz="2000" dirty="0" smtClean="0">
                <a:solidFill>
                  <a:schemeClr val="tx1">
                    <a:lumMod val="75000"/>
                    <a:lumOff val="25000"/>
                  </a:schemeClr>
                </a:solidFill>
                <a:cs typeface="Times New Roman"/>
              </a:rPr>
              <a:t>optional </a:t>
            </a:r>
            <a:r>
              <a:rPr lang="de-DE" sz="2000" dirty="0" err="1" smtClean="0">
                <a:solidFill>
                  <a:schemeClr val="tx1">
                    <a:lumMod val="75000"/>
                    <a:lumOff val="25000"/>
                  </a:schemeClr>
                </a:solidFill>
                <a:cs typeface="Times New Roman"/>
              </a:rPr>
              <a:t>holding</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brake</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available</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for</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applications</a:t>
            </a:r>
            <a:r>
              <a:rPr lang="pl-PL" sz="2000" dirty="0" smtClean="0">
                <a:solidFill>
                  <a:schemeClr val="tx1">
                    <a:lumMod val="75000"/>
                    <a:lumOff val="25000"/>
                  </a:schemeClr>
                </a:solidFill>
                <a:cs typeface="Times New Roman"/>
              </a:rPr>
              <a:t/>
            </a:r>
            <a:br>
              <a:rPr lang="pl-PL" sz="2000" dirty="0" smtClean="0">
                <a:solidFill>
                  <a:schemeClr val="tx1">
                    <a:lumMod val="75000"/>
                    <a:lumOff val="25000"/>
                  </a:schemeClr>
                </a:solidFill>
                <a:cs typeface="Times New Roman"/>
              </a:rPr>
            </a:br>
            <a:r>
              <a:rPr lang="de-DE" sz="2000" dirty="0" err="1" smtClean="0">
                <a:solidFill>
                  <a:schemeClr val="tx1">
                    <a:lumMod val="75000"/>
                    <a:lumOff val="25000"/>
                  </a:schemeClr>
                </a:solidFill>
                <a:cs typeface="Times New Roman"/>
              </a:rPr>
              <a:t>as</a:t>
            </a:r>
            <a:r>
              <a:rPr lang="de-DE" sz="2000" dirty="0" smtClean="0">
                <a:solidFill>
                  <a:schemeClr val="tx1">
                    <a:lumMod val="75000"/>
                    <a:lumOff val="25000"/>
                  </a:schemeClr>
                </a:solidFill>
                <a:cs typeface="Times New Roman"/>
              </a:rPr>
              <a:t> a Z </a:t>
            </a:r>
            <a:r>
              <a:rPr lang="de-DE" sz="2000" dirty="0" err="1" smtClean="0">
                <a:solidFill>
                  <a:schemeClr val="tx1">
                    <a:lumMod val="75000"/>
                    <a:lumOff val="25000"/>
                  </a:schemeClr>
                </a:solidFill>
                <a:cs typeface="Times New Roman"/>
              </a:rPr>
              <a:t>axis</a:t>
            </a:r>
            <a:endParaRPr lang="de-DE" sz="2000" dirty="0" smtClean="0">
              <a:solidFill>
                <a:schemeClr val="tx1">
                  <a:lumMod val="75000"/>
                  <a:lumOff val="25000"/>
                </a:schemeClr>
              </a:solidFill>
              <a:cs typeface="Times New Roman"/>
            </a:endParaRPr>
          </a:p>
          <a:p>
            <a:pPr marL="182563" lvl="1" indent="-182563">
              <a:spcBef>
                <a:spcPts val="0"/>
              </a:spcBef>
              <a:buFont typeface="Arial"/>
              <a:buChar char="•"/>
              <a:defRPr/>
            </a:pPr>
            <a:r>
              <a:rPr lang="de-DE" sz="2000" dirty="0" smtClean="0">
                <a:solidFill>
                  <a:schemeClr val="tx1">
                    <a:lumMod val="75000"/>
                    <a:lumOff val="25000"/>
                  </a:schemeClr>
                </a:solidFill>
                <a:cs typeface="Times New Roman" pitchFamily="18" charset="0"/>
              </a:rPr>
              <a:t>max. </a:t>
            </a:r>
            <a:r>
              <a:rPr lang="de-DE" sz="2000" dirty="0" err="1" smtClean="0">
                <a:solidFill>
                  <a:schemeClr val="tx1">
                    <a:lumMod val="75000"/>
                    <a:lumOff val="25000"/>
                  </a:schemeClr>
                </a:solidFill>
                <a:cs typeface="Times New Roman"/>
              </a:rPr>
              <a:t>useful</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stroke</a:t>
            </a:r>
            <a:r>
              <a:rPr lang="de-DE" sz="2000" dirty="0" smtClean="0">
                <a:solidFill>
                  <a:schemeClr val="tx1">
                    <a:lumMod val="75000"/>
                    <a:lumOff val="25000"/>
                  </a:schemeClr>
                </a:solidFill>
                <a:cs typeface="Times New Roman"/>
              </a:rPr>
              <a:t> </a:t>
            </a:r>
            <a:r>
              <a:rPr lang="de-DE" sz="2000" dirty="0" smtClean="0">
                <a:solidFill>
                  <a:schemeClr val="tx1">
                    <a:lumMod val="75000"/>
                    <a:lumOff val="25000"/>
                  </a:schemeClr>
                </a:solidFill>
                <a:cs typeface="Times New Roman" pitchFamily="18" charset="0"/>
              </a:rPr>
              <a:t>: 2700 mm</a:t>
            </a:r>
          </a:p>
          <a:p>
            <a:pPr marL="182563" lvl="1" indent="-182563">
              <a:spcBef>
                <a:spcPts val="0"/>
              </a:spcBef>
              <a:buFont typeface="Arial"/>
              <a:buChar char="•"/>
              <a:defRPr/>
            </a:pPr>
            <a:r>
              <a:rPr lang="de-DE" sz="2000" dirty="0" err="1" smtClean="0">
                <a:solidFill>
                  <a:schemeClr val="tx1">
                    <a:lumMod val="75000"/>
                    <a:lumOff val="25000"/>
                  </a:schemeClr>
                </a:solidFill>
                <a:cs typeface="Times New Roman"/>
              </a:rPr>
              <a:t>repeat</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accuracy</a:t>
            </a:r>
            <a:r>
              <a:rPr lang="de-DE" sz="2000" dirty="0" smtClean="0">
                <a:solidFill>
                  <a:schemeClr val="tx1">
                    <a:lumMod val="75000"/>
                    <a:lumOff val="25000"/>
                  </a:schemeClr>
                </a:solidFill>
                <a:cs typeface="Times New Roman"/>
              </a:rPr>
              <a:t> </a:t>
            </a:r>
            <a:r>
              <a:rPr lang="de-DE" sz="2000" dirty="0" smtClean="0">
                <a:solidFill>
                  <a:schemeClr val="tx1">
                    <a:lumMod val="75000"/>
                    <a:lumOff val="25000"/>
                  </a:schemeClr>
                </a:solidFill>
                <a:cs typeface="Times New Roman" pitchFamily="18" charset="0"/>
              </a:rPr>
              <a:t>: 0,01 mm</a:t>
            </a:r>
          </a:p>
          <a:p>
            <a:pPr marL="182563" indent="-182563">
              <a:spcBef>
                <a:spcPts val="0"/>
              </a:spcBef>
              <a:buNone/>
              <a:defRPr/>
            </a:pPr>
            <a:endParaRPr lang="de-DE" sz="2000" dirty="0" smtClean="0">
              <a:solidFill>
                <a:schemeClr val="tx1">
                  <a:lumMod val="75000"/>
                  <a:lumOff val="25000"/>
                </a:schemeClr>
              </a:solidFill>
              <a:cs typeface="Times New Roman" pitchFamily="18" charset="0"/>
            </a:endParaRPr>
          </a:p>
          <a:p>
            <a:pPr>
              <a:lnSpc>
                <a:spcPct val="100000"/>
              </a:lnSpc>
              <a:spcBef>
                <a:spcPts val="0"/>
              </a:spcBef>
            </a:pPr>
            <a:endParaRPr lang="de-DE" sz="2000" dirty="0">
              <a:solidFill>
                <a:schemeClr val="tx1">
                  <a:lumMod val="75000"/>
                  <a:lumOff val="25000"/>
                </a:schemeClr>
              </a:solidFill>
            </a:endParaRPr>
          </a:p>
        </p:txBody>
      </p:sp>
      <p:sp>
        <p:nvSpPr>
          <p:cNvPr id="29" name="Foliennummernplatzhalter 28"/>
          <p:cNvSpPr>
            <a:spLocks noGrp="1"/>
          </p:cNvSpPr>
          <p:nvPr>
            <p:ph type="sldNum" sz="quarter" idx="4"/>
          </p:nvPr>
        </p:nvSpPr>
        <p:spPr/>
        <p:txBody>
          <a:bodyPr/>
          <a:lstStyle/>
          <a:p>
            <a:fld id="{67E460E2-A79B-FD4C-875F-CB1722C97EA1}" type="slidenum">
              <a:rPr lang="de-DE" smtClean="0"/>
              <a:pPr/>
              <a:t>42</a:t>
            </a:fld>
            <a:endParaRPr lang="de-DE"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8" descr="K:\DATEN\Allg\Koop_Entw_Vertrieb\Highlights_2011_nicht_freigegeben\Schnittbilder\Gesendet_an_Team_3\ldt_600_mit_ausfraesung_mit_legende.jpg"/>
          <p:cNvPicPr>
            <a:picLocks noChangeAspect="1" noChangeArrowheads="1"/>
          </p:cNvPicPr>
          <p:nvPr/>
        </p:nvPicPr>
        <p:blipFill>
          <a:blip r:embed="rId2" cstate="print"/>
          <a:srcRect l="6937" t="22997" r="4634" b="18174"/>
          <a:stretch>
            <a:fillRect/>
          </a:stretch>
        </p:blipFill>
        <p:spPr bwMode="auto">
          <a:xfrm>
            <a:off x="928662" y="4525584"/>
            <a:ext cx="3139282" cy="1695213"/>
          </a:xfrm>
          <a:prstGeom prst="rect">
            <a:avLst/>
          </a:prstGeom>
          <a:noFill/>
          <a:ln w="9525">
            <a:noFill/>
            <a:miter lim="800000"/>
            <a:headEnd/>
            <a:tailEnd/>
          </a:ln>
        </p:spPr>
      </p:pic>
      <p:sp>
        <p:nvSpPr>
          <p:cNvPr id="44034" name="Titel 2"/>
          <p:cNvSpPr>
            <a:spLocks noGrp="1"/>
          </p:cNvSpPr>
          <p:nvPr>
            <p:ph type="title"/>
          </p:nvPr>
        </p:nvSpPr>
        <p:spPr/>
        <p:txBody>
          <a:bodyPr/>
          <a:lstStyle/>
          <a:p>
            <a:r>
              <a:rPr lang="de-DE" dirty="0" smtClean="0"/>
              <a:t>Linear </a:t>
            </a:r>
            <a:r>
              <a:rPr lang="de-DE" dirty="0" err="1" smtClean="0"/>
              <a:t>direct</a:t>
            </a:r>
            <a:r>
              <a:rPr lang="de-DE" dirty="0" smtClean="0"/>
              <a:t> </a:t>
            </a:r>
            <a:r>
              <a:rPr lang="de-DE" dirty="0" err="1" smtClean="0"/>
              <a:t>drive</a:t>
            </a:r>
            <a:r>
              <a:rPr lang="de-DE" dirty="0" smtClean="0"/>
              <a:t> LDT</a:t>
            </a:r>
          </a:p>
        </p:txBody>
      </p:sp>
      <p:sp>
        <p:nvSpPr>
          <p:cNvPr id="5" name="Fußzeilenplatzhalter 4"/>
          <p:cNvSpPr>
            <a:spLocks noGrp="1"/>
          </p:cNvSpPr>
          <p:nvPr>
            <p:ph type="ftr" sz="quarter" idx="3"/>
          </p:nvPr>
        </p:nvSpPr>
        <p:spPr/>
        <p:txBody>
          <a:bodyPr/>
          <a:lstStyle/>
          <a:p>
            <a:pPr>
              <a:defRPr/>
            </a:pPr>
            <a:r>
              <a:rPr lang="de-DE"/>
              <a:t>Linearmodule Grundschulung - Jakob Khoury</a:t>
            </a:r>
            <a:endParaRPr lang="de-DE" dirty="0"/>
          </a:p>
        </p:txBody>
      </p:sp>
      <p:sp>
        <p:nvSpPr>
          <p:cNvPr id="6" name="Inhaltsplatzhalter 12"/>
          <p:cNvSpPr>
            <a:spLocks noGrp="1"/>
          </p:cNvSpPr>
          <p:nvPr>
            <p:ph sz="quarter" idx="4294967295"/>
          </p:nvPr>
        </p:nvSpPr>
        <p:spPr>
          <a:xfrm>
            <a:off x="571472" y="1214422"/>
            <a:ext cx="8358246" cy="4000527"/>
          </a:xfrm>
          <a:prstGeom prst="rect">
            <a:avLst/>
          </a:prstGeom>
        </p:spPr>
        <p:txBody>
          <a:bodyPr/>
          <a:lstStyle/>
          <a:p>
            <a:pPr marL="396027" indent="-361920">
              <a:spcBef>
                <a:spcPts val="0"/>
              </a:spcBef>
              <a:spcAft>
                <a:spcPts val="600"/>
              </a:spcAft>
              <a:buNone/>
            </a:pPr>
            <a:endParaRPr lang="de-DE" sz="2000" b="1" dirty="0" smtClean="0">
              <a:solidFill>
                <a:schemeClr val="tx1">
                  <a:lumMod val="75000"/>
                  <a:lumOff val="25000"/>
                </a:schemeClr>
              </a:solidFill>
              <a:cs typeface="Times New Roman"/>
            </a:endParaRPr>
          </a:p>
          <a:p>
            <a:pPr marL="396027" indent="-361920">
              <a:spcBef>
                <a:spcPts val="0"/>
              </a:spcBef>
              <a:spcAft>
                <a:spcPts val="600"/>
              </a:spcAft>
              <a:buNone/>
            </a:pPr>
            <a:r>
              <a:rPr lang="de-DE" sz="2000" b="1" dirty="0" smtClean="0">
                <a:solidFill>
                  <a:schemeClr val="tx1">
                    <a:lumMod val="75000"/>
                    <a:lumOff val="25000"/>
                  </a:schemeClr>
                </a:solidFill>
                <a:cs typeface="Times New Roman"/>
              </a:rPr>
              <a:t>Customer </a:t>
            </a:r>
            <a:r>
              <a:rPr lang="de-DE" sz="2000" b="1" dirty="0" err="1" smtClean="0">
                <a:solidFill>
                  <a:schemeClr val="tx1">
                    <a:lumMod val="75000"/>
                    <a:lumOff val="25000"/>
                  </a:schemeClr>
                </a:solidFill>
                <a:cs typeface="Times New Roman"/>
              </a:rPr>
              <a:t>value</a:t>
            </a:r>
            <a:r>
              <a:rPr lang="de-DE" sz="2000" b="1" dirty="0" smtClean="0">
                <a:solidFill>
                  <a:schemeClr val="tx1">
                    <a:lumMod val="75000"/>
                    <a:lumOff val="25000"/>
                  </a:schemeClr>
                </a:solidFill>
                <a:cs typeface="Times New Roman"/>
              </a:rPr>
              <a:t>/</a:t>
            </a:r>
            <a:r>
              <a:rPr lang="de-DE" sz="2000" b="1" dirty="0" err="1" smtClean="0">
                <a:solidFill>
                  <a:schemeClr val="tx1">
                    <a:lumMod val="75000"/>
                    <a:lumOff val="25000"/>
                  </a:schemeClr>
                </a:solidFill>
                <a:cs typeface="Times New Roman"/>
              </a:rPr>
              <a:t>selling</a:t>
            </a:r>
            <a:r>
              <a:rPr lang="de-DE" sz="2000" b="1" dirty="0" smtClean="0">
                <a:solidFill>
                  <a:schemeClr val="tx1">
                    <a:lumMod val="75000"/>
                    <a:lumOff val="25000"/>
                  </a:schemeClr>
                </a:solidFill>
                <a:cs typeface="Times New Roman"/>
              </a:rPr>
              <a:t> </a:t>
            </a:r>
            <a:r>
              <a:rPr lang="de-DE" sz="2000" b="1" dirty="0" err="1" smtClean="0">
                <a:solidFill>
                  <a:schemeClr val="tx1">
                    <a:lumMod val="75000"/>
                    <a:lumOff val="25000"/>
                  </a:schemeClr>
                </a:solidFill>
                <a:cs typeface="Times New Roman"/>
              </a:rPr>
              <a:t>points</a:t>
            </a:r>
            <a:endParaRPr lang="de-DE" sz="2000" b="1" dirty="0" smtClean="0">
              <a:solidFill>
                <a:schemeClr val="tx1">
                  <a:lumMod val="75000"/>
                  <a:lumOff val="25000"/>
                </a:schemeClr>
              </a:solidFill>
              <a:cs typeface="Times New Roman"/>
            </a:endParaRPr>
          </a:p>
          <a:p>
            <a:pPr marL="182606" indent="-149230">
              <a:spcBef>
                <a:spcPts val="0"/>
              </a:spcBef>
              <a:buClr>
                <a:schemeClr val="tx1">
                  <a:lumMod val="75000"/>
                </a:schemeClr>
              </a:buClr>
            </a:pPr>
            <a:r>
              <a:rPr lang="de-DE" sz="2000" dirty="0" err="1" smtClean="0">
                <a:solidFill>
                  <a:schemeClr val="tx1">
                    <a:lumMod val="75000"/>
                    <a:lumOff val="25000"/>
                  </a:schemeClr>
                </a:solidFill>
                <a:cs typeface="Times New Roman"/>
              </a:rPr>
              <a:t>the</a:t>
            </a:r>
            <a:r>
              <a:rPr lang="de-DE" sz="2000" dirty="0" smtClean="0">
                <a:solidFill>
                  <a:schemeClr val="tx1">
                    <a:lumMod val="75000"/>
                    <a:lumOff val="25000"/>
                  </a:schemeClr>
                </a:solidFill>
                <a:cs typeface="Times New Roman"/>
              </a:rPr>
              <a:t> absolute-</a:t>
            </a:r>
            <a:r>
              <a:rPr lang="de-DE" sz="2000" dirty="0" err="1" smtClean="0">
                <a:solidFill>
                  <a:schemeClr val="tx1">
                    <a:lumMod val="75000"/>
                    <a:lumOff val="25000"/>
                  </a:schemeClr>
                </a:solidFill>
                <a:cs typeface="Times New Roman"/>
              </a:rPr>
              <a:t>value</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transducer</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means</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that</a:t>
            </a:r>
            <a:r>
              <a:rPr lang="de-DE" sz="2000" dirty="0" smtClean="0">
                <a:solidFill>
                  <a:schemeClr val="tx1">
                    <a:lumMod val="75000"/>
                    <a:lumOff val="25000"/>
                  </a:schemeClr>
                </a:solidFill>
                <a:cs typeface="Times New Roman"/>
              </a:rPr>
              <a:t> commutation </a:t>
            </a:r>
            <a:r>
              <a:rPr lang="de-DE" sz="2000" dirty="0" err="1" smtClean="0">
                <a:solidFill>
                  <a:schemeClr val="tx1">
                    <a:lumMod val="75000"/>
                    <a:lumOff val="25000"/>
                  </a:schemeClr>
                </a:solidFill>
                <a:cs typeface="Times New Roman"/>
              </a:rPr>
              <a:t>is</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only</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necessary</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during</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initial</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commissioning</a:t>
            </a:r>
            <a:r>
              <a:rPr lang="de-DE" sz="2000" dirty="0" smtClean="0">
                <a:solidFill>
                  <a:schemeClr val="tx1">
                    <a:lumMod val="75000"/>
                    <a:lumOff val="25000"/>
                  </a:schemeClr>
                </a:solidFill>
                <a:cs typeface="Times New Roman"/>
              </a:rPr>
              <a:t>, after </a:t>
            </a:r>
            <a:r>
              <a:rPr lang="de-DE" sz="2000" dirty="0" err="1" smtClean="0">
                <a:solidFill>
                  <a:schemeClr val="tx1">
                    <a:lumMod val="75000"/>
                    <a:lumOff val="25000"/>
                  </a:schemeClr>
                </a:solidFill>
                <a:cs typeface="Times New Roman"/>
              </a:rPr>
              <a:t>which</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the</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parameter</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is</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stored</a:t>
            </a:r>
            <a:r>
              <a:rPr lang="de-DE" sz="2000" dirty="0" smtClean="0">
                <a:solidFill>
                  <a:schemeClr val="tx1">
                    <a:lumMod val="75000"/>
                    <a:lumOff val="25000"/>
                  </a:schemeClr>
                </a:solidFill>
                <a:cs typeface="Times New Roman"/>
              </a:rPr>
              <a:t> in </a:t>
            </a:r>
            <a:r>
              <a:rPr lang="de-DE" sz="2000" dirty="0" err="1" smtClean="0">
                <a:solidFill>
                  <a:schemeClr val="tx1">
                    <a:lumMod val="75000"/>
                    <a:lumOff val="25000"/>
                  </a:schemeClr>
                </a:solidFill>
                <a:cs typeface="Times New Roman"/>
              </a:rPr>
              <a:t>the</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transducer</a:t>
            </a:r>
            <a:endParaRPr lang="de-DE" sz="2000" dirty="0" smtClean="0">
              <a:solidFill>
                <a:schemeClr val="tx1">
                  <a:lumMod val="75000"/>
                  <a:lumOff val="25000"/>
                </a:schemeClr>
              </a:solidFill>
              <a:cs typeface="Times New Roman"/>
            </a:endParaRPr>
          </a:p>
          <a:p>
            <a:pPr marL="182606" indent="-149230">
              <a:spcBef>
                <a:spcPts val="0"/>
              </a:spcBef>
              <a:buClr>
                <a:schemeClr val="tx1">
                  <a:lumMod val="75000"/>
                </a:schemeClr>
              </a:buClr>
            </a:pPr>
            <a:r>
              <a:rPr lang="de-DE" sz="2000" dirty="0" err="1" smtClean="0">
                <a:solidFill>
                  <a:schemeClr val="tx1">
                    <a:lumMod val="75000"/>
                    <a:lumOff val="25000"/>
                  </a:schemeClr>
                </a:solidFill>
                <a:cs typeface="Times New Roman"/>
              </a:rPr>
              <a:t>the</a:t>
            </a:r>
            <a:r>
              <a:rPr lang="de-DE" sz="2000" dirty="0" smtClean="0">
                <a:solidFill>
                  <a:schemeClr val="tx1">
                    <a:lumMod val="75000"/>
                    <a:lumOff val="25000"/>
                  </a:schemeClr>
                </a:solidFill>
                <a:cs typeface="Times New Roman"/>
              </a:rPr>
              <a:t> absolute-</a:t>
            </a:r>
            <a:r>
              <a:rPr lang="de-DE" sz="2000" dirty="0" err="1" smtClean="0">
                <a:solidFill>
                  <a:schemeClr val="tx1">
                    <a:lumMod val="75000"/>
                    <a:lumOff val="25000"/>
                  </a:schemeClr>
                </a:solidFill>
                <a:cs typeface="Times New Roman"/>
              </a:rPr>
              <a:t>value</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transducer</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means</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that</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no</a:t>
            </a:r>
            <a:r>
              <a:rPr lang="de-DE" sz="2000" dirty="0" smtClean="0">
                <a:solidFill>
                  <a:schemeClr val="tx1">
                    <a:lumMod val="75000"/>
                    <a:lumOff val="25000"/>
                  </a:schemeClr>
                </a:solidFill>
                <a:cs typeface="Times New Roman"/>
              </a:rPr>
              <a:t> end </a:t>
            </a:r>
            <a:r>
              <a:rPr lang="de-DE" sz="2000" dirty="0" err="1" smtClean="0">
                <a:solidFill>
                  <a:schemeClr val="tx1">
                    <a:lumMod val="75000"/>
                    <a:lumOff val="25000"/>
                  </a:schemeClr>
                </a:solidFill>
                <a:cs typeface="Times New Roman"/>
              </a:rPr>
              <a:t>or</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reference</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sensors</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are</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necessary</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Cheaper</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and</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with</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less</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programming</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as</a:t>
            </a:r>
            <a:r>
              <a:rPr lang="de-DE" sz="2000" dirty="0" smtClean="0">
                <a:solidFill>
                  <a:schemeClr val="tx1">
                    <a:lumMod val="75000"/>
                    <a:lumOff val="25000"/>
                  </a:schemeClr>
                </a:solidFill>
                <a:cs typeface="Times New Roman"/>
              </a:rPr>
              <a:t> well </a:t>
            </a:r>
            <a:r>
              <a:rPr lang="de-DE" sz="2000" dirty="0" err="1" smtClean="0">
                <a:solidFill>
                  <a:schemeClr val="tx1">
                    <a:lumMod val="75000"/>
                    <a:lumOff val="25000"/>
                  </a:schemeClr>
                </a:solidFill>
                <a:cs typeface="Times New Roman"/>
              </a:rPr>
              <a:t>as</a:t>
            </a:r>
            <a:r>
              <a:rPr lang="de-DE" sz="2000" dirty="0" smtClean="0">
                <a:solidFill>
                  <a:schemeClr val="tx1">
                    <a:lumMod val="75000"/>
                    <a:lumOff val="25000"/>
                  </a:schemeClr>
                </a:solidFill>
                <a:cs typeface="Times New Roman"/>
              </a:rPr>
              <a:t> time </a:t>
            </a:r>
            <a:r>
              <a:rPr lang="de-DE" sz="2000" dirty="0" err="1" smtClean="0">
                <a:solidFill>
                  <a:schemeClr val="tx1">
                    <a:lumMod val="75000"/>
                    <a:lumOff val="25000"/>
                  </a:schemeClr>
                </a:solidFill>
                <a:cs typeface="Times New Roman"/>
              </a:rPr>
              <a:t>savings</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during</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system</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start-up</a:t>
            </a:r>
            <a:endParaRPr lang="de-DE" sz="2000" dirty="0" smtClean="0">
              <a:solidFill>
                <a:schemeClr val="tx1">
                  <a:lumMod val="75000"/>
                  <a:lumOff val="25000"/>
                </a:schemeClr>
              </a:solidFill>
              <a:cs typeface="Times New Roman"/>
            </a:endParaRPr>
          </a:p>
          <a:p>
            <a:pPr marL="182606" indent="-149230">
              <a:spcBef>
                <a:spcPts val="0"/>
              </a:spcBef>
              <a:buClr>
                <a:schemeClr val="tx1">
                  <a:lumMod val="75000"/>
                </a:schemeClr>
              </a:buClr>
            </a:pPr>
            <a:r>
              <a:rPr lang="de-DE" sz="2000" dirty="0" err="1" smtClean="0">
                <a:solidFill>
                  <a:schemeClr val="tx1">
                    <a:lumMod val="75000"/>
                    <a:lumOff val="25000"/>
                  </a:schemeClr>
                </a:solidFill>
                <a:cs typeface="Times New Roman"/>
              </a:rPr>
              <a:t>higher</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operating</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speeds</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lead</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to</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reduced</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cycle</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times</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they</a:t>
            </a:r>
            <a:r>
              <a:rPr lang="de-DE" sz="2000" dirty="0" smtClean="0">
                <a:solidFill>
                  <a:schemeClr val="tx1">
                    <a:lumMod val="75000"/>
                    <a:lumOff val="25000"/>
                  </a:schemeClr>
                </a:solidFill>
                <a:cs typeface="Times New Roman"/>
              </a:rPr>
              <a:t> also </a:t>
            </a:r>
            <a:r>
              <a:rPr lang="de-DE" sz="2000" dirty="0" err="1" smtClean="0">
                <a:solidFill>
                  <a:schemeClr val="tx1">
                    <a:lumMod val="75000"/>
                    <a:lumOff val="25000"/>
                  </a:schemeClr>
                </a:solidFill>
                <a:cs typeface="Times New Roman"/>
              </a:rPr>
              <a:t>lead</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to</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more</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cycles</a:t>
            </a:r>
            <a:r>
              <a:rPr lang="de-DE" sz="2000" dirty="0" smtClean="0">
                <a:solidFill>
                  <a:schemeClr val="tx1">
                    <a:lumMod val="75000"/>
                    <a:lumOff val="25000"/>
                  </a:schemeClr>
                </a:solidFill>
                <a:cs typeface="Times New Roman"/>
              </a:rPr>
              <a:t> per </a:t>
            </a:r>
            <a:r>
              <a:rPr lang="de-DE" sz="2000" dirty="0" err="1" smtClean="0">
                <a:solidFill>
                  <a:schemeClr val="tx1">
                    <a:lumMod val="75000"/>
                    <a:lumOff val="25000"/>
                  </a:schemeClr>
                </a:solidFill>
                <a:cs typeface="Times New Roman"/>
              </a:rPr>
              <a:t>unit</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of</a:t>
            </a:r>
            <a:r>
              <a:rPr lang="de-DE" sz="2000" dirty="0" smtClean="0">
                <a:solidFill>
                  <a:schemeClr val="tx1">
                    <a:lumMod val="75000"/>
                    <a:lumOff val="25000"/>
                  </a:schemeClr>
                </a:solidFill>
                <a:cs typeface="Times New Roman"/>
              </a:rPr>
              <a:t> time, </a:t>
            </a:r>
            <a:r>
              <a:rPr lang="de-DE" sz="2000" dirty="0" err="1" smtClean="0">
                <a:solidFill>
                  <a:schemeClr val="tx1">
                    <a:lumMod val="75000"/>
                    <a:lumOff val="25000"/>
                  </a:schemeClr>
                </a:solidFill>
                <a:cs typeface="Times New Roman"/>
              </a:rPr>
              <a:t>and</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they</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lead</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to</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more</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products</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produced</a:t>
            </a:r>
            <a:r>
              <a:rPr lang="de-DE" sz="2000" dirty="0" smtClean="0">
                <a:solidFill>
                  <a:schemeClr val="tx1">
                    <a:lumMod val="75000"/>
                    <a:lumOff val="25000"/>
                  </a:schemeClr>
                </a:solidFill>
                <a:cs typeface="Times New Roman"/>
              </a:rPr>
              <a:t> per </a:t>
            </a:r>
            <a:r>
              <a:rPr lang="de-DE" sz="2000" dirty="0" err="1" smtClean="0">
                <a:solidFill>
                  <a:schemeClr val="tx1">
                    <a:lumMod val="75000"/>
                    <a:lumOff val="25000"/>
                  </a:schemeClr>
                </a:solidFill>
                <a:cs typeface="Times New Roman"/>
              </a:rPr>
              <a:t>unit</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of</a:t>
            </a:r>
            <a:r>
              <a:rPr lang="de-DE" sz="2000" dirty="0" smtClean="0">
                <a:solidFill>
                  <a:schemeClr val="tx1">
                    <a:lumMod val="75000"/>
                    <a:lumOff val="25000"/>
                  </a:schemeClr>
                </a:solidFill>
                <a:cs typeface="Times New Roman"/>
              </a:rPr>
              <a:t> time</a:t>
            </a:r>
          </a:p>
          <a:p>
            <a:endParaRPr lang="de-DE" sz="2000" dirty="0" smtClean="0"/>
          </a:p>
          <a:p>
            <a:pPr marL="182563" indent="-182563">
              <a:spcBef>
                <a:spcPts val="0"/>
              </a:spcBef>
              <a:buNone/>
              <a:defRPr/>
            </a:pPr>
            <a:endParaRPr lang="de-DE" sz="2000" dirty="0" smtClean="0">
              <a:solidFill>
                <a:schemeClr val="tx1">
                  <a:lumMod val="75000"/>
                  <a:lumOff val="25000"/>
                </a:schemeClr>
              </a:solidFill>
              <a:cs typeface="Times New Roman" pitchFamily="18" charset="0"/>
            </a:endParaRPr>
          </a:p>
          <a:p>
            <a:pPr>
              <a:lnSpc>
                <a:spcPct val="100000"/>
              </a:lnSpc>
              <a:spcBef>
                <a:spcPts val="0"/>
              </a:spcBef>
              <a:buNone/>
            </a:pPr>
            <a:endParaRPr lang="de-DE" sz="2000" dirty="0">
              <a:solidFill>
                <a:schemeClr val="tx1">
                  <a:lumMod val="75000"/>
                  <a:lumOff val="25000"/>
                </a:schemeClr>
              </a:solidFill>
            </a:endParaRPr>
          </a:p>
        </p:txBody>
      </p:sp>
      <p:sp>
        <p:nvSpPr>
          <p:cNvPr id="29" name="Foliennummernplatzhalter 28"/>
          <p:cNvSpPr>
            <a:spLocks noGrp="1"/>
          </p:cNvSpPr>
          <p:nvPr>
            <p:ph type="sldNum" sz="quarter" idx="4"/>
          </p:nvPr>
        </p:nvSpPr>
        <p:spPr/>
        <p:txBody>
          <a:bodyPr/>
          <a:lstStyle/>
          <a:p>
            <a:fld id="{67E460E2-A79B-FD4C-875F-CB1722C97EA1}" type="slidenum">
              <a:rPr lang="de-DE" smtClean="0"/>
              <a:pPr/>
              <a:t>43</a:t>
            </a:fld>
            <a:endParaRPr lang="de-DE" dirty="0"/>
          </a:p>
        </p:txBody>
      </p:sp>
      <p:grpSp>
        <p:nvGrpSpPr>
          <p:cNvPr id="30" name="Gruppieren 27"/>
          <p:cNvGrpSpPr/>
          <p:nvPr/>
        </p:nvGrpSpPr>
        <p:grpSpPr>
          <a:xfrm>
            <a:off x="5000628" y="4643446"/>
            <a:ext cx="3214710" cy="1172151"/>
            <a:chOff x="2071670" y="2347271"/>
            <a:chExt cx="3857652" cy="1391928"/>
          </a:xfrm>
        </p:grpSpPr>
        <p:sp>
          <p:nvSpPr>
            <p:cNvPr id="31" name="Ellipse 13"/>
            <p:cNvSpPr>
              <a:spLocks noChangeArrowheads="1"/>
            </p:cNvSpPr>
            <p:nvPr/>
          </p:nvSpPr>
          <p:spPr bwMode="auto">
            <a:xfrm>
              <a:off x="2096380" y="2634216"/>
              <a:ext cx="129651" cy="131682"/>
            </a:xfrm>
            <a:prstGeom prst="ellipse">
              <a:avLst/>
            </a:prstGeom>
            <a:solidFill>
              <a:schemeClr val="tx1"/>
            </a:solidFill>
            <a:ln w="6350" algn="ctr">
              <a:solidFill>
                <a:schemeClr val="tx1"/>
              </a:solidFill>
              <a:round/>
              <a:headEnd/>
              <a:tailEnd/>
            </a:ln>
          </p:spPr>
          <p:txBody>
            <a:bodyPr/>
            <a:lstStyle/>
            <a:p>
              <a:pPr algn="ctr"/>
              <a:endParaRPr lang="de-DE" sz="800" b="1"/>
            </a:p>
          </p:txBody>
        </p:sp>
        <p:sp>
          <p:nvSpPr>
            <p:cNvPr id="32" name="Textfeld 14"/>
            <p:cNvSpPr txBox="1">
              <a:spLocks noChangeArrowheads="1"/>
            </p:cNvSpPr>
            <p:nvPr/>
          </p:nvSpPr>
          <p:spPr bwMode="auto">
            <a:xfrm>
              <a:off x="2071670" y="2583902"/>
              <a:ext cx="185215" cy="188117"/>
            </a:xfrm>
            <a:prstGeom prst="rect">
              <a:avLst/>
            </a:prstGeom>
            <a:noFill/>
            <a:ln w="9525">
              <a:noFill/>
              <a:miter lim="800000"/>
              <a:headEnd/>
              <a:tailEnd/>
            </a:ln>
          </p:spPr>
          <p:txBody>
            <a:bodyPr>
              <a:spAutoFit/>
            </a:bodyPr>
            <a:lstStyle/>
            <a:p>
              <a:pPr algn="ctr"/>
              <a:r>
                <a:rPr lang="de-DE" sz="800" b="1" dirty="0">
                  <a:solidFill>
                    <a:schemeClr val="bg1"/>
                  </a:solidFill>
                </a:rPr>
                <a:t>2</a:t>
              </a:r>
            </a:p>
          </p:txBody>
        </p:sp>
        <p:sp>
          <p:nvSpPr>
            <p:cNvPr id="33" name="Textfeld 22"/>
            <p:cNvSpPr txBox="1">
              <a:spLocks noChangeArrowheads="1"/>
            </p:cNvSpPr>
            <p:nvPr/>
          </p:nvSpPr>
          <p:spPr bwMode="auto">
            <a:xfrm>
              <a:off x="2219086" y="2573756"/>
              <a:ext cx="3710236" cy="292387"/>
            </a:xfrm>
            <a:prstGeom prst="rect">
              <a:avLst/>
            </a:prstGeom>
            <a:noFill/>
            <a:ln w="9525">
              <a:noFill/>
              <a:miter lim="800000"/>
              <a:headEnd/>
              <a:tailEnd/>
            </a:ln>
          </p:spPr>
          <p:txBody>
            <a:bodyPr wrap="square">
              <a:spAutoFit/>
            </a:bodyPr>
            <a:lstStyle/>
            <a:p>
              <a:r>
                <a:rPr lang="de-DE" sz="1000" b="1" dirty="0" smtClean="0">
                  <a:solidFill>
                    <a:schemeClr val="tx1">
                      <a:lumMod val="75000"/>
                      <a:lumOff val="25000"/>
                    </a:schemeClr>
                  </a:solidFill>
                  <a:latin typeface="+mn-lt"/>
                </a:rPr>
                <a:t>Steel </a:t>
              </a:r>
              <a:r>
                <a:rPr lang="de-DE" sz="1000" b="1" dirty="0" err="1" smtClean="0">
                  <a:solidFill>
                    <a:schemeClr val="tx1">
                      <a:lumMod val="75000"/>
                      <a:lumOff val="25000"/>
                    </a:schemeClr>
                  </a:solidFill>
                  <a:latin typeface="+mn-lt"/>
                </a:rPr>
                <a:t>guide</a:t>
              </a:r>
              <a:r>
                <a:rPr lang="de-DE" sz="1000" b="1" dirty="0" smtClean="0">
                  <a:solidFill>
                    <a:schemeClr val="tx1">
                      <a:lumMod val="75000"/>
                      <a:lumOff val="25000"/>
                    </a:schemeClr>
                  </a:solidFill>
                  <a:latin typeface="+mn-lt"/>
                </a:rPr>
                <a:t> </a:t>
              </a:r>
              <a:r>
                <a:rPr lang="de-DE" sz="1000" b="1" dirty="0" err="1" smtClean="0">
                  <a:solidFill>
                    <a:schemeClr val="tx1">
                      <a:lumMod val="75000"/>
                      <a:lumOff val="25000"/>
                    </a:schemeClr>
                  </a:solidFill>
                  <a:latin typeface="+mn-lt"/>
                </a:rPr>
                <a:t>rails</a:t>
              </a:r>
              <a:endParaRPr lang="de-DE" sz="1000" b="1" dirty="0">
                <a:solidFill>
                  <a:schemeClr val="tx1">
                    <a:lumMod val="75000"/>
                    <a:lumOff val="25000"/>
                  </a:schemeClr>
                </a:solidFill>
                <a:latin typeface="+mn-lt"/>
              </a:endParaRPr>
            </a:p>
          </p:txBody>
        </p:sp>
        <p:sp>
          <p:nvSpPr>
            <p:cNvPr id="34" name="Ellipse 13"/>
            <p:cNvSpPr>
              <a:spLocks noChangeArrowheads="1"/>
            </p:cNvSpPr>
            <p:nvPr/>
          </p:nvSpPr>
          <p:spPr bwMode="auto">
            <a:xfrm>
              <a:off x="2096394" y="2860822"/>
              <a:ext cx="129651" cy="131683"/>
            </a:xfrm>
            <a:prstGeom prst="ellipse">
              <a:avLst/>
            </a:prstGeom>
            <a:solidFill>
              <a:schemeClr val="tx1"/>
            </a:solidFill>
            <a:ln w="6350" algn="ctr">
              <a:solidFill>
                <a:schemeClr val="tx1"/>
              </a:solidFill>
              <a:round/>
              <a:headEnd/>
              <a:tailEnd/>
            </a:ln>
          </p:spPr>
          <p:txBody>
            <a:bodyPr/>
            <a:lstStyle/>
            <a:p>
              <a:pPr algn="ctr"/>
              <a:endParaRPr lang="de-DE" sz="800" b="1"/>
            </a:p>
          </p:txBody>
        </p:sp>
        <p:sp>
          <p:nvSpPr>
            <p:cNvPr id="35" name="Textfeld 14"/>
            <p:cNvSpPr txBox="1">
              <a:spLocks noChangeArrowheads="1"/>
            </p:cNvSpPr>
            <p:nvPr/>
          </p:nvSpPr>
          <p:spPr bwMode="auto">
            <a:xfrm>
              <a:off x="2071684" y="2810508"/>
              <a:ext cx="185215" cy="225161"/>
            </a:xfrm>
            <a:prstGeom prst="rect">
              <a:avLst/>
            </a:prstGeom>
            <a:noFill/>
            <a:ln w="9525">
              <a:noFill/>
              <a:miter lim="800000"/>
              <a:headEnd/>
              <a:tailEnd/>
            </a:ln>
          </p:spPr>
          <p:txBody>
            <a:bodyPr>
              <a:spAutoFit/>
            </a:bodyPr>
            <a:lstStyle/>
            <a:p>
              <a:pPr algn="ctr"/>
              <a:r>
                <a:rPr lang="de-DE" sz="800" b="1" dirty="0">
                  <a:solidFill>
                    <a:schemeClr val="bg1"/>
                  </a:solidFill>
                </a:rPr>
                <a:t>3</a:t>
              </a:r>
            </a:p>
          </p:txBody>
        </p:sp>
        <p:sp>
          <p:nvSpPr>
            <p:cNvPr id="36" name="Textfeld 22"/>
            <p:cNvSpPr txBox="1">
              <a:spLocks noChangeArrowheads="1"/>
            </p:cNvSpPr>
            <p:nvPr/>
          </p:nvSpPr>
          <p:spPr bwMode="auto">
            <a:xfrm>
              <a:off x="2219100" y="2803309"/>
              <a:ext cx="2138586" cy="292387"/>
            </a:xfrm>
            <a:prstGeom prst="rect">
              <a:avLst/>
            </a:prstGeom>
            <a:noFill/>
            <a:ln w="9525">
              <a:noFill/>
              <a:miter lim="800000"/>
              <a:headEnd/>
              <a:tailEnd/>
            </a:ln>
          </p:spPr>
          <p:txBody>
            <a:bodyPr wrap="square">
              <a:spAutoFit/>
            </a:bodyPr>
            <a:lstStyle/>
            <a:p>
              <a:r>
                <a:rPr kumimoji="1" lang="de-DE" sz="1000" b="1" dirty="0" err="1" smtClean="0">
                  <a:solidFill>
                    <a:schemeClr val="tx1">
                      <a:lumMod val="75000"/>
                      <a:lumOff val="25000"/>
                    </a:schemeClr>
                  </a:solidFill>
                  <a:latin typeface="+mn-lt"/>
                </a:rPr>
                <a:t>Integriated</a:t>
              </a:r>
              <a:r>
                <a:rPr kumimoji="1" lang="de-DE" sz="1000" b="1" dirty="0" smtClean="0">
                  <a:solidFill>
                    <a:schemeClr val="tx1">
                      <a:lumMod val="75000"/>
                      <a:lumOff val="25000"/>
                    </a:schemeClr>
                  </a:solidFill>
                  <a:latin typeface="+mn-lt"/>
                </a:rPr>
                <a:t> </a:t>
              </a:r>
              <a:r>
                <a:rPr kumimoji="1" lang="de-DE" sz="1000" b="1" dirty="0" err="1" smtClean="0">
                  <a:solidFill>
                    <a:schemeClr val="tx1">
                      <a:lumMod val="75000"/>
                      <a:lumOff val="25000"/>
                    </a:schemeClr>
                  </a:solidFill>
                  <a:latin typeface="+mn-lt"/>
                </a:rPr>
                <a:t>secondary</a:t>
              </a:r>
              <a:r>
                <a:rPr kumimoji="1" lang="de-DE" sz="1000" b="1" dirty="0" smtClean="0">
                  <a:solidFill>
                    <a:schemeClr val="tx1">
                      <a:lumMod val="75000"/>
                      <a:lumOff val="25000"/>
                    </a:schemeClr>
                  </a:solidFill>
                  <a:latin typeface="+mn-lt"/>
                </a:rPr>
                <a:t> </a:t>
              </a:r>
              <a:r>
                <a:rPr kumimoji="1" lang="de-DE" sz="1000" b="1" dirty="0" err="1" smtClean="0">
                  <a:solidFill>
                    <a:schemeClr val="tx1">
                      <a:lumMod val="75000"/>
                      <a:lumOff val="25000"/>
                    </a:schemeClr>
                  </a:solidFill>
                  <a:latin typeface="+mn-lt"/>
                </a:rPr>
                <a:t>parts</a:t>
              </a:r>
              <a:endParaRPr lang="de-DE" sz="1000" b="1" dirty="0">
                <a:latin typeface="+mn-lt"/>
              </a:endParaRPr>
            </a:p>
          </p:txBody>
        </p:sp>
        <p:sp>
          <p:nvSpPr>
            <p:cNvPr id="37" name="Ellipse 13"/>
            <p:cNvSpPr>
              <a:spLocks noChangeArrowheads="1"/>
            </p:cNvSpPr>
            <p:nvPr/>
          </p:nvSpPr>
          <p:spPr bwMode="auto">
            <a:xfrm>
              <a:off x="2096394" y="3087429"/>
              <a:ext cx="129651" cy="131683"/>
            </a:xfrm>
            <a:prstGeom prst="ellipse">
              <a:avLst/>
            </a:prstGeom>
            <a:solidFill>
              <a:schemeClr val="tx1"/>
            </a:solidFill>
            <a:ln w="6350" algn="ctr">
              <a:solidFill>
                <a:schemeClr val="tx1"/>
              </a:solidFill>
              <a:round/>
              <a:headEnd/>
              <a:tailEnd/>
            </a:ln>
          </p:spPr>
          <p:txBody>
            <a:bodyPr/>
            <a:lstStyle/>
            <a:p>
              <a:pPr algn="ctr"/>
              <a:endParaRPr lang="de-DE" sz="800" b="1"/>
            </a:p>
          </p:txBody>
        </p:sp>
        <p:sp>
          <p:nvSpPr>
            <p:cNvPr id="38" name="Textfeld 14"/>
            <p:cNvSpPr txBox="1">
              <a:spLocks noChangeArrowheads="1"/>
            </p:cNvSpPr>
            <p:nvPr/>
          </p:nvSpPr>
          <p:spPr bwMode="auto">
            <a:xfrm>
              <a:off x="2071684" y="3037115"/>
              <a:ext cx="185215" cy="225161"/>
            </a:xfrm>
            <a:prstGeom prst="rect">
              <a:avLst/>
            </a:prstGeom>
            <a:noFill/>
            <a:ln w="9525">
              <a:noFill/>
              <a:miter lim="800000"/>
              <a:headEnd/>
              <a:tailEnd/>
            </a:ln>
          </p:spPr>
          <p:txBody>
            <a:bodyPr>
              <a:spAutoFit/>
            </a:bodyPr>
            <a:lstStyle/>
            <a:p>
              <a:pPr algn="ctr"/>
              <a:r>
                <a:rPr lang="de-DE" sz="800" b="1" dirty="0">
                  <a:solidFill>
                    <a:schemeClr val="bg1"/>
                  </a:solidFill>
                </a:rPr>
                <a:t>4</a:t>
              </a:r>
            </a:p>
          </p:txBody>
        </p:sp>
        <p:sp>
          <p:nvSpPr>
            <p:cNvPr id="39" name="Textfeld 22"/>
            <p:cNvSpPr txBox="1">
              <a:spLocks noChangeArrowheads="1"/>
            </p:cNvSpPr>
            <p:nvPr/>
          </p:nvSpPr>
          <p:spPr bwMode="auto">
            <a:xfrm>
              <a:off x="2219100" y="3026960"/>
              <a:ext cx="2138586" cy="292387"/>
            </a:xfrm>
            <a:prstGeom prst="rect">
              <a:avLst/>
            </a:prstGeom>
            <a:noFill/>
            <a:ln w="9525">
              <a:noFill/>
              <a:miter lim="800000"/>
              <a:headEnd/>
              <a:tailEnd/>
            </a:ln>
          </p:spPr>
          <p:txBody>
            <a:bodyPr wrap="square">
              <a:spAutoFit/>
            </a:bodyPr>
            <a:lstStyle/>
            <a:p>
              <a:r>
                <a:rPr lang="de-DE" sz="1000" b="1" dirty="0" smtClean="0">
                  <a:solidFill>
                    <a:schemeClr val="tx1">
                      <a:lumMod val="75000"/>
                      <a:lumOff val="25000"/>
                    </a:schemeClr>
                  </a:solidFill>
                  <a:latin typeface="+mn-lt"/>
                </a:rPr>
                <a:t>Compact </a:t>
              </a:r>
              <a:r>
                <a:rPr lang="de-DE" sz="1000" b="1" dirty="0" err="1" smtClean="0">
                  <a:solidFill>
                    <a:schemeClr val="tx1">
                      <a:lumMod val="75000"/>
                      <a:lumOff val="25000"/>
                    </a:schemeClr>
                  </a:solidFill>
                  <a:latin typeface="+mn-lt"/>
                </a:rPr>
                <a:t>primary</a:t>
              </a:r>
              <a:r>
                <a:rPr lang="de-DE" sz="1000" b="1" dirty="0" smtClean="0">
                  <a:solidFill>
                    <a:schemeClr val="tx1">
                      <a:lumMod val="75000"/>
                      <a:lumOff val="25000"/>
                    </a:schemeClr>
                  </a:solidFill>
                  <a:latin typeface="+mn-lt"/>
                </a:rPr>
                <a:t> </a:t>
              </a:r>
              <a:r>
                <a:rPr lang="de-DE" sz="1000" b="1" dirty="0" err="1" smtClean="0">
                  <a:solidFill>
                    <a:schemeClr val="tx1">
                      <a:lumMod val="75000"/>
                      <a:lumOff val="25000"/>
                    </a:schemeClr>
                  </a:solidFill>
                  <a:latin typeface="+mn-lt"/>
                </a:rPr>
                <a:t>part</a:t>
              </a:r>
              <a:r>
                <a:rPr lang="de-DE" sz="1000" b="1" dirty="0" smtClean="0">
                  <a:solidFill>
                    <a:schemeClr val="tx1">
                      <a:lumMod val="75000"/>
                      <a:lumOff val="25000"/>
                    </a:schemeClr>
                  </a:solidFill>
                  <a:latin typeface="+mn-lt"/>
                </a:rPr>
                <a:t> </a:t>
              </a:r>
              <a:r>
                <a:rPr lang="de-DE" sz="1000" b="1" dirty="0" err="1" smtClean="0">
                  <a:solidFill>
                    <a:schemeClr val="tx1">
                      <a:lumMod val="75000"/>
                      <a:lumOff val="25000"/>
                    </a:schemeClr>
                  </a:solidFill>
                  <a:latin typeface="+mn-lt"/>
                </a:rPr>
                <a:t>slide</a:t>
              </a:r>
              <a:endParaRPr lang="de-DE" sz="1000" b="1" dirty="0">
                <a:solidFill>
                  <a:schemeClr val="tx1">
                    <a:lumMod val="75000"/>
                    <a:lumOff val="25000"/>
                  </a:schemeClr>
                </a:solidFill>
                <a:latin typeface="+mn-lt"/>
              </a:endParaRPr>
            </a:p>
          </p:txBody>
        </p:sp>
        <p:sp>
          <p:nvSpPr>
            <p:cNvPr id="40" name="Ellipse 13"/>
            <p:cNvSpPr>
              <a:spLocks noChangeArrowheads="1"/>
            </p:cNvSpPr>
            <p:nvPr/>
          </p:nvSpPr>
          <p:spPr bwMode="auto">
            <a:xfrm>
              <a:off x="2096394" y="2407734"/>
              <a:ext cx="129651" cy="131683"/>
            </a:xfrm>
            <a:prstGeom prst="ellipse">
              <a:avLst/>
            </a:prstGeom>
            <a:solidFill>
              <a:schemeClr val="tx1"/>
            </a:solidFill>
            <a:ln w="6350" algn="ctr">
              <a:solidFill>
                <a:schemeClr val="tx1"/>
              </a:solidFill>
              <a:round/>
              <a:headEnd/>
              <a:tailEnd/>
            </a:ln>
          </p:spPr>
          <p:txBody>
            <a:bodyPr/>
            <a:lstStyle/>
            <a:p>
              <a:pPr algn="ctr"/>
              <a:endParaRPr lang="de-DE" sz="800" b="1"/>
            </a:p>
          </p:txBody>
        </p:sp>
        <p:sp>
          <p:nvSpPr>
            <p:cNvPr id="41" name="Textfeld 14"/>
            <p:cNvSpPr txBox="1">
              <a:spLocks noChangeArrowheads="1"/>
            </p:cNvSpPr>
            <p:nvPr/>
          </p:nvSpPr>
          <p:spPr bwMode="auto">
            <a:xfrm>
              <a:off x="2071684" y="2357430"/>
              <a:ext cx="185215" cy="225162"/>
            </a:xfrm>
            <a:prstGeom prst="rect">
              <a:avLst/>
            </a:prstGeom>
            <a:noFill/>
            <a:ln w="9525">
              <a:noFill/>
              <a:miter lim="800000"/>
              <a:headEnd/>
              <a:tailEnd/>
            </a:ln>
          </p:spPr>
          <p:txBody>
            <a:bodyPr>
              <a:spAutoFit/>
            </a:bodyPr>
            <a:lstStyle/>
            <a:p>
              <a:pPr algn="ctr"/>
              <a:r>
                <a:rPr lang="de-DE" sz="800" b="1" dirty="0">
                  <a:solidFill>
                    <a:schemeClr val="bg1"/>
                  </a:solidFill>
                </a:rPr>
                <a:t>1</a:t>
              </a:r>
            </a:p>
          </p:txBody>
        </p:sp>
        <p:sp>
          <p:nvSpPr>
            <p:cNvPr id="42" name="Textfeld 22"/>
            <p:cNvSpPr txBox="1">
              <a:spLocks noChangeArrowheads="1"/>
            </p:cNvSpPr>
            <p:nvPr/>
          </p:nvSpPr>
          <p:spPr bwMode="auto">
            <a:xfrm>
              <a:off x="2219100" y="2347271"/>
              <a:ext cx="3210156" cy="493404"/>
            </a:xfrm>
            <a:prstGeom prst="rect">
              <a:avLst/>
            </a:prstGeom>
            <a:noFill/>
            <a:ln w="9525">
              <a:noFill/>
              <a:miter lim="800000"/>
              <a:headEnd/>
              <a:tailEnd/>
            </a:ln>
          </p:spPr>
          <p:txBody>
            <a:bodyPr wrap="square">
              <a:spAutoFit/>
            </a:bodyPr>
            <a:lstStyle/>
            <a:p>
              <a:r>
                <a:rPr lang="de-DE" sz="1000" b="1" dirty="0" smtClean="0">
                  <a:solidFill>
                    <a:schemeClr val="tx1">
                      <a:lumMod val="75000"/>
                      <a:lumOff val="25000"/>
                    </a:schemeClr>
                  </a:solidFill>
                  <a:latin typeface="+mn-lt"/>
                </a:rPr>
                <a:t>Aluminium press-</a:t>
              </a:r>
              <a:r>
                <a:rPr lang="de-DE" sz="1000" b="1" dirty="0" err="1" smtClean="0">
                  <a:solidFill>
                    <a:schemeClr val="tx1">
                      <a:lumMod val="75000"/>
                      <a:lumOff val="25000"/>
                    </a:schemeClr>
                  </a:solidFill>
                  <a:latin typeface="+mn-lt"/>
                </a:rPr>
                <a:t>drawn</a:t>
              </a:r>
              <a:r>
                <a:rPr lang="de-DE" sz="1000" b="1" dirty="0" smtClean="0">
                  <a:solidFill>
                    <a:schemeClr val="tx1">
                      <a:lumMod val="75000"/>
                      <a:lumOff val="25000"/>
                    </a:schemeClr>
                  </a:solidFill>
                  <a:latin typeface="+mn-lt"/>
                </a:rPr>
                <a:t> </a:t>
              </a:r>
              <a:r>
                <a:rPr lang="de-DE" sz="1000" b="1" dirty="0" err="1" smtClean="0">
                  <a:solidFill>
                    <a:schemeClr val="tx1">
                      <a:lumMod val="75000"/>
                      <a:lumOff val="25000"/>
                    </a:schemeClr>
                  </a:solidFill>
                  <a:latin typeface="+mn-lt"/>
                </a:rPr>
                <a:t>section</a:t>
              </a:r>
              <a:r>
                <a:rPr lang="de-DE" sz="1000" dirty="0" smtClean="0">
                  <a:solidFill>
                    <a:schemeClr val="tx1">
                      <a:lumMod val="75000"/>
                      <a:lumOff val="25000"/>
                    </a:schemeClr>
                  </a:solidFill>
                  <a:latin typeface="+mn-lt"/>
                </a:rPr>
                <a:t/>
              </a:r>
              <a:br>
                <a:rPr lang="de-DE" sz="1000" dirty="0" smtClean="0">
                  <a:solidFill>
                    <a:schemeClr val="tx1">
                      <a:lumMod val="75000"/>
                      <a:lumOff val="25000"/>
                    </a:schemeClr>
                  </a:solidFill>
                  <a:latin typeface="+mn-lt"/>
                </a:rPr>
              </a:br>
              <a:endParaRPr lang="de-DE" sz="1000" b="1" dirty="0">
                <a:solidFill>
                  <a:schemeClr val="tx1">
                    <a:lumMod val="75000"/>
                    <a:lumOff val="25000"/>
                  </a:schemeClr>
                </a:solidFill>
                <a:latin typeface="+mn-lt"/>
              </a:endParaRPr>
            </a:p>
          </p:txBody>
        </p:sp>
        <p:sp>
          <p:nvSpPr>
            <p:cNvPr id="43" name="Ellipse 42"/>
            <p:cNvSpPr>
              <a:spLocks noChangeArrowheads="1"/>
            </p:cNvSpPr>
            <p:nvPr/>
          </p:nvSpPr>
          <p:spPr bwMode="auto">
            <a:xfrm>
              <a:off x="2096415" y="3314033"/>
              <a:ext cx="129651" cy="131683"/>
            </a:xfrm>
            <a:prstGeom prst="ellipse">
              <a:avLst/>
            </a:prstGeom>
            <a:solidFill>
              <a:schemeClr val="tx1"/>
            </a:solidFill>
            <a:ln w="6350" algn="ctr">
              <a:solidFill>
                <a:schemeClr val="tx1"/>
              </a:solidFill>
              <a:round/>
              <a:headEnd/>
              <a:tailEnd/>
            </a:ln>
          </p:spPr>
          <p:txBody>
            <a:bodyPr/>
            <a:lstStyle/>
            <a:p>
              <a:pPr algn="ctr"/>
              <a:endParaRPr lang="de-DE" sz="800" b="1"/>
            </a:p>
          </p:txBody>
        </p:sp>
        <p:sp>
          <p:nvSpPr>
            <p:cNvPr id="44" name="Textfeld 43"/>
            <p:cNvSpPr txBox="1">
              <a:spLocks noChangeArrowheads="1"/>
            </p:cNvSpPr>
            <p:nvPr/>
          </p:nvSpPr>
          <p:spPr bwMode="auto">
            <a:xfrm>
              <a:off x="2071705" y="3263719"/>
              <a:ext cx="185215" cy="225161"/>
            </a:xfrm>
            <a:prstGeom prst="rect">
              <a:avLst/>
            </a:prstGeom>
            <a:noFill/>
            <a:ln w="9525">
              <a:noFill/>
              <a:miter lim="800000"/>
              <a:headEnd/>
              <a:tailEnd/>
            </a:ln>
          </p:spPr>
          <p:txBody>
            <a:bodyPr>
              <a:spAutoFit/>
            </a:bodyPr>
            <a:lstStyle/>
            <a:p>
              <a:pPr algn="ctr"/>
              <a:r>
                <a:rPr lang="de-DE" sz="800" b="1" dirty="0">
                  <a:solidFill>
                    <a:schemeClr val="bg1"/>
                  </a:solidFill>
                </a:rPr>
                <a:t>5</a:t>
              </a:r>
            </a:p>
          </p:txBody>
        </p:sp>
        <p:sp>
          <p:nvSpPr>
            <p:cNvPr id="45" name="Textfeld 22"/>
            <p:cNvSpPr txBox="1">
              <a:spLocks noChangeArrowheads="1"/>
            </p:cNvSpPr>
            <p:nvPr/>
          </p:nvSpPr>
          <p:spPr bwMode="auto">
            <a:xfrm>
              <a:off x="2219126" y="3253559"/>
              <a:ext cx="1495618" cy="292387"/>
            </a:xfrm>
            <a:prstGeom prst="rect">
              <a:avLst/>
            </a:prstGeom>
            <a:noFill/>
            <a:ln w="9525">
              <a:noFill/>
              <a:miter lim="800000"/>
              <a:headEnd/>
              <a:tailEnd/>
            </a:ln>
          </p:spPr>
          <p:txBody>
            <a:bodyPr>
              <a:spAutoFit/>
            </a:bodyPr>
            <a:lstStyle/>
            <a:p>
              <a:r>
                <a:rPr lang="de-DE" sz="1000" b="1" dirty="0" smtClean="0">
                  <a:solidFill>
                    <a:schemeClr val="tx1">
                      <a:lumMod val="75000"/>
                      <a:lumOff val="25000"/>
                    </a:schemeClr>
                  </a:solidFill>
                  <a:latin typeface="+mn-lt"/>
                </a:rPr>
                <a:t>End </a:t>
              </a:r>
              <a:r>
                <a:rPr lang="de-DE" sz="1000" b="1" dirty="0" err="1" smtClean="0">
                  <a:solidFill>
                    <a:schemeClr val="tx1">
                      <a:lumMod val="75000"/>
                      <a:lumOff val="25000"/>
                    </a:schemeClr>
                  </a:solidFill>
                  <a:latin typeface="+mn-lt"/>
                </a:rPr>
                <a:t>plates</a:t>
              </a:r>
              <a:endParaRPr lang="de-DE" sz="1000" b="1" dirty="0">
                <a:solidFill>
                  <a:schemeClr val="tx1">
                    <a:lumMod val="75000"/>
                    <a:lumOff val="25000"/>
                  </a:schemeClr>
                </a:solidFill>
                <a:latin typeface="+mn-lt"/>
              </a:endParaRPr>
            </a:p>
          </p:txBody>
        </p:sp>
        <p:sp>
          <p:nvSpPr>
            <p:cNvPr id="46" name="Ellipse 45"/>
            <p:cNvSpPr>
              <a:spLocks noChangeArrowheads="1"/>
            </p:cNvSpPr>
            <p:nvPr/>
          </p:nvSpPr>
          <p:spPr bwMode="auto">
            <a:xfrm>
              <a:off x="2096380" y="3523274"/>
              <a:ext cx="129651" cy="131683"/>
            </a:xfrm>
            <a:prstGeom prst="ellipse">
              <a:avLst/>
            </a:prstGeom>
            <a:solidFill>
              <a:schemeClr val="tx1"/>
            </a:solidFill>
            <a:ln w="6350" algn="ctr">
              <a:solidFill>
                <a:schemeClr val="tx1"/>
              </a:solidFill>
              <a:round/>
              <a:headEnd/>
              <a:tailEnd/>
            </a:ln>
          </p:spPr>
          <p:txBody>
            <a:bodyPr/>
            <a:lstStyle/>
            <a:p>
              <a:pPr algn="ctr"/>
              <a:endParaRPr lang="de-DE" sz="800" b="1"/>
            </a:p>
          </p:txBody>
        </p:sp>
        <p:sp>
          <p:nvSpPr>
            <p:cNvPr id="47" name="Textfeld 46"/>
            <p:cNvSpPr txBox="1">
              <a:spLocks noChangeArrowheads="1"/>
            </p:cNvSpPr>
            <p:nvPr/>
          </p:nvSpPr>
          <p:spPr bwMode="auto">
            <a:xfrm>
              <a:off x="2071670" y="3472960"/>
              <a:ext cx="185215" cy="215444"/>
            </a:xfrm>
            <a:prstGeom prst="rect">
              <a:avLst/>
            </a:prstGeom>
            <a:noFill/>
            <a:ln w="9525">
              <a:noFill/>
              <a:miter lim="800000"/>
              <a:headEnd/>
              <a:tailEnd/>
            </a:ln>
          </p:spPr>
          <p:txBody>
            <a:bodyPr>
              <a:spAutoFit/>
            </a:bodyPr>
            <a:lstStyle/>
            <a:p>
              <a:pPr algn="ctr"/>
              <a:r>
                <a:rPr lang="de-DE" sz="800" b="1" dirty="0">
                  <a:solidFill>
                    <a:schemeClr val="bg1"/>
                  </a:solidFill>
                </a:rPr>
                <a:t>6</a:t>
              </a:r>
            </a:p>
          </p:txBody>
        </p:sp>
        <p:sp>
          <p:nvSpPr>
            <p:cNvPr id="48" name="Textfeld 47"/>
            <p:cNvSpPr txBox="1"/>
            <p:nvPr/>
          </p:nvSpPr>
          <p:spPr>
            <a:xfrm>
              <a:off x="2223338" y="3446812"/>
              <a:ext cx="2571768" cy="292387"/>
            </a:xfrm>
            <a:prstGeom prst="rect">
              <a:avLst/>
            </a:prstGeom>
            <a:noFill/>
          </p:spPr>
          <p:txBody>
            <a:bodyPr wrap="square" rtlCol="0">
              <a:spAutoFit/>
            </a:bodyPr>
            <a:lstStyle/>
            <a:p>
              <a:r>
                <a:rPr lang="de-DE" sz="1000" b="1" dirty="0" smtClean="0">
                  <a:solidFill>
                    <a:schemeClr val="tx1">
                      <a:lumMod val="75000"/>
                      <a:lumOff val="25000"/>
                    </a:schemeClr>
                  </a:solidFill>
                  <a:latin typeface="+mn-lt"/>
                </a:rPr>
                <a:t>Motor </a:t>
              </a:r>
              <a:r>
                <a:rPr lang="de-DE" sz="1000" b="1" dirty="0" err="1" smtClean="0">
                  <a:solidFill>
                    <a:schemeClr val="tx1">
                      <a:lumMod val="75000"/>
                      <a:lumOff val="25000"/>
                    </a:schemeClr>
                  </a:solidFill>
                  <a:latin typeface="+mn-lt"/>
                </a:rPr>
                <a:t>plug</a:t>
              </a:r>
              <a:endParaRPr lang="de-DE" sz="1000" b="1" dirty="0">
                <a:solidFill>
                  <a:schemeClr val="tx1">
                    <a:lumMod val="75000"/>
                    <a:lumOff val="25000"/>
                  </a:schemeClr>
                </a:solidFill>
                <a:latin typeface="+mn-lt"/>
              </a:endParaRPr>
            </a:p>
          </p:txBody>
        </p:sp>
      </p:gr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el 2"/>
          <p:cNvSpPr>
            <a:spLocks noGrp="1"/>
          </p:cNvSpPr>
          <p:nvPr>
            <p:ph type="title"/>
          </p:nvPr>
        </p:nvSpPr>
        <p:spPr/>
        <p:txBody>
          <a:bodyPr/>
          <a:lstStyle/>
          <a:p>
            <a:r>
              <a:rPr lang="de-DE" dirty="0" smtClean="0"/>
              <a:t>Linear </a:t>
            </a:r>
            <a:r>
              <a:rPr lang="de-DE" dirty="0" err="1" smtClean="0"/>
              <a:t>direct</a:t>
            </a:r>
            <a:r>
              <a:rPr lang="de-DE" dirty="0" smtClean="0"/>
              <a:t> </a:t>
            </a:r>
            <a:r>
              <a:rPr lang="de-DE" dirty="0" err="1" smtClean="0"/>
              <a:t>drive</a:t>
            </a:r>
            <a:r>
              <a:rPr lang="de-DE" dirty="0" smtClean="0"/>
              <a:t> LDK</a:t>
            </a:r>
          </a:p>
        </p:txBody>
      </p:sp>
      <p:sp>
        <p:nvSpPr>
          <p:cNvPr id="5" name="Fußzeilenplatzhalter 4"/>
          <p:cNvSpPr>
            <a:spLocks noGrp="1"/>
          </p:cNvSpPr>
          <p:nvPr>
            <p:ph type="ftr" sz="quarter" idx="3"/>
          </p:nvPr>
        </p:nvSpPr>
        <p:spPr/>
        <p:txBody>
          <a:bodyPr/>
          <a:lstStyle/>
          <a:p>
            <a:pPr>
              <a:defRPr/>
            </a:pPr>
            <a:r>
              <a:rPr lang="de-DE"/>
              <a:t>Linearmodule Grundschulung - Jakob Khoury</a:t>
            </a:r>
            <a:endParaRPr lang="de-DE" dirty="0"/>
          </a:p>
        </p:txBody>
      </p:sp>
      <p:sp>
        <p:nvSpPr>
          <p:cNvPr id="6" name="Inhaltsplatzhalter 12"/>
          <p:cNvSpPr>
            <a:spLocks noGrp="1"/>
          </p:cNvSpPr>
          <p:nvPr>
            <p:ph sz="quarter" idx="4294967295"/>
          </p:nvPr>
        </p:nvSpPr>
        <p:spPr>
          <a:xfrm>
            <a:off x="571472" y="1285861"/>
            <a:ext cx="5000660" cy="4857783"/>
          </a:xfrm>
          <a:prstGeom prst="rect">
            <a:avLst/>
          </a:prstGeom>
        </p:spPr>
        <p:txBody>
          <a:bodyPr/>
          <a:lstStyle/>
          <a:p>
            <a:pPr marL="182606" indent="-182606">
              <a:spcBef>
                <a:spcPts val="0"/>
              </a:spcBef>
              <a:buClr>
                <a:srgbClr val="404040"/>
              </a:buClr>
            </a:pPr>
            <a:endParaRPr lang="de-DE" sz="2000" dirty="0" smtClean="0">
              <a:solidFill>
                <a:schemeClr val="tx1">
                  <a:lumMod val="75000"/>
                  <a:lumOff val="25000"/>
                </a:schemeClr>
              </a:solidFill>
              <a:cs typeface="Times New Roman"/>
            </a:endParaRPr>
          </a:p>
          <a:p>
            <a:pPr marL="182606" indent="-182606">
              <a:spcBef>
                <a:spcPts val="0"/>
              </a:spcBef>
              <a:buClr>
                <a:srgbClr val="404040"/>
              </a:buClr>
            </a:pPr>
            <a:r>
              <a:rPr lang="de-DE" sz="2000" dirty="0" smtClean="0">
                <a:solidFill>
                  <a:schemeClr val="tx1">
                    <a:lumMod val="75000"/>
                    <a:lumOff val="25000"/>
                  </a:schemeClr>
                </a:solidFill>
                <a:cs typeface="Times New Roman"/>
              </a:rPr>
              <a:t>+15% </a:t>
            </a:r>
            <a:r>
              <a:rPr lang="de-DE" sz="2000" dirty="0" err="1" smtClean="0">
                <a:solidFill>
                  <a:schemeClr val="tx1">
                    <a:lumMod val="75000"/>
                    <a:lumOff val="25000"/>
                  </a:schemeClr>
                </a:solidFill>
                <a:cs typeface="Times New Roman"/>
              </a:rPr>
              <a:t>rated</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force</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compared</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to</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predecessor</a:t>
            </a:r>
            <a:r>
              <a:rPr lang="de-DE" sz="2000" dirty="0" smtClean="0">
                <a:solidFill>
                  <a:schemeClr val="tx1">
                    <a:lumMod val="75000"/>
                    <a:lumOff val="25000"/>
                  </a:schemeClr>
                </a:solidFill>
                <a:cs typeface="Times New Roman"/>
              </a:rPr>
              <a:t> (MLD 100/200-K) in </a:t>
            </a:r>
            <a:r>
              <a:rPr lang="de-DE" sz="2000" dirty="0" err="1" smtClean="0">
                <a:solidFill>
                  <a:schemeClr val="tx1">
                    <a:lumMod val="75000"/>
                    <a:lumOff val="25000"/>
                  </a:schemeClr>
                </a:solidFill>
                <a:cs typeface="Times New Roman"/>
              </a:rPr>
              <a:t>the</a:t>
            </a:r>
            <a:r>
              <a:rPr lang="de-DE" sz="2000" dirty="0" smtClean="0">
                <a:solidFill>
                  <a:schemeClr val="tx1">
                    <a:lumMod val="75000"/>
                    <a:lumOff val="25000"/>
                  </a:schemeClr>
                </a:solidFill>
                <a:cs typeface="Times New Roman"/>
              </a:rPr>
              <a:t> same </a:t>
            </a:r>
            <a:r>
              <a:rPr lang="de-DE" sz="2000" dirty="0" err="1" smtClean="0">
                <a:solidFill>
                  <a:schemeClr val="tx1">
                    <a:lumMod val="75000"/>
                    <a:lumOff val="25000"/>
                  </a:schemeClr>
                </a:solidFill>
                <a:cs typeface="Times New Roman"/>
              </a:rPr>
              <a:t>space</a:t>
            </a:r>
            <a:endParaRPr lang="de-DE" sz="2000" dirty="0" smtClean="0">
              <a:solidFill>
                <a:schemeClr val="tx1">
                  <a:lumMod val="75000"/>
                  <a:lumOff val="25000"/>
                </a:schemeClr>
              </a:solidFill>
              <a:cs typeface="Times New Roman" pitchFamily="18" charset="0"/>
            </a:endParaRPr>
          </a:p>
          <a:p>
            <a:pPr marL="182606" indent="-182606">
              <a:spcBef>
                <a:spcPts val="0"/>
              </a:spcBef>
              <a:buClr>
                <a:srgbClr val="404040"/>
              </a:buClr>
            </a:pPr>
            <a:r>
              <a:rPr lang="de-DE" sz="2000" dirty="0" err="1" smtClean="0">
                <a:solidFill>
                  <a:schemeClr val="tx1">
                    <a:lumMod val="75000"/>
                    <a:lumOff val="25000"/>
                  </a:schemeClr>
                </a:solidFill>
                <a:cs typeface="Times New Roman"/>
              </a:rPr>
              <a:t>no</a:t>
            </a:r>
            <a:r>
              <a:rPr lang="de-DE" sz="2000" dirty="0" smtClean="0">
                <a:solidFill>
                  <a:schemeClr val="tx1">
                    <a:lumMod val="75000"/>
                    <a:lumOff val="25000"/>
                  </a:schemeClr>
                </a:solidFill>
                <a:cs typeface="Times New Roman"/>
              </a:rPr>
              <a:t> Hall </a:t>
            </a:r>
            <a:r>
              <a:rPr lang="de-DE" sz="2000" dirty="0" err="1" smtClean="0">
                <a:solidFill>
                  <a:schemeClr val="tx1">
                    <a:lumMod val="75000"/>
                    <a:lumOff val="25000"/>
                  </a:schemeClr>
                </a:solidFill>
                <a:cs typeface="Times New Roman"/>
              </a:rPr>
              <a:t>effect</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sensors</a:t>
            </a:r>
            <a:r>
              <a:rPr lang="de-DE" sz="2000" dirty="0" smtClean="0">
                <a:solidFill>
                  <a:schemeClr val="tx1">
                    <a:lumMod val="75000"/>
                    <a:lumOff val="25000"/>
                  </a:schemeClr>
                </a:solidFill>
                <a:cs typeface="Times New Roman"/>
              </a:rPr>
              <a:t>, so </a:t>
            </a:r>
            <a:r>
              <a:rPr lang="de-DE" sz="2000" dirty="0" err="1" smtClean="0">
                <a:solidFill>
                  <a:schemeClr val="tx1">
                    <a:lumMod val="75000"/>
                    <a:lumOff val="25000"/>
                  </a:schemeClr>
                </a:solidFill>
                <a:cs typeface="Times New Roman"/>
              </a:rPr>
              <a:t>fewer</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cables</a:t>
            </a:r>
            <a:r>
              <a:rPr lang="de-DE" sz="2000" dirty="0" smtClean="0">
                <a:solidFill>
                  <a:schemeClr val="tx1">
                    <a:lumMod val="75000"/>
                    <a:lumOff val="25000"/>
                  </a:schemeClr>
                </a:solidFill>
                <a:cs typeface="Times New Roman"/>
              </a:rPr>
              <a:t> in </a:t>
            </a:r>
            <a:r>
              <a:rPr lang="de-DE" sz="2000" dirty="0" err="1" smtClean="0">
                <a:solidFill>
                  <a:schemeClr val="tx1">
                    <a:lumMod val="75000"/>
                    <a:lumOff val="25000"/>
                  </a:schemeClr>
                </a:solidFill>
                <a:cs typeface="Times New Roman"/>
              </a:rPr>
              <a:t>the</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cable</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set</a:t>
            </a:r>
            <a:endParaRPr lang="de-DE" sz="2000" dirty="0" smtClean="0">
              <a:solidFill>
                <a:schemeClr val="tx1">
                  <a:lumMod val="75000"/>
                  <a:lumOff val="25000"/>
                </a:schemeClr>
              </a:solidFill>
              <a:cs typeface="Times New Roman"/>
            </a:endParaRPr>
          </a:p>
          <a:p>
            <a:pPr marL="182606" indent="-182606">
              <a:spcBef>
                <a:spcPts val="0"/>
              </a:spcBef>
              <a:buClr>
                <a:srgbClr val="404040"/>
              </a:buClr>
            </a:pPr>
            <a:r>
              <a:rPr lang="de-DE" sz="2000" dirty="0" smtClean="0">
                <a:solidFill>
                  <a:schemeClr val="tx1">
                    <a:lumMod val="75000"/>
                    <a:lumOff val="25000"/>
                  </a:schemeClr>
                </a:solidFill>
                <a:cs typeface="Times New Roman"/>
              </a:rPr>
              <a:t>absolute </a:t>
            </a:r>
            <a:r>
              <a:rPr lang="de-DE" sz="2000" dirty="0" err="1" smtClean="0">
                <a:solidFill>
                  <a:schemeClr val="tx1">
                    <a:lumMod val="75000"/>
                    <a:lumOff val="25000"/>
                  </a:schemeClr>
                </a:solidFill>
                <a:cs typeface="Times New Roman"/>
              </a:rPr>
              <a:t>stroke</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measuring</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system</a:t>
            </a:r>
            <a:endParaRPr lang="de-DE" sz="2000" dirty="0" smtClean="0">
              <a:solidFill>
                <a:schemeClr val="tx1">
                  <a:lumMod val="75000"/>
                  <a:lumOff val="25000"/>
                </a:schemeClr>
              </a:solidFill>
              <a:cs typeface="Times New Roman" pitchFamily="18" charset="0"/>
            </a:endParaRPr>
          </a:p>
          <a:p>
            <a:pPr marL="182606" indent="-182606">
              <a:spcBef>
                <a:spcPts val="0"/>
              </a:spcBef>
              <a:buClr>
                <a:srgbClr val="404040"/>
              </a:buClr>
            </a:pPr>
            <a:r>
              <a:rPr lang="de-DE" sz="2000" dirty="0" err="1" smtClean="0">
                <a:solidFill>
                  <a:schemeClr val="tx1">
                    <a:lumMod val="75000"/>
                    <a:lumOff val="25000"/>
                  </a:schemeClr>
                </a:solidFill>
                <a:cs typeface="Times New Roman"/>
              </a:rPr>
              <a:t>compact</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and</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light</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short-stroke</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module</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for</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small</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loads</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that</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have</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to</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be</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moved</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exceptionally</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dynamically</a:t>
            </a:r>
            <a:r>
              <a:rPr lang="de-DE" sz="2000" dirty="0" smtClean="0">
                <a:solidFill>
                  <a:schemeClr val="tx1">
                    <a:lumMod val="75000"/>
                    <a:lumOff val="25000"/>
                  </a:schemeClr>
                </a:solidFill>
                <a:cs typeface="Times New Roman"/>
              </a:rPr>
              <a:t> in </a:t>
            </a:r>
            <a:r>
              <a:rPr lang="de-DE" sz="2000" dirty="0" err="1" smtClean="0">
                <a:solidFill>
                  <a:schemeClr val="tx1">
                    <a:lumMod val="75000"/>
                    <a:lumOff val="25000"/>
                  </a:schemeClr>
                </a:solidFill>
                <a:cs typeface="Times New Roman"/>
              </a:rPr>
              <a:t>the</a:t>
            </a:r>
            <a:r>
              <a:rPr lang="de-DE" sz="2000" dirty="0" smtClean="0">
                <a:solidFill>
                  <a:schemeClr val="tx1">
                    <a:lumMod val="75000"/>
                    <a:lumOff val="25000"/>
                  </a:schemeClr>
                </a:solidFill>
                <a:cs typeface="Times New Roman"/>
              </a:rPr>
              <a:t> Z </a:t>
            </a:r>
            <a:r>
              <a:rPr lang="de-DE" sz="2000" dirty="0" err="1" smtClean="0">
                <a:solidFill>
                  <a:schemeClr val="tx1">
                    <a:lumMod val="75000"/>
                    <a:lumOff val="25000"/>
                  </a:schemeClr>
                </a:solidFill>
                <a:cs typeface="Times New Roman"/>
              </a:rPr>
              <a:t>axis</a:t>
            </a:r>
            <a:endParaRPr lang="de-DE" sz="2000" dirty="0" smtClean="0">
              <a:solidFill>
                <a:schemeClr val="tx1">
                  <a:lumMod val="75000"/>
                  <a:lumOff val="25000"/>
                </a:schemeClr>
              </a:solidFill>
              <a:cs typeface="Times New Roman"/>
            </a:endParaRPr>
          </a:p>
          <a:p>
            <a:pPr marL="182606" indent="-182606">
              <a:spcBef>
                <a:spcPts val="0"/>
              </a:spcBef>
              <a:buClr>
                <a:srgbClr val="404040"/>
              </a:buClr>
            </a:pPr>
            <a:r>
              <a:rPr lang="de-DE" sz="2000" dirty="0" smtClean="0">
                <a:solidFill>
                  <a:schemeClr val="tx1">
                    <a:lumMod val="75000"/>
                    <a:lumOff val="25000"/>
                  </a:schemeClr>
                </a:solidFill>
                <a:cs typeface="Times New Roman"/>
              </a:rPr>
              <a:t>optional </a:t>
            </a:r>
            <a:r>
              <a:rPr lang="de-DE" sz="2000" dirty="0" err="1" smtClean="0">
                <a:solidFill>
                  <a:schemeClr val="tx1">
                    <a:lumMod val="75000"/>
                    <a:lumOff val="25000"/>
                  </a:schemeClr>
                </a:solidFill>
                <a:cs typeface="Times New Roman"/>
              </a:rPr>
              <a:t>holding</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brake</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available</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for</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applications</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as</a:t>
            </a:r>
            <a:r>
              <a:rPr lang="de-DE" sz="2000" dirty="0" smtClean="0">
                <a:solidFill>
                  <a:schemeClr val="tx1">
                    <a:lumMod val="75000"/>
                    <a:lumOff val="25000"/>
                  </a:schemeClr>
                </a:solidFill>
                <a:cs typeface="Times New Roman"/>
              </a:rPr>
              <a:t> a Z </a:t>
            </a:r>
            <a:r>
              <a:rPr lang="de-DE" sz="2000" dirty="0" err="1" smtClean="0">
                <a:solidFill>
                  <a:schemeClr val="tx1">
                    <a:lumMod val="75000"/>
                    <a:lumOff val="25000"/>
                  </a:schemeClr>
                </a:solidFill>
                <a:cs typeface="Times New Roman"/>
              </a:rPr>
              <a:t>axis</a:t>
            </a:r>
            <a:endParaRPr lang="de-DE" sz="2000" dirty="0" smtClean="0">
              <a:solidFill>
                <a:schemeClr val="tx1">
                  <a:lumMod val="75000"/>
                  <a:lumOff val="25000"/>
                </a:schemeClr>
              </a:solidFill>
              <a:cs typeface="Times New Roman"/>
            </a:endParaRPr>
          </a:p>
          <a:p>
            <a:pPr marL="182606" indent="-182606">
              <a:spcBef>
                <a:spcPts val="0"/>
              </a:spcBef>
              <a:buClr>
                <a:srgbClr val="404040"/>
              </a:buClr>
            </a:pPr>
            <a:r>
              <a:rPr lang="de-DE" sz="2000" dirty="0" err="1" smtClean="0">
                <a:solidFill>
                  <a:schemeClr val="tx1">
                    <a:lumMod val="75000"/>
                    <a:lumOff val="25000"/>
                  </a:schemeClr>
                </a:solidFill>
                <a:cs typeface="Times New Roman"/>
              </a:rPr>
              <a:t>many</a:t>
            </a:r>
            <a:r>
              <a:rPr lang="de-DE" sz="2000" dirty="0" smtClean="0">
                <a:solidFill>
                  <a:schemeClr val="tx1">
                    <a:lumMod val="75000"/>
                    <a:lumOff val="25000"/>
                  </a:schemeClr>
                </a:solidFill>
                <a:cs typeface="Times New Roman"/>
              </a:rPr>
              <a:t> different </a:t>
            </a:r>
            <a:r>
              <a:rPr lang="de-DE" sz="2000" dirty="0" err="1" smtClean="0">
                <a:solidFill>
                  <a:schemeClr val="tx1">
                    <a:lumMod val="75000"/>
                    <a:lumOff val="25000"/>
                  </a:schemeClr>
                </a:solidFill>
                <a:cs typeface="Times New Roman"/>
              </a:rPr>
              <a:t>variants</a:t>
            </a:r>
            <a:r>
              <a:rPr lang="de-DE" sz="2000" dirty="0" smtClean="0">
                <a:solidFill>
                  <a:schemeClr val="tx1">
                    <a:lumMod val="75000"/>
                    <a:lumOff val="25000"/>
                  </a:schemeClr>
                </a:solidFill>
                <a:cs typeface="Times New Roman"/>
              </a:rPr>
              <a:t> (longitudinal </a:t>
            </a:r>
            <a:r>
              <a:rPr lang="de-DE" sz="2000" dirty="0" err="1" smtClean="0">
                <a:solidFill>
                  <a:schemeClr val="tx1">
                    <a:lumMod val="75000"/>
                    <a:lumOff val="25000"/>
                  </a:schemeClr>
                </a:solidFill>
                <a:cs typeface="Times New Roman"/>
              </a:rPr>
              <a:t>slides</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supported</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version</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available</a:t>
            </a:r>
            <a:endParaRPr lang="de-DE" sz="2000" dirty="0" smtClean="0">
              <a:solidFill>
                <a:schemeClr val="tx1">
                  <a:lumMod val="75000"/>
                  <a:lumOff val="25000"/>
                </a:schemeClr>
              </a:solidFill>
              <a:cs typeface="Times New Roman"/>
            </a:endParaRPr>
          </a:p>
          <a:p>
            <a:pPr marL="182606" lvl="1" indent="-182606">
              <a:spcBef>
                <a:spcPts val="0"/>
              </a:spcBef>
              <a:buClr>
                <a:srgbClr val="404040"/>
              </a:buClr>
              <a:buFont typeface="Arial" pitchFamily="34" charset="0"/>
              <a:buChar char="•"/>
            </a:pPr>
            <a:r>
              <a:rPr lang="de-DE" sz="2000" dirty="0" smtClean="0">
                <a:solidFill>
                  <a:schemeClr val="tx1">
                    <a:lumMod val="75000"/>
                    <a:lumOff val="25000"/>
                  </a:schemeClr>
                </a:solidFill>
                <a:cs typeface="Times New Roman"/>
              </a:rPr>
              <a:t>max. </a:t>
            </a:r>
            <a:r>
              <a:rPr lang="de-DE" sz="2000" dirty="0" err="1" smtClean="0">
                <a:solidFill>
                  <a:schemeClr val="tx1">
                    <a:lumMod val="75000"/>
                    <a:lumOff val="25000"/>
                  </a:schemeClr>
                </a:solidFill>
                <a:cs typeface="Times New Roman"/>
              </a:rPr>
              <a:t>useful</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stroke</a:t>
            </a:r>
            <a:r>
              <a:rPr lang="de-DE" sz="2000" dirty="0" smtClean="0">
                <a:solidFill>
                  <a:schemeClr val="tx1">
                    <a:lumMod val="75000"/>
                    <a:lumOff val="25000"/>
                  </a:schemeClr>
                </a:solidFill>
                <a:cs typeface="Times New Roman"/>
              </a:rPr>
              <a:t>: 400 mm</a:t>
            </a:r>
          </a:p>
          <a:p>
            <a:pPr marL="182606" lvl="1" indent="-182606">
              <a:spcBef>
                <a:spcPts val="0"/>
              </a:spcBef>
              <a:buClr>
                <a:srgbClr val="404040"/>
              </a:buClr>
              <a:buFont typeface="Arial" pitchFamily="34" charset="0"/>
              <a:buChar char="•"/>
            </a:pPr>
            <a:r>
              <a:rPr lang="de-DE" sz="2000" dirty="0" err="1" smtClean="0">
                <a:solidFill>
                  <a:schemeClr val="tx1">
                    <a:lumMod val="75000"/>
                    <a:lumOff val="25000"/>
                  </a:schemeClr>
                </a:solidFill>
                <a:cs typeface="Times New Roman"/>
              </a:rPr>
              <a:t>repeat</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accuracy</a:t>
            </a:r>
            <a:r>
              <a:rPr lang="de-DE" sz="2000" dirty="0" smtClean="0">
                <a:solidFill>
                  <a:schemeClr val="tx1">
                    <a:lumMod val="75000"/>
                    <a:lumOff val="25000"/>
                  </a:schemeClr>
                </a:solidFill>
                <a:cs typeface="Times New Roman"/>
              </a:rPr>
              <a:t>: 0.01 mm</a:t>
            </a:r>
          </a:p>
          <a:p>
            <a:pPr marL="182606" lvl="1" indent="-182606">
              <a:spcBef>
                <a:spcPts val="0"/>
              </a:spcBef>
              <a:buClr>
                <a:srgbClr val="404040"/>
              </a:buClr>
              <a:buFont typeface="Courier New"/>
              <a:buChar char="o"/>
            </a:pPr>
            <a:endParaRPr lang="de-DE" sz="2000" dirty="0" smtClean="0">
              <a:solidFill>
                <a:schemeClr val="tx1">
                  <a:lumMod val="75000"/>
                  <a:lumOff val="25000"/>
                </a:schemeClr>
              </a:solidFill>
              <a:cs typeface="Times New Roman"/>
            </a:endParaRPr>
          </a:p>
          <a:p>
            <a:pPr marL="182606" indent="-182606">
              <a:spcBef>
                <a:spcPts val="0"/>
              </a:spcBef>
              <a:buClr>
                <a:srgbClr val="404040"/>
              </a:buClr>
              <a:buFont typeface="Courier New"/>
              <a:buChar char="o"/>
            </a:pPr>
            <a:endParaRPr lang="de-DE" sz="2000" dirty="0" smtClean="0">
              <a:solidFill>
                <a:srgbClr val="404040"/>
              </a:solidFill>
              <a:cs typeface="Times New Roman"/>
            </a:endParaRPr>
          </a:p>
          <a:p>
            <a:pPr marL="182563" lvl="1" indent="-182563">
              <a:spcBef>
                <a:spcPts val="0"/>
              </a:spcBef>
              <a:buFont typeface="Courier New" pitchFamily="49" charset="0"/>
              <a:buChar char="o"/>
              <a:defRPr/>
            </a:pPr>
            <a:endParaRPr lang="de-DE" dirty="0" smtClean="0">
              <a:solidFill>
                <a:schemeClr val="tx1">
                  <a:lumMod val="75000"/>
                  <a:lumOff val="25000"/>
                </a:schemeClr>
              </a:solidFill>
              <a:cs typeface="Times New Roman" pitchFamily="18" charset="0"/>
            </a:endParaRPr>
          </a:p>
          <a:p>
            <a:pPr marL="182563" indent="-182563">
              <a:lnSpc>
                <a:spcPct val="100000"/>
              </a:lnSpc>
              <a:spcBef>
                <a:spcPts val="0"/>
              </a:spcBef>
              <a:buFont typeface="Courier New" pitchFamily="49" charset="0"/>
              <a:buChar char="o"/>
              <a:defRPr/>
            </a:pPr>
            <a:endParaRPr lang="de-DE" sz="2000" dirty="0" smtClean="0">
              <a:cs typeface="Times New Roman" pitchFamily="18" charset="0"/>
            </a:endParaRPr>
          </a:p>
          <a:p>
            <a:pPr marL="182563" lvl="1" indent="-182563">
              <a:spcBef>
                <a:spcPts val="0"/>
              </a:spcBef>
              <a:buFont typeface="Arial"/>
              <a:buChar char="•"/>
              <a:defRPr/>
            </a:pPr>
            <a:endParaRPr lang="de-DE" sz="2000" dirty="0" smtClean="0">
              <a:solidFill>
                <a:schemeClr val="tx1">
                  <a:lumMod val="75000"/>
                  <a:lumOff val="25000"/>
                </a:schemeClr>
              </a:solidFill>
              <a:cs typeface="Times New Roman" pitchFamily="18" charset="0"/>
            </a:endParaRPr>
          </a:p>
          <a:p>
            <a:pPr marL="182563" indent="-182563">
              <a:spcBef>
                <a:spcPts val="0"/>
              </a:spcBef>
              <a:defRPr/>
            </a:pPr>
            <a:endParaRPr lang="de-DE" sz="2000" dirty="0" smtClean="0">
              <a:solidFill>
                <a:schemeClr val="tx1">
                  <a:lumMod val="75000"/>
                  <a:lumOff val="25000"/>
                </a:schemeClr>
              </a:solidFill>
              <a:cs typeface="Times New Roman" pitchFamily="18" charset="0"/>
            </a:endParaRPr>
          </a:p>
          <a:p>
            <a:pPr>
              <a:lnSpc>
                <a:spcPct val="100000"/>
              </a:lnSpc>
              <a:spcBef>
                <a:spcPts val="0"/>
              </a:spcBef>
            </a:pPr>
            <a:endParaRPr lang="de-DE" sz="2000" dirty="0">
              <a:solidFill>
                <a:schemeClr val="tx1">
                  <a:lumMod val="75000"/>
                  <a:lumOff val="25000"/>
                </a:schemeClr>
              </a:solidFill>
            </a:endParaRPr>
          </a:p>
        </p:txBody>
      </p:sp>
      <p:pic>
        <p:nvPicPr>
          <p:cNvPr id="7" name="Picture 9" descr="K:\DATEN\Allg\Koop_Entw_Vertrieb\Highlights_2011_nicht_freigegeben\Fotos\Gesendet_an_Team_3\gas_ldk_100_mit_ausfraesung.jpg"/>
          <p:cNvPicPr>
            <a:picLocks noChangeAspect="1" noChangeArrowheads="1"/>
          </p:cNvPicPr>
          <p:nvPr/>
        </p:nvPicPr>
        <p:blipFill>
          <a:blip r:embed="rId2" cstate="print"/>
          <a:srcRect/>
          <a:stretch>
            <a:fillRect/>
          </a:stretch>
        </p:blipFill>
        <p:spPr bwMode="auto">
          <a:xfrm>
            <a:off x="5786446" y="1357297"/>
            <a:ext cx="2071702" cy="4541809"/>
          </a:xfrm>
          <a:prstGeom prst="rect">
            <a:avLst/>
          </a:prstGeom>
          <a:noFill/>
          <a:ln w="9525">
            <a:noFill/>
            <a:miter lim="800000"/>
            <a:headEnd/>
            <a:tailEnd/>
          </a:ln>
        </p:spPr>
      </p:pic>
      <p:sp>
        <p:nvSpPr>
          <p:cNvPr id="8" name="Foliennummernplatzhalter 7"/>
          <p:cNvSpPr>
            <a:spLocks noGrp="1"/>
          </p:cNvSpPr>
          <p:nvPr>
            <p:ph type="sldNum" sz="quarter" idx="4"/>
          </p:nvPr>
        </p:nvSpPr>
        <p:spPr/>
        <p:txBody>
          <a:bodyPr/>
          <a:lstStyle/>
          <a:p>
            <a:fld id="{67E460E2-A79B-FD4C-875F-CB1722C97EA1}" type="slidenum">
              <a:rPr lang="de-DE" smtClean="0"/>
              <a:pPr/>
              <a:t>44</a:t>
            </a:fld>
            <a:endParaRPr lang="de-DE"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el 2"/>
          <p:cNvSpPr>
            <a:spLocks noGrp="1"/>
          </p:cNvSpPr>
          <p:nvPr>
            <p:ph type="title"/>
          </p:nvPr>
        </p:nvSpPr>
        <p:spPr/>
        <p:txBody>
          <a:bodyPr/>
          <a:lstStyle/>
          <a:p>
            <a:r>
              <a:rPr lang="de-DE" dirty="0" smtClean="0"/>
              <a:t>Linear </a:t>
            </a:r>
            <a:r>
              <a:rPr lang="de-DE" dirty="0" err="1" smtClean="0"/>
              <a:t>direct</a:t>
            </a:r>
            <a:r>
              <a:rPr lang="de-DE" dirty="0" smtClean="0"/>
              <a:t> </a:t>
            </a:r>
            <a:r>
              <a:rPr lang="de-DE" dirty="0" err="1" smtClean="0"/>
              <a:t>drive</a:t>
            </a:r>
            <a:r>
              <a:rPr lang="de-DE" dirty="0" smtClean="0"/>
              <a:t> LDK</a:t>
            </a:r>
          </a:p>
        </p:txBody>
      </p:sp>
      <p:sp>
        <p:nvSpPr>
          <p:cNvPr id="5" name="Fußzeilenplatzhalter 4"/>
          <p:cNvSpPr>
            <a:spLocks noGrp="1"/>
          </p:cNvSpPr>
          <p:nvPr>
            <p:ph type="ftr" sz="quarter" idx="3"/>
          </p:nvPr>
        </p:nvSpPr>
        <p:spPr/>
        <p:txBody>
          <a:bodyPr/>
          <a:lstStyle/>
          <a:p>
            <a:pPr>
              <a:defRPr/>
            </a:pPr>
            <a:r>
              <a:rPr lang="de-DE"/>
              <a:t>Linearmodule Grundschulung - Jakob Khoury</a:t>
            </a:r>
            <a:endParaRPr lang="de-DE" dirty="0"/>
          </a:p>
        </p:txBody>
      </p:sp>
      <p:sp>
        <p:nvSpPr>
          <p:cNvPr id="6" name="Inhaltsplatzhalter 12"/>
          <p:cNvSpPr>
            <a:spLocks noGrp="1"/>
          </p:cNvSpPr>
          <p:nvPr>
            <p:ph sz="quarter" idx="4294967295"/>
          </p:nvPr>
        </p:nvSpPr>
        <p:spPr>
          <a:xfrm>
            <a:off x="571472" y="1571612"/>
            <a:ext cx="6000792" cy="4643470"/>
          </a:xfrm>
          <a:prstGeom prst="rect">
            <a:avLst/>
          </a:prstGeom>
        </p:spPr>
        <p:txBody>
          <a:bodyPr/>
          <a:lstStyle/>
          <a:p>
            <a:pPr marL="396027" indent="-361920">
              <a:spcBef>
                <a:spcPts val="0"/>
              </a:spcBef>
              <a:spcAft>
                <a:spcPts val="600"/>
              </a:spcAft>
              <a:buNone/>
            </a:pPr>
            <a:r>
              <a:rPr lang="de-DE" sz="2000" b="1" dirty="0" smtClean="0">
                <a:solidFill>
                  <a:schemeClr val="tx1">
                    <a:lumMod val="75000"/>
                    <a:lumOff val="25000"/>
                  </a:schemeClr>
                </a:solidFill>
                <a:cs typeface="Times New Roman"/>
              </a:rPr>
              <a:t>Customer </a:t>
            </a:r>
            <a:r>
              <a:rPr lang="de-DE" sz="2000" b="1" dirty="0" err="1" smtClean="0">
                <a:solidFill>
                  <a:schemeClr val="tx1">
                    <a:lumMod val="75000"/>
                    <a:lumOff val="25000"/>
                  </a:schemeClr>
                </a:solidFill>
                <a:cs typeface="Times New Roman"/>
              </a:rPr>
              <a:t>value</a:t>
            </a:r>
            <a:r>
              <a:rPr lang="de-DE" sz="2000" b="1" dirty="0" smtClean="0">
                <a:solidFill>
                  <a:schemeClr val="tx1">
                    <a:lumMod val="75000"/>
                    <a:lumOff val="25000"/>
                  </a:schemeClr>
                </a:solidFill>
                <a:cs typeface="Times New Roman"/>
              </a:rPr>
              <a:t>/</a:t>
            </a:r>
            <a:r>
              <a:rPr lang="de-DE" sz="2000" b="1" dirty="0" err="1" smtClean="0">
                <a:solidFill>
                  <a:schemeClr val="tx1">
                    <a:lumMod val="75000"/>
                    <a:lumOff val="25000"/>
                  </a:schemeClr>
                </a:solidFill>
                <a:cs typeface="Times New Roman"/>
              </a:rPr>
              <a:t>selling</a:t>
            </a:r>
            <a:r>
              <a:rPr lang="de-DE" sz="2000" b="1" dirty="0" smtClean="0">
                <a:solidFill>
                  <a:schemeClr val="tx1">
                    <a:lumMod val="75000"/>
                    <a:lumOff val="25000"/>
                  </a:schemeClr>
                </a:solidFill>
                <a:cs typeface="Times New Roman"/>
              </a:rPr>
              <a:t> </a:t>
            </a:r>
            <a:r>
              <a:rPr lang="de-DE" sz="2000" b="1" dirty="0" err="1" smtClean="0">
                <a:solidFill>
                  <a:schemeClr val="tx1">
                    <a:lumMod val="75000"/>
                    <a:lumOff val="25000"/>
                  </a:schemeClr>
                </a:solidFill>
                <a:cs typeface="Times New Roman"/>
              </a:rPr>
              <a:t>points</a:t>
            </a:r>
            <a:endParaRPr lang="de-DE" sz="2000" b="1" dirty="0" smtClean="0">
              <a:solidFill>
                <a:schemeClr val="tx1">
                  <a:lumMod val="75000"/>
                  <a:lumOff val="25000"/>
                </a:schemeClr>
              </a:solidFill>
              <a:cs typeface="Times New Roman"/>
            </a:endParaRPr>
          </a:p>
          <a:p>
            <a:pPr marL="182606" indent="-149230">
              <a:spcBef>
                <a:spcPts val="0"/>
              </a:spcBef>
              <a:spcAft>
                <a:spcPts val="600"/>
              </a:spcAft>
              <a:buClr>
                <a:schemeClr val="tx1">
                  <a:lumMod val="75000"/>
                </a:schemeClr>
              </a:buClr>
            </a:pPr>
            <a:r>
              <a:rPr lang="de-DE" sz="2000" dirty="0" err="1" smtClean="0">
                <a:solidFill>
                  <a:schemeClr val="tx1">
                    <a:lumMod val="75000"/>
                    <a:lumOff val="25000"/>
                  </a:schemeClr>
                </a:solidFill>
                <a:cs typeface="Times New Roman"/>
              </a:rPr>
              <a:t>the</a:t>
            </a:r>
            <a:r>
              <a:rPr lang="de-DE" sz="2000" dirty="0" smtClean="0">
                <a:solidFill>
                  <a:schemeClr val="tx1">
                    <a:lumMod val="75000"/>
                    <a:lumOff val="25000"/>
                  </a:schemeClr>
                </a:solidFill>
                <a:cs typeface="Times New Roman"/>
              </a:rPr>
              <a:t> absolute-</a:t>
            </a:r>
            <a:r>
              <a:rPr lang="de-DE" sz="2000" dirty="0" err="1" smtClean="0">
                <a:solidFill>
                  <a:schemeClr val="tx1">
                    <a:lumMod val="75000"/>
                    <a:lumOff val="25000"/>
                  </a:schemeClr>
                </a:solidFill>
                <a:cs typeface="Times New Roman"/>
              </a:rPr>
              <a:t>value</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transducer</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means</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that</a:t>
            </a:r>
            <a:r>
              <a:rPr lang="de-DE" sz="2000" dirty="0" smtClean="0">
                <a:solidFill>
                  <a:schemeClr val="tx1">
                    <a:lumMod val="75000"/>
                    <a:lumOff val="25000"/>
                  </a:schemeClr>
                </a:solidFill>
                <a:cs typeface="Times New Roman"/>
              </a:rPr>
              <a:t> commutation </a:t>
            </a:r>
            <a:r>
              <a:rPr lang="de-DE" sz="2000" dirty="0" err="1" smtClean="0">
                <a:solidFill>
                  <a:schemeClr val="tx1">
                    <a:lumMod val="75000"/>
                    <a:lumOff val="25000"/>
                  </a:schemeClr>
                </a:solidFill>
                <a:cs typeface="Times New Roman"/>
              </a:rPr>
              <a:t>is</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only</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necessary</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during</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initial</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commissioning</a:t>
            </a:r>
            <a:r>
              <a:rPr lang="de-DE" sz="2000" dirty="0" smtClean="0">
                <a:solidFill>
                  <a:schemeClr val="tx1">
                    <a:lumMod val="75000"/>
                    <a:lumOff val="25000"/>
                  </a:schemeClr>
                </a:solidFill>
                <a:cs typeface="Times New Roman"/>
              </a:rPr>
              <a:t>, after </a:t>
            </a:r>
            <a:r>
              <a:rPr lang="de-DE" sz="2000" dirty="0" err="1" smtClean="0">
                <a:solidFill>
                  <a:schemeClr val="tx1">
                    <a:lumMod val="75000"/>
                    <a:lumOff val="25000"/>
                  </a:schemeClr>
                </a:solidFill>
                <a:cs typeface="Times New Roman"/>
              </a:rPr>
              <a:t>which</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the</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parameter</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is</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stored</a:t>
            </a:r>
            <a:r>
              <a:rPr lang="de-DE" sz="2000" dirty="0" smtClean="0">
                <a:solidFill>
                  <a:schemeClr val="tx1">
                    <a:lumMod val="75000"/>
                    <a:lumOff val="25000"/>
                  </a:schemeClr>
                </a:solidFill>
                <a:cs typeface="Times New Roman"/>
              </a:rPr>
              <a:t> in </a:t>
            </a:r>
            <a:r>
              <a:rPr lang="de-DE" sz="2000" dirty="0" err="1" smtClean="0">
                <a:solidFill>
                  <a:schemeClr val="tx1">
                    <a:lumMod val="75000"/>
                    <a:lumOff val="25000"/>
                  </a:schemeClr>
                </a:solidFill>
                <a:cs typeface="Times New Roman"/>
              </a:rPr>
              <a:t>the</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transducer</a:t>
            </a:r>
            <a:endParaRPr lang="de-DE" sz="2000" dirty="0" smtClean="0">
              <a:solidFill>
                <a:schemeClr val="tx1">
                  <a:lumMod val="75000"/>
                  <a:lumOff val="25000"/>
                </a:schemeClr>
              </a:solidFill>
              <a:cs typeface="Times New Roman"/>
            </a:endParaRPr>
          </a:p>
          <a:p>
            <a:pPr marL="182606" indent="-149230">
              <a:spcBef>
                <a:spcPts val="0"/>
              </a:spcBef>
              <a:spcAft>
                <a:spcPts val="600"/>
              </a:spcAft>
              <a:buClr>
                <a:schemeClr val="tx1">
                  <a:lumMod val="75000"/>
                </a:schemeClr>
              </a:buClr>
            </a:pPr>
            <a:r>
              <a:rPr lang="de-DE" sz="2000" dirty="0" err="1" smtClean="0">
                <a:solidFill>
                  <a:schemeClr val="tx1">
                    <a:lumMod val="75000"/>
                    <a:lumOff val="25000"/>
                  </a:schemeClr>
                </a:solidFill>
                <a:cs typeface="Times New Roman"/>
              </a:rPr>
              <a:t>the</a:t>
            </a:r>
            <a:r>
              <a:rPr lang="de-DE" sz="2000" dirty="0" smtClean="0">
                <a:solidFill>
                  <a:schemeClr val="tx1">
                    <a:lumMod val="75000"/>
                    <a:lumOff val="25000"/>
                  </a:schemeClr>
                </a:solidFill>
                <a:cs typeface="Times New Roman"/>
              </a:rPr>
              <a:t> absolute-</a:t>
            </a:r>
            <a:r>
              <a:rPr lang="de-DE" sz="2000" dirty="0" err="1" smtClean="0">
                <a:solidFill>
                  <a:schemeClr val="tx1">
                    <a:lumMod val="75000"/>
                    <a:lumOff val="25000"/>
                  </a:schemeClr>
                </a:solidFill>
                <a:cs typeface="Times New Roman"/>
              </a:rPr>
              <a:t>value</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transducer</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means</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that</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no</a:t>
            </a:r>
            <a:r>
              <a:rPr lang="de-DE" sz="2000" dirty="0" smtClean="0">
                <a:solidFill>
                  <a:schemeClr val="tx1">
                    <a:lumMod val="75000"/>
                    <a:lumOff val="25000"/>
                  </a:schemeClr>
                </a:solidFill>
                <a:cs typeface="Times New Roman"/>
              </a:rPr>
              <a:t> end </a:t>
            </a:r>
            <a:r>
              <a:rPr lang="de-DE" sz="2000" dirty="0" err="1" smtClean="0">
                <a:solidFill>
                  <a:schemeClr val="tx1">
                    <a:lumMod val="75000"/>
                    <a:lumOff val="25000"/>
                  </a:schemeClr>
                </a:solidFill>
                <a:cs typeface="Times New Roman"/>
              </a:rPr>
              <a:t>or</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reference</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sensors</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are</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necessary</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Cheaper</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and</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with</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less</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programming</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as</a:t>
            </a:r>
            <a:r>
              <a:rPr lang="de-DE" sz="2000" dirty="0" smtClean="0">
                <a:solidFill>
                  <a:schemeClr val="tx1">
                    <a:lumMod val="75000"/>
                    <a:lumOff val="25000"/>
                  </a:schemeClr>
                </a:solidFill>
                <a:cs typeface="Times New Roman"/>
              </a:rPr>
              <a:t> well </a:t>
            </a:r>
            <a:r>
              <a:rPr lang="de-DE" sz="2000" dirty="0" err="1" smtClean="0">
                <a:solidFill>
                  <a:schemeClr val="tx1">
                    <a:lumMod val="75000"/>
                    <a:lumOff val="25000"/>
                  </a:schemeClr>
                </a:solidFill>
                <a:cs typeface="Times New Roman"/>
              </a:rPr>
              <a:t>as</a:t>
            </a:r>
            <a:r>
              <a:rPr lang="de-DE" sz="2000" dirty="0" smtClean="0">
                <a:solidFill>
                  <a:schemeClr val="tx1">
                    <a:lumMod val="75000"/>
                    <a:lumOff val="25000"/>
                  </a:schemeClr>
                </a:solidFill>
                <a:cs typeface="Times New Roman"/>
              </a:rPr>
              <a:t> time </a:t>
            </a:r>
            <a:r>
              <a:rPr lang="de-DE" sz="2000" dirty="0" err="1" smtClean="0">
                <a:solidFill>
                  <a:schemeClr val="tx1">
                    <a:lumMod val="75000"/>
                    <a:lumOff val="25000"/>
                  </a:schemeClr>
                </a:solidFill>
                <a:cs typeface="Times New Roman"/>
              </a:rPr>
              <a:t>savings</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during</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system</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start-up</a:t>
            </a:r>
            <a:endParaRPr lang="de-DE" sz="2000" dirty="0" smtClean="0">
              <a:solidFill>
                <a:schemeClr val="tx1">
                  <a:lumMod val="75000"/>
                  <a:lumOff val="25000"/>
                </a:schemeClr>
              </a:solidFill>
              <a:cs typeface="Times New Roman"/>
            </a:endParaRPr>
          </a:p>
          <a:p>
            <a:pPr marL="182606" indent="-149230">
              <a:spcBef>
                <a:spcPts val="0"/>
              </a:spcBef>
              <a:spcAft>
                <a:spcPts val="600"/>
              </a:spcAft>
              <a:buClr>
                <a:schemeClr val="tx1">
                  <a:lumMod val="75000"/>
                </a:schemeClr>
              </a:buClr>
            </a:pPr>
            <a:r>
              <a:rPr lang="de-DE" sz="2000" dirty="0" err="1" smtClean="0">
                <a:solidFill>
                  <a:schemeClr val="tx1">
                    <a:lumMod val="75000"/>
                    <a:lumOff val="25000"/>
                  </a:schemeClr>
                </a:solidFill>
                <a:cs typeface="Times New Roman"/>
              </a:rPr>
              <a:t>higher</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operating</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speeds</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lead</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to</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reduced</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cycle</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times</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they</a:t>
            </a:r>
            <a:r>
              <a:rPr lang="de-DE" sz="2000" dirty="0" smtClean="0">
                <a:solidFill>
                  <a:schemeClr val="tx1">
                    <a:lumMod val="75000"/>
                    <a:lumOff val="25000"/>
                  </a:schemeClr>
                </a:solidFill>
                <a:cs typeface="Times New Roman"/>
              </a:rPr>
              <a:t> also </a:t>
            </a:r>
            <a:r>
              <a:rPr lang="de-DE" sz="2000" dirty="0" err="1" smtClean="0">
                <a:solidFill>
                  <a:schemeClr val="tx1">
                    <a:lumMod val="75000"/>
                    <a:lumOff val="25000"/>
                  </a:schemeClr>
                </a:solidFill>
                <a:cs typeface="Times New Roman"/>
              </a:rPr>
              <a:t>lead</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to</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more</a:t>
            </a:r>
            <a:r>
              <a:rPr lang="de-DE" sz="2000" dirty="0" smtClean="0">
                <a:solidFill>
                  <a:schemeClr val="tx1">
                    <a:lumMod val="75000"/>
                    <a:lumOff val="25000"/>
                  </a:schemeClr>
                </a:solidFill>
                <a:cs typeface="Times New Roman"/>
              </a:rPr>
              <a:t> </a:t>
            </a:r>
            <a:r>
              <a:rPr lang="de-DE" sz="2000" spc="-30" dirty="0" err="1" smtClean="0">
                <a:solidFill>
                  <a:schemeClr val="tx1">
                    <a:lumMod val="75000"/>
                    <a:lumOff val="25000"/>
                  </a:schemeClr>
                </a:solidFill>
                <a:cs typeface="Times New Roman"/>
              </a:rPr>
              <a:t>cycles</a:t>
            </a:r>
            <a:r>
              <a:rPr lang="de-DE" sz="2000" spc="-30" dirty="0" smtClean="0">
                <a:solidFill>
                  <a:schemeClr val="tx1">
                    <a:lumMod val="75000"/>
                    <a:lumOff val="25000"/>
                  </a:schemeClr>
                </a:solidFill>
                <a:cs typeface="Times New Roman"/>
              </a:rPr>
              <a:t> per </a:t>
            </a:r>
            <a:r>
              <a:rPr lang="de-DE" sz="2000" spc="-30" dirty="0" err="1" smtClean="0">
                <a:solidFill>
                  <a:schemeClr val="tx1">
                    <a:lumMod val="75000"/>
                    <a:lumOff val="25000"/>
                  </a:schemeClr>
                </a:solidFill>
                <a:cs typeface="Times New Roman"/>
              </a:rPr>
              <a:t>unit</a:t>
            </a:r>
            <a:r>
              <a:rPr lang="de-DE" sz="2000" spc="-30" dirty="0" smtClean="0">
                <a:solidFill>
                  <a:schemeClr val="tx1">
                    <a:lumMod val="75000"/>
                    <a:lumOff val="25000"/>
                  </a:schemeClr>
                </a:solidFill>
                <a:cs typeface="Times New Roman"/>
              </a:rPr>
              <a:t> </a:t>
            </a:r>
            <a:r>
              <a:rPr lang="de-DE" sz="2000" spc="-30" dirty="0" err="1" smtClean="0">
                <a:solidFill>
                  <a:schemeClr val="tx1">
                    <a:lumMod val="75000"/>
                    <a:lumOff val="25000"/>
                  </a:schemeClr>
                </a:solidFill>
                <a:cs typeface="Times New Roman"/>
              </a:rPr>
              <a:t>of</a:t>
            </a:r>
            <a:r>
              <a:rPr lang="de-DE" sz="2000" spc="-30" dirty="0" smtClean="0">
                <a:solidFill>
                  <a:schemeClr val="tx1">
                    <a:lumMod val="75000"/>
                    <a:lumOff val="25000"/>
                  </a:schemeClr>
                </a:solidFill>
                <a:cs typeface="Times New Roman"/>
              </a:rPr>
              <a:t> time, </a:t>
            </a:r>
            <a:r>
              <a:rPr lang="de-DE" sz="2000" spc="-30" dirty="0" err="1" smtClean="0">
                <a:solidFill>
                  <a:schemeClr val="tx1">
                    <a:lumMod val="75000"/>
                    <a:lumOff val="25000"/>
                  </a:schemeClr>
                </a:solidFill>
                <a:cs typeface="Times New Roman"/>
              </a:rPr>
              <a:t>and</a:t>
            </a:r>
            <a:r>
              <a:rPr lang="de-DE" sz="2000" spc="-30" dirty="0" smtClean="0">
                <a:solidFill>
                  <a:schemeClr val="tx1">
                    <a:lumMod val="75000"/>
                    <a:lumOff val="25000"/>
                  </a:schemeClr>
                </a:solidFill>
                <a:cs typeface="Times New Roman"/>
              </a:rPr>
              <a:t> </a:t>
            </a:r>
            <a:r>
              <a:rPr lang="de-DE" sz="2000" spc="-30" dirty="0" err="1" smtClean="0">
                <a:solidFill>
                  <a:schemeClr val="tx1">
                    <a:lumMod val="75000"/>
                    <a:lumOff val="25000"/>
                  </a:schemeClr>
                </a:solidFill>
                <a:cs typeface="Times New Roman"/>
              </a:rPr>
              <a:t>they</a:t>
            </a:r>
            <a:r>
              <a:rPr lang="de-DE" sz="2000" spc="-30" dirty="0" smtClean="0">
                <a:solidFill>
                  <a:schemeClr val="tx1">
                    <a:lumMod val="75000"/>
                    <a:lumOff val="25000"/>
                  </a:schemeClr>
                </a:solidFill>
                <a:cs typeface="Times New Roman"/>
              </a:rPr>
              <a:t> </a:t>
            </a:r>
            <a:r>
              <a:rPr lang="de-DE" sz="2000" spc="-30" dirty="0" err="1" smtClean="0">
                <a:solidFill>
                  <a:schemeClr val="tx1">
                    <a:lumMod val="75000"/>
                    <a:lumOff val="25000"/>
                  </a:schemeClr>
                </a:solidFill>
                <a:cs typeface="Times New Roman"/>
              </a:rPr>
              <a:t>lead</a:t>
            </a:r>
            <a:r>
              <a:rPr lang="de-DE" sz="2000" spc="-30" dirty="0" smtClean="0">
                <a:solidFill>
                  <a:schemeClr val="tx1">
                    <a:lumMod val="75000"/>
                    <a:lumOff val="25000"/>
                  </a:schemeClr>
                </a:solidFill>
                <a:cs typeface="Times New Roman"/>
              </a:rPr>
              <a:t> </a:t>
            </a:r>
            <a:r>
              <a:rPr lang="de-DE" sz="2000" spc="-30" dirty="0" err="1" smtClean="0">
                <a:solidFill>
                  <a:schemeClr val="tx1">
                    <a:lumMod val="75000"/>
                    <a:lumOff val="25000"/>
                  </a:schemeClr>
                </a:solidFill>
                <a:cs typeface="Times New Roman"/>
              </a:rPr>
              <a:t>to</a:t>
            </a:r>
            <a:r>
              <a:rPr lang="de-DE" sz="2000" spc="-30" dirty="0" smtClean="0">
                <a:solidFill>
                  <a:schemeClr val="tx1">
                    <a:lumMod val="75000"/>
                    <a:lumOff val="25000"/>
                  </a:schemeClr>
                </a:solidFill>
                <a:cs typeface="Times New Roman"/>
              </a:rPr>
              <a:t> </a:t>
            </a:r>
            <a:r>
              <a:rPr lang="de-DE" sz="2000" spc="-30" dirty="0" err="1" smtClean="0">
                <a:solidFill>
                  <a:schemeClr val="tx1">
                    <a:lumMod val="75000"/>
                    <a:lumOff val="25000"/>
                  </a:schemeClr>
                </a:solidFill>
                <a:cs typeface="Times New Roman"/>
              </a:rPr>
              <a:t>more</a:t>
            </a:r>
            <a:r>
              <a:rPr lang="de-DE" sz="2000" spc="-30" dirty="0" smtClean="0">
                <a:solidFill>
                  <a:schemeClr val="tx1">
                    <a:lumMod val="75000"/>
                    <a:lumOff val="25000"/>
                  </a:schemeClr>
                </a:solidFill>
                <a:cs typeface="Times New Roman"/>
              </a:rPr>
              <a:t> </a:t>
            </a:r>
            <a:r>
              <a:rPr lang="de-DE" sz="2000" spc="-30" dirty="0" err="1" smtClean="0">
                <a:solidFill>
                  <a:schemeClr val="tx1">
                    <a:lumMod val="75000"/>
                    <a:lumOff val="25000"/>
                  </a:schemeClr>
                </a:solidFill>
                <a:cs typeface="Times New Roman"/>
              </a:rPr>
              <a:t>products</a:t>
            </a:r>
            <a:r>
              <a:rPr lang="de-DE" sz="2000" spc="-30" dirty="0" smtClean="0">
                <a:solidFill>
                  <a:schemeClr val="tx1">
                    <a:lumMod val="75000"/>
                    <a:lumOff val="25000"/>
                  </a:schemeClr>
                </a:solidFill>
                <a:cs typeface="Times New Roman"/>
              </a:rPr>
              <a:t> </a:t>
            </a:r>
            <a:r>
              <a:rPr lang="de-DE" sz="2000" spc="-30" dirty="0" err="1" smtClean="0">
                <a:solidFill>
                  <a:schemeClr val="tx1">
                    <a:lumMod val="75000"/>
                    <a:lumOff val="25000"/>
                  </a:schemeClr>
                </a:solidFill>
                <a:cs typeface="Times New Roman"/>
              </a:rPr>
              <a:t>produced</a:t>
            </a:r>
            <a:r>
              <a:rPr lang="de-DE" sz="2000" spc="-30" dirty="0" smtClean="0">
                <a:solidFill>
                  <a:schemeClr val="tx1">
                    <a:lumMod val="75000"/>
                    <a:lumOff val="25000"/>
                  </a:schemeClr>
                </a:solidFill>
                <a:cs typeface="Times New Roman"/>
              </a:rPr>
              <a:t> per </a:t>
            </a:r>
            <a:r>
              <a:rPr lang="de-DE" sz="2000" spc="-30" dirty="0" err="1" smtClean="0">
                <a:solidFill>
                  <a:schemeClr val="tx1">
                    <a:lumMod val="75000"/>
                    <a:lumOff val="25000"/>
                  </a:schemeClr>
                </a:solidFill>
                <a:cs typeface="Times New Roman"/>
              </a:rPr>
              <a:t>unit</a:t>
            </a:r>
            <a:r>
              <a:rPr lang="de-DE" sz="2000" spc="-30" dirty="0" smtClean="0">
                <a:solidFill>
                  <a:schemeClr val="tx1">
                    <a:lumMod val="75000"/>
                    <a:lumOff val="25000"/>
                  </a:schemeClr>
                </a:solidFill>
                <a:cs typeface="Times New Roman"/>
              </a:rPr>
              <a:t> </a:t>
            </a:r>
            <a:r>
              <a:rPr lang="de-DE" sz="2000" spc="-30" dirty="0" err="1" smtClean="0">
                <a:solidFill>
                  <a:schemeClr val="tx1">
                    <a:lumMod val="75000"/>
                    <a:lumOff val="25000"/>
                  </a:schemeClr>
                </a:solidFill>
                <a:cs typeface="Times New Roman"/>
              </a:rPr>
              <a:t>of</a:t>
            </a:r>
            <a:r>
              <a:rPr lang="de-DE" sz="2000" spc="-30" dirty="0" smtClean="0">
                <a:solidFill>
                  <a:schemeClr val="tx1">
                    <a:lumMod val="75000"/>
                    <a:lumOff val="25000"/>
                  </a:schemeClr>
                </a:solidFill>
                <a:cs typeface="Times New Roman"/>
              </a:rPr>
              <a:t> time</a:t>
            </a:r>
          </a:p>
          <a:p>
            <a:endParaRPr lang="de-DE" sz="2000" dirty="0" smtClean="0"/>
          </a:p>
          <a:p>
            <a:pPr marL="182563" indent="-182563">
              <a:spcBef>
                <a:spcPts val="0"/>
              </a:spcBef>
              <a:buNone/>
              <a:defRPr/>
            </a:pPr>
            <a:endParaRPr lang="de-DE" sz="2000" dirty="0" smtClean="0">
              <a:solidFill>
                <a:schemeClr val="tx1">
                  <a:lumMod val="75000"/>
                  <a:lumOff val="25000"/>
                </a:schemeClr>
              </a:solidFill>
              <a:cs typeface="Times New Roman" pitchFamily="18" charset="0"/>
            </a:endParaRPr>
          </a:p>
          <a:p>
            <a:pPr>
              <a:lnSpc>
                <a:spcPct val="100000"/>
              </a:lnSpc>
              <a:spcBef>
                <a:spcPts val="0"/>
              </a:spcBef>
            </a:pPr>
            <a:endParaRPr lang="de-DE" sz="2000" dirty="0">
              <a:solidFill>
                <a:schemeClr val="tx1">
                  <a:lumMod val="75000"/>
                  <a:lumOff val="25000"/>
                </a:schemeClr>
              </a:solidFill>
            </a:endParaRPr>
          </a:p>
        </p:txBody>
      </p:sp>
      <p:pic>
        <p:nvPicPr>
          <p:cNvPr id="29" name="Picture 8" descr="K:\DATEN\Allg\Koop_Entw_Vertrieb\Highlights_2011_nicht_freigegeben\Schnittbilder\Gesendet_an_Team_3\ldk_100_mit_ausfraesung_mit_legende.jpg"/>
          <p:cNvPicPr>
            <a:picLocks noChangeAspect="1" noChangeArrowheads="1"/>
          </p:cNvPicPr>
          <p:nvPr/>
        </p:nvPicPr>
        <p:blipFill>
          <a:blip r:embed="rId2" cstate="print"/>
          <a:srcRect l="29917" t="5894" r="32790" b="7842"/>
          <a:stretch>
            <a:fillRect/>
          </a:stretch>
        </p:blipFill>
        <p:spPr bwMode="auto">
          <a:xfrm>
            <a:off x="6715140" y="1142984"/>
            <a:ext cx="1792444" cy="3429024"/>
          </a:xfrm>
          <a:prstGeom prst="rect">
            <a:avLst/>
          </a:prstGeom>
          <a:noFill/>
          <a:ln w="9525">
            <a:noFill/>
            <a:miter lim="800000"/>
            <a:headEnd/>
            <a:tailEnd/>
          </a:ln>
        </p:spPr>
      </p:pic>
      <p:sp>
        <p:nvSpPr>
          <p:cNvPr id="30" name="Foliennummernplatzhalter 29"/>
          <p:cNvSpPr>
            <a:spLocks noGrp="1"/>
          </p:cNvSpPr>
          <p:nvPr>
            <p:ph type="sldNum" sz="quarter" idx="4"/>
          </p:nvPr>
        </p:nvSpPr>
        <p:spPr/>
        <p:txBody>
          <a:bodyPr/>
          <a:lstStyle/>
          <a:p>
            <a:fld id="{67E460E2-A79B-FD4C-875F-CB1722C97EA1}" type="slidenum">
              <a:rPr lang="de-DE" smtClean="0"/>
              <a:pPr/>
              <a:t>45</a:t>
            </a:fld>
            <a:endParaRPr lang="de-DE" dirty="0"/>
          </a:p>
        </p:txBody>
      </p:sp>
      <p:grpSp>
        <p:nvGrpSpPr>
          <p:cNvPr id="28" name="Gruppieren 27"/>
          <p:cNvGrpSpPr/>
          <p:nvPr/>
        </p:nvGrpSpPr>
        <p:grpSpPr>
          <a:xfrm>
            <a:off x="6715140" y="4643446"/>
            <a:ext cx="3214710" cy="1172151"/>
            <a:chOff x="2071670" y="2347271"/>
            <a:chExt cx="3857652" cy="1391928"/>
          </a:xfrm>
        </p:grpSpPr>
        <p:sp>
          <p:nvSpPr>
            <p:cNvPr id="31" name="Ellipse 13"/>
            <p:cNvSpPr>
              <a:spLocks noChangeArrowheads="1"/>
            </p:cNvSpPr>
            <p:nvPr/>
          </p:nvSpPr>
          <p:spPr bwMode="auto">
            <a:xfrm>
              <a:off x="2096380" y="2634216"/>
              <a:ext cx="129651" cy="131682"/>
            </a:xfrm>
            <a:prstGeom prst="ellipse">
              <a:avLst/>
            </a:prstGeom>
            <a:solidFill>
              <a:schemeClr val="tx1"/>
            </a:solidFill>
            <a:ln w="6350" algn="ctr">
              <a:solidFill>
                <a:schemeClr val="tx1"/>
              </a:solidFill>
              <a:round/>
              <a:headEnd/>
              <a:tailEnd/>
            </a:ln>
          </p:spPr>
          <p:txBody>
            <a:bodyPr/>
            <a:lstStyle/>
            <a:p>
              <a:pPr algn="ctr"/>
              <a:endParaRPr lang="de-DE" sz="800" b="1"/>
            </a:p>
          </p:txBody>
        </p:sp>
        <p:sp>
          <p:nvSpPr>
            <p:cNvPr id="32" name="Textfeld 14"/>
            <p:cNvSpPr txBox="1">
              <a:spLocks noChangeArrowheads="1"/>
            </p:cNvSpPr>
            <p:nvPr/>
          </p:nvSpPr>
          <p:spPr bwMode="auto">
            <a:xfrm>
              <a:off x="2071670" y="2583902"/>
              <a:ext cx="185215" cy="188117"/>
            </a:xfrm>
            <a:prstGeom prst="rect">
              <a:avLst/>
            </a:prstGeom>
            <a:noFill/>
            <a:ln w="9525">
              <a:noFill/>
              <a:miter lim="800000"/>
              <a:headEnd/>
              <a:tailEnd/>
            </a:ln>
          </p:spPr>
          <p:txBody>
            <a:bodyPr>
              <a:spAutoFit/>
            </a:bodyPr>
            <a:lstStyle/>
            <a:p>
              <a:pPr algn="ctr"/>
              <a:r>
                <a:rPr lang="de-DE" sz="800" b="1" dirty="0">
                  <a:solidFill>
                    <a:schemeClr val="bg1"/>
                  </a:solidFill>
                </a:rPr>
                <a:t>2</a:t>
              </a:r>
            </a:p>
          </p:txBody>
        </p:sp>
        <p:sp>
          <p:nvSpPr>
            <p:cNvPr id="33" name="Textfeld 22"/>
            <p:cNvSpPr txBox="1">
              <a:spLocks noChangeArrowheads="1"/>
            </p:cNvSpPr>
            <p:nvPr/>
          </p:nvSpPr>
          <p:spPr bwMode="auto">
            <a:xfrm>
              <a:off x="2219086" y="2573756"/>
              <a:ext cx="3710236" cy="292387"/>
            </a:xfrm>
            <a:prstGeom prst="rect">
              <a:avLst/>
            </a:prstGeom>
            <a:noFill/>
            <a:ln w="9525">
              <a:noFill/>
              <a:miter lim="800000"/>
              <a:headEnd/>
              <a:tailEnd/>
            </a:ln>
          </p:spPr>
          <p:txBody>
            <a:bodyPr wrap="square">
              <a:spAutoFit/>
            </a:bodyPr>
            <a:lstStyle/>
            <a:p>
              <a:r>
                <a:rPr lang="de-DE" sz="1000" b="1" dirty="0" smtClean="0">
                  <a:solidFill>
                    <a:schemeClr val="tx1">
                      <a:lumMod val="75000"/>
                      <a:lumOff val="25000"/>
                    </a:schemeClr>
                  </a:solidFill>
                  <a:latin typeface="+mn-lt"/>
                </a:rPr>
                <a:t>Steel </a:t>
              </a:r>
              <a:r>
                <a:rPr lang="de-DE" sz="1000" b="1" dirty="0" err="1" smtClean="0">
                  <a:solidFill>
                    <a:schemeClr val="tx1">
                      <a:lumMod val="75000"/>
                      <a:lumOff val="25000"/>
                    </a:schemeClr>
                  </a:solidFill>
                  <a:latin typeface="+mn-lt"/>
                </a:rPr>
                <a:t>guide</a:t>
              </a:r>
              <a:r>
                <a:rPr lang="de-DE" sz="1000" b="1" dirty="0" smtClean="0">
                  <a:solidFill>
                    <a:schemeClr val="tx1">
                      <a:lumMod val="75000"/>
                      <a:lumOff val="25000"/>
                    </a:schemeClr>
                  </a:solidFill>
                  <a:latin typeface="+mn-lt"/>
                </a:rPr>
                <a:t> </a:t>
              </a:r>
              <a:r>
                <a:rPr lang="de-DE" sz="1000" b="1" dirty="0" err="1" smtClean="0">
                  <a:solidFill>
                    <a:schemeClr val="tx1">
                      <a:lumMod val="75000"/>
                      <a:lumOff val="25000"/>
                    </a:schemeClr>
                  </a:solidFill>
                  <a:latin typeface="+mn-lt"/>
                </a:rPr>
                <a:t>rails</a:t>
              </a:r>
              <a:endParaRPr lang="de-DE" sz="1000" b="1" dirty="0">
                <a:solidFill>
                  <a:schemeClr val="tx1">
                    <a:lumMod val="75000"/>
                    <a:lumOff val="25000"/>
                  </a:schemeClr>
                </a:solidFill>
                <a:latin typeface="+mn-lt"/>
              </a:endParaRPr>
            </a:p>
          </p:txBody>
        </p:sp>
        <p:sp>
          <p:nvSpPr>
            <p:cNvPr id="34" name="Ellipse 13"/>
            <p:cNvSpPr>
              <a:spLocks noChangeArrowheads="1"/>
            </p:cNvSpPr>
            <p:nvPr/>
          </p:nvSpPr>
          <p:spPr bwMode="auto">
            <a:xfrm>
              <a:off x="2096394" y="2860822"/>
              <a:ext cx="129651" cy="131683"/>
            </a:xfrm>
            <a:prstGeom prst="ellipse">
              <a:avLst/>
            </a:prstGeom>
            <a:solidFill>
              <a:schemeClr val="tx1"/>
            </a:solidFill>
            <a:ln w="6350" algn="ctr">
              <a:solidFill>
                <a:schemeClr val="tx1"/>
              </a:solidFill>
              <a:round/>
              <a:headEnd/>
              <a:tailEnd/>
            </a:ln>
          </p:spPr>
          <p:txBody>
            <a:bodyPr/>
            <a:lstStyle/>
            <a:p>
              <a:pPr algn="ctr"/>
              <a:endParaRPr lang="de-DE" sz="800" b="1"/>
            </a:p>
          </p:txBody>
        </p:sp>
        <p:sp>
          <p:nvSpPr>
            <p:cNvPr id="35" name="Textfeld 14"/>
            <p:cNvSpPr txBox="1">
              <a:spLocks noChangeArrowheads="1"/>
            </p:cNvSpPr>
            <p:nvPr/>
          </p:nvSpPr>
          <p:spPr bwMode="auto">
            <a:xfrm>
              <a:off x="2071684" y="2810508"/>
              <a:ext cx="185215" cy="225161"/>
            </a:xfrm>
            <a:prstGeom prst="rect">
              <a:avLst/>
            </a:prstGeom>
            <a:noFill/>
            <a:ln w="9525">
              <a:noFill/>
              <a:miter lim="800000"/>
              <a:headEnd/>
              <a:tailEnd/>
            </a:ln>
          </p:spPr>
          <p:txBody>
            <a:bodyPr>
              <a:spAutoFit/>
            </a:bodyPr>
            <a:lstStyle/>
            <a:p>
              <a:pPr algn="ctr"/>
              <a:r>
                <a:rPr lang="de-DE" sz="800" b="1" dirty="0">
                  <a:solidFill>
                    <a:schemeClr val="bg1"/>
                  </a:solidFill>
                </a:rPr>
                <a:t>3</a:t>
              </a:r>
            </a:p>
          </p:txBody>
        </p:sp>
        <p:sp>
          <p:nvSpPr>
            <p:cNvPr id="36" name="Textfeld 22"/>
            <p:cNvSpPr txBox="1">
              <a:spLocks noChangeArrowheads="1"/>
            </p:cNvSpPr>
            <p:nvPr/>
          </p:nvSpPr>
          <p:spPr bwMode="auto">
            <a:xfrm>
              <a:off x="2219100" y="2803309"/>
              <a:ext cx="2138586" cy="292387"/>
            </a:xfrm>
            <a:prstGeom prst="rect">
              <a:avLst/>
            </a:prstGeom>
            <a:noFill/>
            <a:ln w="9525">
              <a:noFill/>
              <a:miter lim="800000"/>
              <a:headEnd/>
              <a:tailEnd/>
            </a:ln>
          </p:spPr>
          <p:txBody>
            <a:bodyPr wrap="square">
              <a:spAutoFit/>
            </a:bodyPr>
            <a:lstStyle/>
            <a:p>
              <a:r>
                <a:rPr kumimoji="1" lang="de-DE" sz="1000" b="1" dirty="0" err="1" smtClean="0">
                  <a:solidFill>
                    <a:schemeClr val="tx1">
                      <a:lumMod val="75000"/>
                      <a:lumOff val="25000"/>
                    </a:schemeClr>
                  </a:solidFill>
                  <a:latin typeface="+mn-lt"/>
                </a:rPr>
                <a:t>Integriated</a:t>
              </a:r>
              <a:r>
                <a:rPr kumimoji="1" lang="de-DE" sz="1000" b="1" dirty="0" smtClean="0">
                  <a:solidFill>
                    <a:schemeClr val="tx1">
                      <a:lumMod val="75000"/>
                      <a:lumOff val="25000"/>
                    </a:schemeClr>
                  </a:solidFill>
                  <a:latin typeface="+mn-lt"/>
                </a:rPr>
                <a:t> </a:t>
              </a:r>
              <a:r>
                <a:rPr kumimoji="1" lang="de-DE" sz="1000" b="1" dirty="0" err="1" smtClean="0">
                  <a:solidFill>
                    <a:schemeClr val="tx1">
                      <a:lumMod val="75000"/>
                      <a:lumOff val="25000"/>
                    </a:schemeClr>
                  </a:solidFill>
                  <a:latin typeface="+mn-lt"/>
                </a:rPr>
                <a:t>secondary</a:t>
              </a:r>
              <a:r>
                <a:rPr kumimoji="1" lang="de-DE" sz="1000" b="1" dirty="0" smtClean="0">
                  <a:solidFill>
                    <a:schemeClr val="tx1">
                      <a:lumMod val="75000"/>
                      <a:lumOff val="25000"/>
                    </a:schemeClr>
                  </a:solidFill>
                  <a:latin typeface="+mn-lt"/>
                </a:rPr>
                <a:t> </a:t>
              </a:r>
              <a:r>
                <a:rPr kumimoji="1" lang="de-DE" sz="1000" b="1" dirty="0" err="1" smtClean="0">
                  <a:solidFill>
                    <a:schemeClr val="tx1">
                      <a:lumMod val="75000"/>
                      <a:lumOff val="25000"/>
                    </a:schemeClr>
                  </a:solidFill>
                  <a:latin typeface="+mn-lt"/>
                </a:rPr>
                <a:t>parts</a:t>
              </a:r>
              <a:endParaRPr lang="de-DE" sz="1000" b="1" dirty="0">
                <a:latin typeface="+mn-lt"/>
              </a:endParaRPr>
            </a:p>
          </p:txBody>
        </p:sp>
        <p:sp>
          <p:nvSpPr>
            <p:cNvPr id="37" name="Ellipse 13"/>
            <p:cNvSpPr>
              <a:spLocks noChangeArrowheads="1"/>
            </p:cNvSpPr>
            <p:nvPr/>
          </p:nvSpPr>
          <p:spPr bwMode="auto">
            <a:xfrm>
              <a:off x="2096394" y="3087429"/>
              <a:ext cx="129651" cy="131683"/>
            </a:xfrm>
            <a:prstGeom prst="ellipse">
              <a:avLst/>
            </a:prstGeom>
            <a:solidFill>
              <a:schemeClr val="tx1"/>
            </a:solidFill>
            <a:ln w="6350" algn="ctr">
              <a:solidFill>
                <a:schemeClr val="tx1"/>
              </a:solidFill>
              <a:round/>
              <a:headEnd/>
              <a:tailEnd/>
            </a:ln>
          </p:spPr>
          <p:txBody>
            <a:bodyPr/>
            <a:lstStyle/>
            <a:p>
              <a:pPr algn="ctr"/>
              <a:endParaRPr lang="de-DE" sz="800" b="1"/>
            </a:p>
          </p:txBody>
        </p:sp>
        <p:sp>
          <p:nvSpPr>
            <p:cNvPr id="38" name="Textfeld 14"/>
            <p:cNvSpPr txBox="1">
              <a:spLocks noChangeArrowheads="1"/>
            </p:cNvSpPr>
            <p:nvPr/>
          </p:nvSpPr>
          <p:spPr bwMode="auto">
            <a:xfrm>
              <a:off x="2071684" y="3037115"/>
              <a:ext cx="185215" cy="225161"/>
            </a:xfrm>
            <a:prstGeom prst="rect">
              <a:avLst/>
            </a:prstGeom>
            <a:noFill/>
            <a:ln w="9525">
              <a:noFill/>
              <a:miter lim="800000"/>
              <a:headEnd/>
              <a:tailEnd/>
            </a:ln>
          </p:spPr>
          <p:txBody>
            <a:bodyPr>
              <a:spAutoFit/>
            </a:bodyPr>
            <a:lstStyle/>
            <a:p>
              <a:pPr algn="ctr"/>
              <a:r>
                <a:rPr lang="de-DE" sz="800" b="1" dirty="0">
                  <a:solidFill>
                    <a:schemeClr val="bg1"/>
                  </a:solidFill>
                </a:rPr>
                <a:t>4</a:t>
              </a:r>
            </a:p>
          </p:txBody>
        </p:sp>
        <p:sp>
          <p:nvSpPr>
            <p:cNvPr id="39" name="Textfeld 22"/>
            <p:cNvSpPr txBox="1">
              <a:spLocks noChangeArrowheads="1"/>
            </p:cNvSpPr>
            <p:nvPr/>
          </p:nvSpPr>
          <p:spPr bwMode="auto">
            <a:xfrm>
              <a:off x="2219100" y="3026960"/>
              <a:ext cx="2138586" cy="292387"/>
            </a:xfrm>
            <a:prstGeom prst="rect">
              <a:avLst/>
            </a:prstGeom>
            <a:noFill/>
            <a:ln w="9525">
              <a:noFill/>
              <a:miter lim="800000"/>
              <a:headEnd/>
              <a:tailEnd/>
            </a:ln>
          </p:spPr>
          <p:txBody>
            <a:bodyPr wrap="square">
              <a:spAutoFit/>
            </a:bodyPr>
            <a:lstStyle/>
            <a:p>
              <a:r>
                <a:rPr lang="de-DE" sz="1000" b="1" dirty="0" smtClean="0">
                  <a:solidFill>
                    <a:schemeClr val="tx1">
                      <a:lumMod val="75000"/>
                      <a:lumOff val="25000"/>
                    </a:schemeClr>
                  </a:solidFill>
                  <a:latin typeface="+mn-lt"/>
                </a:rPr>
                <a:t>Compact </a:t>
              </a:r>
              <a:r>
                <a:rPr lang="de-DE" sz="1000" b="1" dirty="0" err="1" smtClean="0">
                  <a:solidFill>
                    <a:schemeClr val="tx1">
                      <a:lumMod val="75000"/>
                      <a:lumOff val="25000"/>
                    </a:schemeClr>
                  </a:solidFill>
                  <a:latin typeface="+mn-lt"/>
                </a:rPr>
                <a:t>primary</a:t>
              </a:r>
              <a:r>
                <a:rPr lang="de-DE" sz="1000" b="1" dirty="0" smtClean="0">
                  <a:solidFill>
                    <a:schemeClr val="tx1">
                      <a:lumMod val="75000"/>
                      <a:lumOff val="25000"/>
                    </a:schemeClr>
                  </a:solidFill>
                  <a:latin typeface="+mn-lt"/>
                </a:rPr>
                <a:t> </a:t>
              </a:r>
              <a:r>
                <a:rPr lang="de-DE" sz="1000" b="1" dirty="0" err="1" smtClean="0">
                  <a:solidFill>
                    <a:schemeClr val="tx1">
                      <a:lumMod val="75000"/>
                      <a:lumOff val="25000"/>
                    </a:schemeClr>
                  </a:solidFill>
                  <a:latin typeface="+mn-lt"/>
                </a:rPr>
                <a:t>part</a:t>
              </a:r>
              <a:r>
                <a:rPr lang="de-DE" sz="1000" b="1" dirty="0" smtClean="0">
                  <a:solidFill>
                    <a:schemeClr val="tx1">
                      <a:lumMod val="75000"/>
                      <a:lumOff val="25000"/>
                    </a:schemeClr>
                  </a:solidFill>
                  <a:latin typeface="+mn-lt"/>
                </a:rPr>
                <a:t> </a:t>
              </a:r>
              <a:r>
                <a:rPr lang="de-DE" sz="1000" b="1" dirty="0" err="1" smtClean="0">
                  <a:solidFill>
                    <a:schemeClr val="tx1">
                      <a:lumMod val="75000"/>
                      <a:lumOff val="25000"/>
                    </a:schemeClr>
                  </a:solidFill>
                  <a:latin typeface="+mn-lt"/>
                </a:rPr>
                <a:t>slide</a:t>
              </a:r>
              <a:endParaRPr lang="de-DE" sz="1000" b="1" dirty="0">
                <a:solidFill>
                  <a:schemeClr val="tx1">
                    <a:lumMod val="75000"/>
                    <a:lumOff val="25000"/>
                  </a:schemeClr>
                </a:solidFill>
                <a:latin typeface="+mn-lt"/>
              </a:endParaRPr>
            </a:p>
          </p:txBody>
        </p:sp>
        <p:sp>
          <p:nvSpPr>
            <p:cNvPr id="40" name="Ellipse 13"/>
            <p:cNvSpPr>
              <a:spLocks noChangeArrowheads="1"/>
            </p:cNvSpPr>
            <p:nvPr/>
          </p:nvSpPr>
          <p:spPr bwMode="auto">
            <a:xfrm>
              <a:off x="2096394" y="2407734"/>
              <a:ext cx="129651" cy="131683"/>
            </a:xfrm>
            <a:prstGeom prst="ellipse">
              <a:avLst/>
            </a:prstGeom>
            <a:solidFill>
              <a:schemeClr val="tx1"/>
            </a:solidFill>
            <a:ln w="6350" algn="ctr">
              <a:solidFill>
                <a:schemeClr val="tx1"/>
              </a:solidFill>
              <a:round/>
              <a:headEnd/>
              <a:tailEnd/>
            </a:ln>
          </p:spPr>
          <p:txBody>
            <a:bodyPr/>
            <a:lstStyle/>
            <a:p>
              <a:pPr algn="ctr"/>
              <a:endParaRPr lang="de-DE" sz="800" b="1"/>
            </a:p>
          </p:txBody>
        </p:sp>
        <p:sp>
          <p:nvSpPr>
            <p:cNvPr id="41" name="Textfeld 14"/>
            <p:cNvSpPr txBox="1">
              <a:spLocks noChangeArrowheads="1"/>
            </p:cNvSpPr>
            <p:nvPr/>
          </p:nvSpPr>
          <p:spPr bwMode="auto">
            <a:xfrm>
              <a:off x="2071684" y="2357430"/>
              <a:ext cx="185215" cy="225162"/>
            </a:xfrm>
            <a:prstGeom prst="rect">
              <a:avLst/>
            </a:prstGeom>
            <a:noFill/>
            <a:ln w="9525">
              <a:noFill/>
              <a:miter lim="800000"/>
              <a:headEnd/>
              <a:tailEnd/>
            </a:ln>
          </p:spPr>
          <p:txBody>
            <a:bodyPr>
              <a:spAutoFit/>
            </a:bodyPr>
            <a:lstStyle/>
            <a:p>
              <a:pPr algn="ctr"/>
              <a:r>
                <a:rPr lang="de-DE" sz="800" b="1" dirty="0">
                  <a:solidFill>
                    <a:schemeClr val="bg1"/>
                  </a:solidFill>
                </a:rPr>
                <a:t>1</a:t>
              </a:r>
            </a:p>
          </p:txBody>
        </p:sp>
        <p:sp>
          <p:nvSpPr>
            <p:cNvPr id="42" name="Textfeld 22"/>
            <p:cNvSpPr txBox="1">
              <a:spLocks noChangeArrowheads="1"/>
            </p:cNvSpPr>
            <p:nvPr/>
          </p:nvSpPr>
          <p:spPr bwMode="auto">
            <a:xfrm>
              <a:off x="2219100" y="2347271"/>
              <a:ext cx="3210156" cy="493404"/>
            </a:xfrm>
            <a:prstGeom prst="rect">
              <a:avLst/>
            </a:prstGeom>
            <a:noFill/>
            <a:ln w="9525">
              <a:noFill/>
              <a:miter lim="800000"/>
              <a:headEnd/>
              <a:tailEnd/>
            </a:ln>
          </p:spPr>
          <p:txBody>
            <a:bodyPr wrap="square">
              <a:spAutoFit/>
            </a:bodyPr>
            <a:lstStyle/>
            <a:p>
              <a:r>
                <a:rPr lang="de-DE" sz="1000" b="1" dirty="0" smtClean="0">
                  <a:solidFill>
                    <a:schemeClr val="tx1">
                      <a:lumMod val="75000"/>
                      <a:lumOff val="25000"/>
                    </a:schemeClr>
                  </a:solidFill>
                  <a:latin typeface="+mn-lt"/>
                </a:rPr>
                <a:t>Holding break</a:t>
              </a:r>
              <a:r>
                <a:rPr lang="de-DE" sz="1000" dirty="0" smtClean="0">
                  <a:solidFill>
                    <a:schemeClr val="tx1">
                      <a:lumMod val="75000"/>
                      <a:lumOff val="25000"/>
                    </a:schemeClr>
                  </a:solidFill>
                  <a:latin typeface="+mn-lt"/>
                </a:rPr>
                <a:t/>
              </a:r>
              <a:br>
                <a:rPr lang="de-DE" sz="1000" dirty="0" smtClean="0">
                  <a:solidFill>
                    <a:schemeClr val="tx1">
                      <a:lumMod val="75000"/>
                      <a:lumOff val="25000"/>
                    </a:schemeClr>
                  </a:solidFill>
                  <a:latin typeface="+mn-lt"/>
                </a:rPr>
              </a:br>
              <a:endParaRPr lang="de-DE" sz="1000" b="1" dirty="0">
                <a:solidFill>
                  <a:schemeClr val="tx1">
                    <a:lumMod val="75000"/>
                    <a:lumOff val="25000"/>
                  </a:schemeClr>
                </a:solidFill>
                <a:latin typeface="+mn-lt"/>
              </a:endParaRPr>
            </a:p>
          </p:txBody>
        </p:sp>
        <p:sp>
          <p:nvSpPr>
            <p:cNvPr id="43" name="Ellipse 42"/>
            <p:cNvSpPr>
              <a:spLocks noChangeArrowheads="1"/>
            </p:cNvSpPr>
            <p:nvPr/>
          </p:nvSpPr>
          <p:spPr bwMode="auto">
            <a:xfrm>
              <a:off x="2096415" y="3314033"/>
              <a:ext cx="129651" cy="131683"/>
            </a:xfrm>
            <a:prstGeom prst="ellipse">
              <a:avLst/>
            </a:prstGeom>
            <a:solidFill>
              <a:schemeClr val="tx1"/>
            </a:solidFill>
            <a:ln w="6350" algn="ctr">
              <a:solidFill>
                <a:schemeClr val="tx1"/>
              </a:solidFill>
              <a:round/>
              <a:headEnd/>
              <a:tailEnd/>
            </a:ln>
          </p:spPr>
          <p:txBody>
            <a:bodyPr/>
            <a:lstStyle/>
            <a:p>
              <a:pPr algn="ctr"/>
              <a:endParaRPr lang="de-DE" sz="800" b="1"/>
            </a:p>
          </p:txBody>
        </p:sp>
        <p:sp>
          <p:nvSpPr>
            <p:cNvPr id="44" name="Textfeld 43"/>
            <p:cNvSpPr txBox="1">
              <a:spLocks noChangeArrowheads="1"/>
            </p:cNvSpPr>
            <p:nvPr/>
          </p:nvSpPr>
          <p:spPr bwMode="auto">
            <a:xfrm>
              <a:off x="2071705" y="3263719"/>
              <a:ext cx="185215" cy="225161"/>
            </a:xfrm>
            <a:prstGeom prst="rect">
              <a:avLst/>
            </a:prstGeom>
            <a:noFill/>
            <a:ln w="9525">
              <a:noFill/>
              <a:miter lim="800000"/>
              <a:headEnd/>
              <a:tailEnd/>
            </a:ln>
          </p:spPr>
          <p:txBody>
            <a:bodyPr>
              <a:spAutoFit/>
            </a:bodyPr>
            <a:lstStyle/>
            <a:p>
              <a:pPr algn="ctr"/>
              <a:r>
                <a:rPr lang="de-DE" sz="800" b="1" dirty="0">
                  <a:solidFill>
                    <a:schemeClr val="bg1"/>
                  </a:solidFill>
                </a:rPr>
                <a:t>5</a:t>
              </a:r>
            </a:p>
          </p:txBody>
        </p:sp>
        <p:sp>
          <p:nvSpPr>
            <p:cNvPr id="45" name="Textfeld 22"/>
            <p:cNvSpPr txBox="1">
              <a:spLocks noChangeArrowheads="1"/>
            </p:cNvSpPr>
            <p:nvPr/>
          </p:nvSpPr>
          <p:spPr bwMode="auto">
            <a:xfrm>
              <a:off x="2219126" y="3253559"/>
              <a:ext cx="1495618" cy="292387"/>
            </a:xfrm>
            <a:prstGeom prst="rect">
              <a:avLst/>
            </a:prstGeom>
            <a:noFill/>
            <a:ln w="9525">
              <a:noFill/>
              <a:miter lim="800000"/>
              <a:headEnd/>
              <a:tailEnd/>
            </a:ln>
          </p:spPr>
          <p:txBody>
            <a:bodyPr>
              <a:spAutoFit/>
            </a:bodyPr>
            <a:lstStyle/>
            <a:p>
              <a:r>
                <a:rPr lang="de-DE" sz="1000" b="1" dirty="0" smtClean="0">
                  <a:solidFill>
                    <a:schemeClr val="tx1">
                      <a:lumMod val="75000"/>
                      <a:lumOff val="25000"/>
                    </a:schemeClr>
                  </a:solidFill>
                  <a:latin typeface="+mn-lt"/>
                </a:rPr>
                <a:t>End </a:t>
              </a:r>
              <a:r>
                <a:rPr lang="de-DE" sz="1000" b="1" dirty="0" err="1" smtClean="0">
                  <a:solidFill>
                    <a:schemeClr val="tx1">
                      <a:lumMod val="75000"/>
                      <a:lumOff val="25000"/>
                    </a:schemeClr>
                  </a:solidFill>
                  <a:latin typeface="+mn-lt"/>
                </a:rPr>
                <a:t>plates</a:t>
              </a:r>
              <a:endParaRPr lang="de-DE" sz="1000" b="1" dirty="0">
                <a:solidFill>
                  <a:schemeClr val="tx1">
                    <a:lumMod val="75000"/>
                    <a:lumOff val="25000"/>
                  </a:schemeClr>
                </a:solidFill>
                <a:latin typeface="+mn-lt"/>
              </a:endParaRPr>
            </a:p>
          </p:txBody>
        </p:sp>
        <p:sp>
          <p:nvSpPr>
            <p:cNvPr id="46" name="Ellipse 45"/>
            <p:cNvSpPr>
              <a:spLocks noChangeArrowheads="1"/>
            </p:cNvSpPr>
            <p:nvPr/>
          </p:nvSpPr>
          <p:spPr bwMode="auto">
            <a:xfrm>
              <a:off x="2096380" y="3523274"/>
              <a:ext cx="129651" cy="131683"/>
            </a:xfrm>
            <a:prstGeom prst="ellipse">
              <a:avLst/>
            </a:prstGeom>
            <a:solidFill>
              <a:schemeClr val="tx1"/>
            </a:solidFill>
            <a:ln w="6350" algn="ctr">
              <a:solidFill>
                <a:schemeClr val="tx1"/>
              </a:solidFill>
              <a:round/>
              <a:headEnd/>
              <a:tailEnd/>
            </a:ln>
          </p:spPr>
          <p:txBody>
            <a:bodyPr/>
            <a:lstStyle/>
            <a:p>
              <a:pPr algn="ctr"/>
              <a:endParaRPr lang="de-DE" sz="800" b="1"/>
            </a:p>
          </p:txBody>
        </p:sp>
        <p:sp>
          <p:nvSpPr>
            <p:cNvPr id="47" name="Textfeld 46"/>
            <p:cNvSpPr txBox="1">
              <a:spLocks noChangeArrowheads="1"/>
            </p:cNvSpPr>
            <p:nvPr/>
          </p:nvSpPr>
          <p:spPr bwMode="auto">
            <a:xfrm>
              <a:off x="2071670" y="3472960"/>
              <a:ext cx="185215" cy="215444"/>
            </a:xfrm>
            <a:prstGeom prst="rect">
              <a:avLst/>
            </a:prstGeom>
            <a:noFill/>
            <a:ln w="9525">
              <a:noFill/>
              <a:miter lim="800000"/>
              <a:headEnd/>
              <a:tailEnd/>
            </a:ln>
          </p:spPr>
          <p:txBody>
            <a:bodyPr>
              <a:spAutoFit/>
            </a:bodyPr>
            <a:lstStyle/>
            <a:p>
              <a:pPr algn="ctr"/>
              <a:r>
                <a:rPr lang="de-DE" sz="800" b="1" dirty="0">
                  <a:solidFill>
                    <a:schemeClr val="bg1"/>
                  </a:solidFill>
                </a:rPr>
                <a:t>6</a:t>
              </a:r>
            </a:p>
          </p:txBody>
        </p:sp>
        <p:sp>
          <p:nvSpPr>
            <p:cNvPr id="48" name="Textfeld 47"/>
            <p:cNvSpPr txBox="1"/>
            <p:nvPr/>
          </p:nvSpPr>
          <p:spPr>
            <a:xfrm>
              <a:off x="2223338" y="3446812"/>
              <a:ext cx="2571768" cy="292387"/>
            </a:xfrm>
            <a:prstGeom prst="rect">
              <a:avLst/>
            </a:prstGeom>
            <a:noFill/>
          </p:spPr>
          <p:txBody>
            <a:bodyPr wrap="square" rtlCol="0">
              <a:spAutoFit/>
            </a:bodyPr>
            <a:lstStyle/>
            <a:p>
              <a:r>
                <a:rPr lang="de-DE" sz="1000" b="1" dirty="0" smtClean="0">
                  <a:solidFill>
                    <a:schemeClr val="tx1">
                      <a:lumMod val="75000"/>
                      <a:lumOff val="25000"/>
                    </a:schemeClr>
                  </a:solidFill>
                  <a:latin typeface="+mn-lt"/>
                </a:rPr>
                <a:t>Motor </a:t>
              </a:r>
              <a:r>
                <a:rPr lang="de-DE" sz="1000" b="1" dirty="0" err="1" smtClean="0">
                  <a:solidFill>
                    <a:schemeClr val="tx1">
                      <a:lumMod val="75000"/>
                      <a:lumOff val="25000"/>
                    </a:schemeClr>
                  </a:solidFill>
                  <a:latin typeface="+mn-lt"/>
                </a:rPr>
                <a:t>plug</a:t>
              </a:r>
              <a:endParaRPr lang="de-DE" sz="1000" b="1" dirty="0">
                <a:solidFill>
                  <a:schemeClr val="tx1">
                    <a:lumMod val="75000"/>
                    <a:lumOff val="25000"/>
                  </a:schemeClr>
                </a:solidFill>
                <a:latin typeface="+mn-lt"/>
              </a:endParaRPr>
            </a:p>
          </p:txBody>
        </p:sp>
      </p:gr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el 2"/>
          <p:cNvSpPr>
            <a:spLocks noGrp="1"/>
          </p:cNvSpPr>
          <p:nvPr>
            <p:ph type="title"/>
          </p:nvPr>
        </p:nvSpPr>
        <p:spPr/>
        <p:txBody>
          <a:bodyPr/>
          <a:lstStyle/>
          <a:p>
            <a:r>
              <a:rPr lang="de-DE" dirty="0" smtClean="0"/>
              <a:t>Linear </a:t>
            </a:r>
            <a:r>
              <a:rPr lang="de-DE" dirty="0" err="1" smtClean="0"/>
              <a:t>direct</a:t>
            </a:r>
            <a:r>
              <a:rPr lang="de-DE" dirty="0" smtClean="0"/>
              <a:t> </a:t>
            </a:r>
            <a:r>
              <a:rPr lang="de-DE" dirty="0" err="1" smtClean="0"/>
              <a:t>drive</a:t>
            </a:r>
            <a:r>
              <a:rPr lang="de-DE" dirty="0" smtClean="0"/>
              <a:t> LDH</a:t>
            </a:r>
          </a:p>
        </p:txBody>
      </p:sp>
      <p:sp>
        <p:nvSpPr>
          <p:cNvPr id="5" name="Fußzeilenplatzhalter 4"/>
          <p:cNvSpPr>
            <a:spLocks noGrp="1"/>
          </p:cNvSpPr>
          <p:nvPr>
            <p:ph type="ftr" sz="quarter" idx="3"/>
          </p:nvPr>
        </p:nvSpPr>
        <p:spPr/>
        <p:txBody>
          <a:bodyPr/>
          <a:lstStyle/>
          <a:p>
            <a:pPr>
              <a:defRPr/>
            </a:pPr>
            <a:r>
              <a:rPr lang="de-DE"/>
              <a:t>Linearmodule Grundschulung - Jakob Khoury</a:t>
            </a:r>
            <a:endParaRPr lang="de-DE" dirty="0"/>
          </a:p>
        </p:txBody>
      </p:sp>
      <p:sp>
        <p:nvSpPr>
          <p:cNvPr id="6" name="Inhaltsplatzhalter 12"/>
          <p:cNvSpPr>
            <a:spLocks noGrp="1"/>
          </p:cNvSpPr>
          <p:nvPr>
            <p:ph sz="quarter" idx="4294967295"/>
          </p:nvPr>
        </p:nvSpPr>
        <p:spPr>
          <a:xfrm>
            <a:off x="571472" y="1285860"/>
            <a:ext cx="6429420" cy="4786346"/>
          </a:xfrm>
          <a:prstGeom prst="rect">
            <a:avLst/>
          </a:prstGeom>
        </p:spPr>
        <p:txBody>
          <a:bodyPr/>
          <a:lstStyle/>
          <a:p>
            <a:pPr marL="182606" indent="-182606">
              <a:spcBef>
                <a:spcPts val="600"/>
              </a:spcBef>
              <a:buClr>
                <a:schemeClr val="tx1">
                  <a:lumMod val="75000"/>
                  <a:lumOff val="25000"/>
                </a:schemeClr>
              </a:buClr>
            </a:pPr>
            <a:endParaRPr lang="de-DE" sz="2000" dirty="0" smtClean="0">
              <a:solidFill>
                <a:schemeClr val="tx1">
                  <a:lumMod val="75000"/>
                  <a:lumOff val="25000"/>
                </a:schemeClr>
              </a:solidFill>
              <a:cs typeface="Times New Roman"/>
            </a:endParaRPr>
          </a:p>
          <a:p>
            <a:pPr marL="182606" indent="-182606">
              <a:spcBef>
                <a:spcPts val="600"/>
              </a:spcBef>
              <a:buClr>
                <a:schemeClr val="tx1">
                  <a:lumMod val="75000"/>
                  <a:lumOff val="25000"/>
                </a:schemeClr>
              </a:buClr>
            </a:pPr>
            <a:r>
              <a:rPr lang="de-DE" sz="2000" dirty="0" smtClean="0">
                <a:solidFill>
                  <a:schemeClr val="tx1">
                    <a:lumMod val="75000"/>
                    <a:lumOff val="25000"/>
                  </a:schemeClr>
                </a:solidFill>
                <a:cs typeface="Times New Roman"/>
              </a:rPr>
              <a:t>+15% </a:t>
            </a:r>
            <a:r>
              <a:rPr lang="de-DE" sz="2000" dirty="0" err="1" smtClean="0">
                <a:solidFill>
                  <a:schemeClr val="tx1">
                    <a:lumMod val="75000"/>
                    <a:lumOff val="25000"/>
                  </a:schemeClr>
                </a:solidFill>
                <a:cs typeface="Times New Roman"/>
              </a:rPr>
              <a:t>rated</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force</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compared</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to</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predecessor</a:t>
            </a:r>
            <a:r>
              <a:rPr lang="de-DE" sz="2000" dirty="0" smtClean="0">
                <a:solidFill>
                  <a:schemeClr val="tx1">
                    <a:lumMod val="75000"/>
                    <a:lumOff val="25000"/>
                  </a:schemeClr>
                </a:solidFill>
                <a:cs typeface="Times New Roman"/>
              </a:rPr>
              <a:t> (MLD 50-K), i.e. </a:t>
            </a:r>
            <a:r>
              <a:rPr lang="de-DE" sz="2000" dirty="0" err="1" smtClean="0">
                <a:solidFill>
                  <a:schemeClr val="tx1">
                    <a:lumMod val="75000"/>
                    <a:lumOff val="25000"/>
                  </a:schemeClr>
                </a:solidFill>
                <a:cs typeface="Times New Roman"/>
              </a:rPr>
              <a:t>more</a:t>
            </a:r>
            <a:r>
              <a:rPr lang="de-DE" sz="2000" dirty="0" smtClean="0">
                <a:solidFill>
                  <a:schemeClr val="tx1">
                    <a:lumMod val="75000"/>
                    <a:lumOff val="25000"/>
                  </a:schemeClr>
                </a:solidFill>
                <a:cs typeface="Times New Roman"/>
              </a:rPr>
              <a:t> powerful </a:t>
            </a:r>
            <a:r>
              <a:rPr lang="de-DE" sz="2000" dirty="0" err="1" smtClean="0">
                <a:solidFill>
                  <a:schemeClr val="tx1">
                    <a:lumMod val="75000"/>
                    <a:lumOff val="25000"/>
                  </a:schemeClr>
                </a:solidFill>
                <a:cs typeface="Times New Roman"/>
              </a:rPr>
              <a:t>motors</a:t>
            </a:r>
            <a:r>
              <a:rPr lang="de-DE" sz="2000" dirty="0" smtClean="0">
                <a:solidFill>
                  <a:schemeClr val="tx1">
                    <a:lumMod val="75000"/>
                    <a:lumOff val="25000"/>
                  </a:schemeClr>
                </a:solidFill>
                <a:cs typeface="Times New Roman"/>
              </a:rPr>
              <a:t> in </a:t>
            </a:r>
            <a:r>
              <a:rPr lang="de-DE" sz="2000" dirty="0" err="1" smtClean="0">
                <a:solidFill>
                  <a:schemeClr val="tx1">
                    <a:lumMod val="75000"/>
                    <a:lumOff val="25000"/>
                  </a:schemeClr>
                </a:solidFill>
                <a:cs typeface="Times New Roman"/>
              </a:rPr>
              <a:t>the</a:t>
            </a:r>
            <a:r>
              <a:rPr lang="de-DE" sz="2000" dirty="0" smtClean="0">
                <a:solidFill>
                  <a:schemeClr val="tx1">
                    <a:lumMod val="75000"/>
                    <a:lumOff val="25000"/>
                  </a:schemeClr>
                </a:solidFill>
                <a:cs typeface="Times New Roman"/>
              </a:rPr>
              <a:t> same </a:t>
            </a:r>
            <a:r>
              <a:rPr lang="de-DE" sz="2000" dirty="0" err="1" smtClean="0">
                <a:solidFill>
                  <a:schemeClr val="tx1">
                    <a:lumMod val="75000"/>
                    <a:lumOff val="25000"/>
                  </a:schemeClr>
                </a:solidFill>
                <a:cs typeface="Times New Roman"/>
              </a:rPr>
              <a:t>space</a:t>
            </a:r>
            <a:endParaRPr lang="de-DE" sz="2000" dirty="0" smtClean="0">
              <a:solidFill>
                <a:schemeClr val="tx1">
                  <a:lumMod val="75000"/>
                  <a:lumOff val="25000"/>
                </a:schemeClr>
              </a:solidFill>
              <a:cs typeface="Times New Roman" pitchFamily="18" charset="0"/>
            </a:endParaRPr>
          </a:p>
          <a:p>
            <a:pPr marL="182606" indent="-182606">
              <a:spcBef>
                <a:spcPts val="600"/>
              </a:spcBef>
              <a:buClr>
                <a:schemeClr val="tx1">
                  <a:lumMod val="75000"/>
                  <a:lumOff val="25000"/>
                </a:schemeClr>
              </a:buClr>
            </a:pPr>
            <a:r>
              <a:rPr lang="de-DE" sz="2000" dirty="0" err="1" smtClean="0">
                <a:solidFill>
                  <a:schemeClr val="tx1">
                    <a:lumMod val="75000"/>
                    <a:lumOff val="25000"/>
                  </a:schemeClr>
                </a:solidFill>
                <a:cs typeface="Times New Roman"/>
              </a:rPr>
              <a:t>no</a:t>
            </a:r>
            <a:r>
              <a:rPr lang="de-DE" sz="2000" dirty="0" smtClean="0">
                <a:solidFill>
                  <a:schemeClr val="tx1">
                    <a:lumMod val="75000"/>
                    <a:lumOff val="25000"/>
                  </a:schemeClr>
                </a:solidFill>
                <a:cs typeface="Times New Roman"/>
              </a:rPr>
              <a:t> Hall </a:t>
            </a:r>
            <a:r>
              <a:rPr lang="de-DE" sz="2000" dirty="0" err="1" smtClean="0">
                <a:solidFill>
                  <a:schemeClr val="tx1">
                    <a:lumMod val="75000"/>
                    <a:lumOff val="25000"/>
                  </a:schemeClr>
                </a:solidFill>
                <a:cs typeface="Times New Roman"/>
              </a:rPr>
              <a:t>effect</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sensors</a:t>
            </a:r>
            <a:r>
              <a:rPr lang="de-DE" sz="2000" dirty="0" smtClean="0">
                <a:solidFill>
                  <a:schemeClr val="tx1">
                    <a:lumMod val="75000"/>
                    <a:lumOff val="25000"/>
                  </a:schemeClr>
                </a:solidFill>
                <a:cs typeface="Times New Roman"/>
              </a:rPr>
              <a:t>, so </a:t>
            </a:r>
            <a:r>
              <a:rPr lang="de-DE" sz="2000" dirty="0" err="1" smtClean="0">
                <a:solidFill>
                  <a:schemeClr val="tx1">
                    <a:lumMod val="75000"/>
                    <a:lumOff val="25000"/>
                  </a:schemeClr>
                </a:solidFill>
                <a:cs typeface="Times New Roman"/>
              </a:rPr>
              <a:t>fewer</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cables</a:t>
            </a:r>
            <a:r>
              <a:rPr lang="de-DE" sz="2000" dirty="0" smtClean="0">
                <a:solidFill>
                  <a:schemeClr val="tx1">
                    <a:lumMod val="75000"/>
                    <a:lumOff val="25000"/>
                  </a:schemeClr>
                </a:solidFill>
                <a:cs typeface="Times New Roman"/>
              </a:rPr>
              <a:t> in </a:t>
            </a:r>
            <a:r>
              <a:rPr lang="de-DE" sz="2000" dirty="0" err="1" smtClean="0">
                <a:solidFill>
                  <a:schemeClr val="tx1">
                    <a:lumMod val="75000"/>
                    <a:lumOff val="25000"/>
                  </a:schemeClr>
                </a:solidFill>
                <a:cs typeface="Times New Roman"/>
              </a:rPr>
              <a:t>the</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cable</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set</a:t>
            </a:r>
            <a:endParaRPr lang="de-DE" sz="2000" dirty="0" smtClean="0">
              <a:solidFill>
                <a:schemeClr val="tx1">
                  <a:lumMod val="75000"/>
                  <a:lumOff val="25000"/>
                </a:schemeClr>
              </a:solidFill>
              <a:cs typeface="Times New Roman"/>
            </a:endParaRPr>
          </a:p>
          <a:p>
            <a:pPr marL="182606" indent="-182606">
              <a:spcBef>
                <a:spcPts val="600"/>
              </a:spcBef>
              <a:buClr>
                <a:schemeClr val="tx1">
                  <a:lumMod val="75000"/>
                  <a:lumOff val="25000"/>
                </a:schemeClr>
              </a:buClr>
            </a:pPr>
            <a:r>
              <a:rPr lang="de-DE" sz="2000" dirty="0" smtClean="0">
                <a:solidFill>
                  <a:schemeClr val="tx1">
                    <a:lumMod val="75000"/>
                    <a:lumOff val="25000"/>
                  </a:schemeClr>
                </a:solidFill>
                <a:cs typeface="Times New Roman"/>
              </a:rPr>
              <a:t>absolute </a:t>
            </a:r>
            <a:r>
              <a:rPr lang="de-DE" sz="2000" dirty="0" err="1" smtClean="0">
                <a:solidFill>
                  <a:schemeClr val="tx1">
                    <a:lumMod val="75000"/>
                    <a:lumOff val="25000"/>
                  </a:schemeClr>
                </a:solidFill>
                <a:cs typeface="Times New Roman"/>
              </a:rPr>
              <a:t>stroke</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measuring</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system</a:t>
            </a:r>
            <a:endParaRPr lang="de-DE" sz="2000" dirty="0" smtClean="0">
              <a:solidFill>
                <a:schemeClr val="tx1">
                  <a:lumMod val="75000"/>
                  <a:lumOff val="25000"/>
                </a:schemeClr>
              </a:solidFill>
              <a:cs typeface="Times New Roman" pitchFamily="18" charset="0"/>
            </a:endParaRPr>
          </a:p>
          <a:p>
            <a:pPr marL="182606" indent="-182606">
              <a:spcBef>
                <a:spcPts val="600"/>
              </a:spcBef>
              <a:buClr>
                <a:schemeClr val="tx1">
                  <a:lumMod val="75000"/>
                  <a:lumOff val="25000"/>
                </a:schemeClr>
              </a:buClr>
            </a:pPr>
            <a:r>
              <a:rPr lang="de-DE" sz="2000" dirty="0" err="1" smtClean="0">
                <a:solidFill>
                  <a:schemeClr val="tx1">
                    <a:lumMod val="75000"/>
                    <a:lumOff val="25000"/>
                  </a:schemeClr>
                </a:solidFill>
                <a:cs typeface="Times New Roman"/>
              </a:rPr>
              <a:t>no</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mechanical</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play</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between</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the</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drive</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elements</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enabling</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highly</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precise</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positioning</a:t>
            </a:r>
            <a:endParaRPr lang="de-DE" sz="2000" dirty="0" smtClean="0">
              <a:solidFill>
                <a:schemeClr val="tx1">
                  <a:lumMod val="75000"/>
                  <a:lumOff val="25000"/>
                </a:schemeClr>
              </a:solidFill>
              <a:cs typeface="Times New Roman"/>
            </a:endParaRPr>
          </a:p>
          <a:p>
            <a:pPr marL="182606" indent="-182606">
              <a:spcBef>
                <a:spcPts val="600"/>
              </a:spcBef>
              <a:buClr>
                <a:schemeClr val="tx1">
                  <a:lumMod val="75000"/>
                  <a:lumOff val="25000"/>
                </a:schemeClr>
              </a:buClr>
            </a:pPr>
            <a:r>
              <a:rPr lang="de-DE" sz="2000" dirty="0" err="1" smtClean="0">
                <a:solidFill>
                  <a:schemeClr val="tx1">
                    <a:lumMod val="75000"/>
                    <a:lumOff val="25000"/>
                  </a:schemeClr>
                </a:solidFill>
                <a:cs typeface="Times New Roman"/>
              </a:rPr>
              <a:t>compact</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and</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light</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short-stroke</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module</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for</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small</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loads</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that</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have</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to</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be</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moved</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exceptionally</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dynamically</a:t>
            </a:r>
            <a:r>
              <a:rPr lang="de-DE" sz="2000" dirty="0" smtClean="0">
                <a:solidFill>
                  <a:schemeClr val="tx1">
                    <a:lumMod val="75000"/>
                    <a:lumOff val="25000"/>
                  </a:schemeClr>
                </a:solidFill>
                <a:cs typeface="Times New Roman"/>
              </a:rPr>
              <a:t> in </a:t>
            </a:r>
            <a:r>
              <a:rPr lang="de-DE" sz="2000" dirty="0" err="1" smtClean="0">
                <a:solidFill>
                  <a:schemeClr val="tx1">
                    <a:lumMod val="75000"/>
                    <a:lumOff val="25000"/>
                  </a:schemeClr>
                </a:solidFill>
                <a:cs typeface="Times New Roman"/>
              </a:rPr>
              <a:t>the</a:t>
            </a:r>
            <a:r>
              <a:rPr lang="de-DE" sz="2000" dirty="0" smtClean="0">
                <a:solidFill>
                  <a:schemeClr val="tx1">
                    <a:lumMod val="75000"/>
                    <a:lumOff val="25000"/>
                  </a:schemeClr>
                </a:solidFill>
                <a:cs typeface="Times New Roman"/>
              </a:rPr>
              <a:t> Z </a:t>
            </a:r>
            <a:r>
              <a:rPr lang="de-DE" sz="2000" dirty="0" err="1" smtClean="0">
                <a:solidFill>
                  <a:schemeClr val="tx1">
                    <a:lumMod val="75000"/>
                    <a:lumOff val="25000"/>
                  </a:schemeClr>
                </a:solidFill>
                <a:cs typeface="Times New Roman"/>
              </a:rPr>
              <a:t>axis</a:t>
            </a:r>
            <a:endParaRPr lang="de-DE" sz="2000" dirty="0" smtClean="0">
              <a:solidFill>
                <a:schemeClr val="tx1">
                  <a:lumMod val="75000"/>
                  <a:lumOff val="25000"/>
                </a:schemeClr>
              </a:solidFill>
              <a:cs typeface="Times New Roman"/>
            </a:endParaRPr>
          </a:p>
          <a:p>
            <a:pPr marL="182606" indent="-182606">
              <a:spcBef>
                <a:spcPts val="600"/>
              </a:spcBef>
              <a:buClr>
                <a:schemeClr val="tx1">
                  <a:lumMod val="75000"/>
                  <a:lumOff val="25000"/>
                </a:schemeClr>
              </a:buClr>
            </a:pPr>
            <a:r>
              <a:rPr lang="de-DE" sz="2000" dirty="0" smtClean="0">
                <a:solidFill>
                  <a:schemeClr val="tx1">
                    <a:lumMod val="75000"/>
                    <a:lumOff val="25000"/>
                  </a:schemeClr>
                </a:solidFill>
                <a:cs typeface="Times New Roman"/>
              </a:rPr>
              <a:t>optional </a:t>
            </a:r>
            <a:r>
              <a:rPr lang="de-DE" sz="2000" dirty="0" err="1" smtClean="0">
                <a:solidFill>
                  <a:schemeClr val="tx1">
                    <a:lumMod val="75000"/>
                    <a:lumOff val="25000"/>
                  </a:schemeClr>
                </a:solidFill>
                <a:cs typeface="Times New Roman"/>
              </a:rPr>
              <a:t>holding</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brake</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available</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for</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applications</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as</a:t>
            </a:r>
            <a:r>
              <a:rPr lang="de-DE" sz="2000" dirty="0" smtClean="0">
                <a:solidFill>
                  <a:schemeClr val="tx1">
                    <a:lumMod val="75000"/>
                    <a:lumOff val="25000"/>
                  </a:schemeClr>
                </a:solidFill>
                <a:cs typeface="Times New Roman"/>
              </a:rPr>
              <a:t> a Z </a:t>
            </a:r>
            <a:r>
              <a:rPr lang="de-DE" sz="2000" dirty="0" err="1" smtClean="0">
                <a:solidFill>
                  <a:schemeClr val="tx1">
                    <a:lumMod val="75000"/>
                    <a:lumOff val="25000"/>
                  </a:schemeClr>
                </a:solidFill>
                <a:cs typeface="Times New Roman"/>
              </a:rPr>
              <a:t>axis</a:t>
            </a:r>
            <a:endParaRPr lang="de-DE" sz="2000" dirty="0" smtClean="0">
              <a:solidFill>
                <a:schemeClr val="tx1">
                  <a:lumMod val="75000"/>
                  <a:lumOff val="25000"/>
                </a:schemeClr>
              </a:solidFill>
              <a:cs typeface="Times New Roman"/>
            </a:endParaRPr>
          </a:p>
          <a:p>
            <a:pPr marL="182563" lvl="1" indent="-182563">
              <a:spcBef>
                <a:spcPts val="600"/>
              </a:spcBef>
              <a:buFont typeface="Arial" pitchFamily="34" charset="0"/>
              <a:buChar char="•"/>
              <a:defRPr/>
            </a:pPr>
            <a:r>
              <a:rPr lang="de-DE" sz="2000" dirty="0" smtClean="0">
                <a:solidFill>
                  <a:schemeClr val="tx1">
                    <a:lumMod val="75000"/>
                    <a:lumOff val="25000"/>
                  </a:schemeClr>
                </a:solidFill>
                <a:cs typeface="Times New Roman" pitchFamily="18" charset="0"/>
              </a:rPr>
              <a:t>max. </a:t>
            </a:r>
            <a:r>
              <a:rPr lang="de-DE" sz="2000" dirty="0" err="1" smtClean="0">
                <a:solidFill>
                  <a:schemeClr val="tx1">
                    <a:lumMod val="75000"/>
                    <a:lumOff val="25000"/>
                  </a:schemeClr>
                </a:solidFill>
                <a:cs typeface="Times New Roman"/>
              </a:rPr>
              <a:t>useful</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stroke</a:t>
            </a:r>
            <a:r>
              <a:rPr lang="de-DE" sz="2000" dirty="0" smtClean="0">
                <a:solidFill>
                  <a:schemeClr val="tx1">
                    <a:lumMod val="75000"/>
                    <a:lumOff val="25000"/>
                  </a:schemeClr>
                </a:solidFill>
                <a:cs typeface="Times New Roman"/>
              </a:rPr>
              <a:t>:</a:t>
            </a:r>
            <a:r>
              <a:rPr lang="de-DE" sz="2000" dirty="0" smtClean="0">
                <a:solidFill>
                  <a:schemeClr val="tx1">
                    <a:lumMod val="75000"/>
                    <a:lumOff val="25000"/>
                  </a:schemeClr>
                </a:solidFill>
                <a:cs typeface="Times New Roman" pitchFamily="18" charset="0"/>
              </a:rPr>
              <a:t> 200 mm</a:t>
            </a:r>
          </a:p>
          <a:p>
            <a:pPr marL="182563" lvl="1" indent="-182563">
              <a:spcBef>
                <a:spcPts val="600"/>
              </a:spcBef>
              <a:buFont typeface="Arial" pitchFamily="34" charset="0"/>
              <a:buChar char="•"/>
              <a:defRPr/>
            </a:pPr>
            <a:r>
              <a:rPr lang="de-DE" sz="2000" dirty="0" err="1" smtClean="0">
                <a:solidFill>
                  <a:schemeClr val="tx1">
                    <a:lumMod val="75000"/>
                    <a:lumOff val="25000"/>
                  </a:schemeClr>
                </a:solidFill>
                <a:cs typeface="Times New Roman"/>
              </a:rPr>
              <a:t>repeat</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accuracy</a:t>
            </a:r>
            <a:r>
              <a:rPr lang="de-DE" sz="2000" dirty="0" smtClean="0">
                <a:solidFill>
                  <a:schemeClr val="tx1">
                    <a:lumMod val="75000"/>
                    <a:lumOff val="25000"/>
                  </a:schemeClr>
                </a:solidFill>
                <a:cs typeface="Times New Roman"/>
              </a:rPr>
              <a:t> </a:t>
            </a:r>
            <a:r>
              <a:rPr lang="de-DE" sz="2000" dirty="0" smtClean="0">
                <a:solidFill>
                  <a:schemeClr val="tx1">
                    <a:lumMod val="75000"/>
                    <a:lumOff val="25000"/>
                  </a:schemeClr>
                </a:solidFill>
                <a:cs typeface="Times New Roman" pitchFamily="18" charset="0"/>
              </a:rPr>
              <a:t>: 0,01 mm</a:t>
            </a:r>
          </a:p>
          <a:p>
            <a:pPr marL="182563" lvl="1" indent="-182563">
              <a:spcBef>
                <a:spcPts val="0"/>
              </a:spcBef>
              <a:buFont typeface="Courier New" pitchFamily="49" charset="0"/>
              <a:buChar char="o"/>
              <a:defRPr/>
            </a:pPr>
            <a:endParaRPr lang="de-DE" dirty="0" smtClean="0">
              <a:solidFill>
                <a:schemeClr val="tx1">
                  <a:lumMod val="75000"/>
                  <a:lumOff val="25000"/>
                </a:schemeClr>
              </a:solidFill>
              <a:cs typeface="Times New Roman" pitchFamily="18" charset="0"/>
            </a:endParaRPr>
          </a:p>
          <a:p>
            <a:pPr marL="182563" indent="-182563">
              <a:lnSpc>
                <a:spcPct val="100000"/>
              </a:lnSpc>
              <a:spcBef>
                <a:spcPts val="0"/>
              </a:spcBef>
              <a:buFont typeface="Courier New" pitchFamily="49" charset="0"/>
              <a:buChar char="o"/>
              <a:defRPr/>
            </a:pPr>
            <a:endParaRPr lang="de-DE" sz="2000" dirty="0" smtClean="0">
              <a:cs typeface="Times New Roman" pitchFamily="18" charset="0"/>
            </a:endParaRPr>
          </a:p>
          <a:p>
            <a:pPr marL="182563" lvl="1" indent="-182563">
              <a:spcBef>
                <a:spcPts val="0"/>
              </a:spcBef>
              <a:buFont typeface="Arial"/>
              <a:buChar char="•"/>
              <a:defRPr/>
            </a:pPr>
            <a:endParaRPr lang="de-DE" sz="2000" dirty="0" smtClean="0">
              <a:solidFill>
                <a:schemeClr val="tx1">
                  <a:lumMod val="75000"/>
                  <a:lumOff val="25000"/>
                </a:schemeClr>
              </a:solidFill>
              <a:cs typeface="Times New Roman" pitchFamily="18" charset="0"/>
            </a:endParaRPr>
          </a:p>
          <a:p>
            <a:pPr marL="182563" indent="-182563">
              <a:spcBef>
                <a:spcPts val="0"/>
              </a:spcBef>
              <a:defRPr/>
            </a:pPr>
            <a:endParaRPr lang="de-DE" sz="2000" dirty="0" smtClean="0">
              <a:solidFill>
                <a:schemeClr val="tx1">
                  <a:lumMod val="75000"/>
                  <a:lumOff val="25000"/>
                </a:schemeClr>
              </a:solidFill>
              <a:cs typeface="Times New Roman" pitchFamily="18" charset="0"/>
            </a:endParaRPr>
          </a:p>
          <a:p>
            <a:pPr>
              <a:lnSpc>
                <a:spcPct val="100000"/>
              </a:lnSpc>
              <a:spcBef>
                <a:spcPts val="0"/>
              </a:spcBef>
            </a:pPr>
            <a:endParaRPr lang="de-DE" sz="2000" dirty="0">
              <a:solidFill>
                <a:schemeClr val="tx1">
                  <a:lumMod val="75000"/>
                  <a:lumOff val="25000"/>
                </a:schemeClr>
              </a:solidFill>
            </a:endParaRPr>
          </a:p>
        </p:txBody>
      </p:sp>
      <p:pic>
        <p:nvPicPr>
          <p:cNvPr id="8" name="Picture 2" descr="http://pimappl.schunk.int/preview/SCHUNK/Image/IM0010151.jpg">
            <a:hlinkClick r:id="rId2"/>
          </p:cNvPr>
          <p:cNvPicPr>
            <a:picLocks noChangeAspect="1" noChangeArrowheads="1"/>
          </p:cNvPicPr>
          <p:nvPr/>
        </p:nvPicPr>
        <p:blipFill>
          <a:blip r:embed="rId3" cstate="print"/>
          <a:srcRect/>
          <a:stretch>
            <a:fillRect/>
          </a:stretch>
        </p:blipFill>
        <p:spPr bwMode="auto">
          <a:xfrm>
            <a:off x="7000892" y="1357298"/>
            <a:ext cx="1714512" cy="4537741"/>
          </a:xfrm>
          <a:prstGeom prst="rect">
            <a:avLst/>
          </a:prstGeom>
          <a:noFill/>
        </p:spPr>
      </p:pic>
      <p:sp>
        <p:nvSpPr>
          <p:cNvPr id="9" name="Foliennummernplatzhalter 8"/>
          <p:cNvSpPr>
            <a:spLocks noGrp="1"/>
          </p:cNvSpPr>
          <p:nvPr>
            <p:ph type="sldNum" sz="quarter" idx="4"/>
          </p:nvPr>
        </p:nvSpPr>
        <p:spPr/>
        <p:txBody>
          <a:bodyPr/>
          <a:lstStyle/>
          <a:p>
            <a:fld id="{67E460E2-A79B-FD4C-875F-CB1722C97EA1}" type="slidenum">
              <a:rPr lang="de-DE" smtClean="0"/>
              <a:pPr/>
              <a:t>46</a:t>
            </a:fld>
            <a:endParaRPr lang="de-DE"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el 2"/>
          <p:cNvSpPr>
            <a:spLocks noGrp="1"/>
          </p:cNvSpPr>
          <p:nvPr>
            <p:ph type="title"/>
          </p:nvPr>
        </p:nvSpPr>
        <p:spPr/>
        <p:txBody>
          <a:bodyPr/>
          <a:lstStyle/>
          <a:p>
            <a:r>
              <a:rPr lang="de-DE" dirty="0" smtClean="0"/>
              <a:t>Linear </a:t>
            </a:r>
            <a:r>
              <a:rPr lang="de-DE" dirty="0" err="1" smtClean="0"/>
              <a:t>direct</a:t>
            </a:r>
            <a:r>
              <a:rPr lang="de-DE" dirty="0" smtClean="0"/>
              <a:t> </a:t>
            </a:r>
            <a:r>
              <a:rPr lang="de-DE" dirty="0" err="1" smtClean="0"/>
              <a:t>drive</a:t>
            </a:r>
            <a:r>
              <a:rPr lang="de-DE" dirty="0" smtClean="0"/>
              <a:t> LDH</a:t>
            </a:r>
          </a:p>
        </p:txBody>
      </p:sp>
      <p:sp>
        <p:nvSpPr>
          <p:cNvPr id="5" name="Fußzeilenplatzhalter 4"/>
          <p:cNvSpPr>
            <a:spLocks noGrp="1"/>
          </p:cNvSpPr>
          <p:nvPr>
            <p:ph type="ftr" sz="quarter" idx="3"/>
          </p:nvPr>
        </p:nvSpPr>
        <p:spPr/>
        <p:txBody>
          <a:bodyPr/>
          <a:lstStyle/>
          <a:p>
            <a:pPr>
              <a:defRPr/>
            </a:pPr>
            <a:r>
              <a:rPr lang="de-DE"/>
              <a:t>Linearmodule Grundschulung - Jakob Khoury</a:t>
            </a:r>
            <a:endParaRPr lang="de-DE" dirty="0"/>
          </a:p>
        </p:txBody>
      </p:sp>
      <p:sp>
        <p:nvSpPr>
          <p:cNvPr id="6" name="Inhaltsplatzhalter 12"/>
          <p:cNvSpPr>
            <a:spLocks noGrp="1"/>
          </p:cNvSpPr>
          <p:nvPr>
            <p:ph sz="quarter" idx="4294967295"/>
          </p:nvPr>
        </p:nvSpPr>
        <p:spPr>
          <a:xfrm>
            <a:off x="571472" y="1571612"/>
            <a:ext cx="6000792" cy="4643470"/>
          </a:xfrm>
          <a:prstGeom prst="rect">
            <a:avLst/>
          </a:prstGeom>
        </p:spPr>
        <p:txBody>
          <a:bodyPr/>
          <a:lstStyle/>
          <a:p>
            <a:pPr marL="396027" indent="-361920">
              <a:spcBef>
                <a:spcPts val="0"/>
              </a:spcBef>
              <a:spcAft>
                <a:spcPts val="600"/>
              </a:spcAft>
              <a:buNone/>
            </a:pPr>
            <a:r>
              <a:rPr lang="de-DE" sz="2000" b="1" dirty="0" smtClean="0">
                <a:solidFill>
                  <a:schemeClr val="tx1">
                    <a:lumMod val="75000"/>
                    <a:lumOff val="25000"/>
                  </a:schemeClr>
                </a:solidFill>
                <a:cs typeface="Times New Roman"/>
              </a:rPr>
              <a:t>Customer </a:t>
            </a:r>
            <a:r>
              <a:rPr lang="de-DE" sz="2000" b="1" dirty="0" err="1" smtClean="0">
                <a:solidFill>
                  <a:schemeClr val="tx1">
                    <a:lumMod val="75000"/>
                    <a:lumOff val="25000"/>
                  </a:schemeClr>
                </a:solidFill>
                <a:cs typeface="Times New Roman"/>
              </a:rPr>
              <a:t>value</a:t>
            </a:r>
            <a:r>
              <a:rPr lang="de-DE" sz="2000" b="1" dirty="0" smtClean="0">
                <a:solidFill>
                  <a:schemeClr val="tx1">
                    <a:lumMod val="75000"/>
                    <a:lumOff val="25000"/>
                  </a:schemeClr>
                </a:solidFill>
                <a:cs typeface="Times New Roman"/>
              </a:rPr>
              <a:t>/</a:t>
            </a:r>
            <a:r>
              <a:rPr lang="de-DE" sz="2000" b="1" dirty="0" err="1" smtClean="0">
                <a:solidFill>
                  <a:schemeClr val="tx1">
                    <a:lumMod val="75000"/>
                    <a:lumOff val="25000"/>
                  </a:schemeClr>
                </a:solidFill>
                <a:cs typeface="Times New Roman"/>
              </a:rPr>
              <a:t>selling</a:t>
            </a:r>
            <a:r>
              <a:rPr lang="de-DE" sz="2000" b="1" dirty="0" smtClean="0">
                <a:solidFill>
                  <a:schemeClr val="tx1">
                    <a:lumMod val="75000"/>
                    <a:lumOff val="25000"/>
                  </a:schemeClr>
                </a:solidFill>
                <a:cs typeface="Times New Roman"/>
              </a:rPr>
              <a:t> </a:t>
            </a:r>
            <a:r>
              <a:rPr lang="de-DE" sz="2000" b="1" dirty="0" err="1" smtClean="0">
                <a:solidFill>
                  <a:schemeClr val="tx1">
                    <a:lumMod val="75000"/>
                    <a:lumOff val="25000"/>
                  </a:schemeClr>
                </a:solidFill>
                <a:cs typeface="Times New Roman"/>
              </a:rPr>
              <a:t>points</a:t>
            </a:r>
            <a:endParaRPr lang="de-DE" sz="2000" b="1" dirty="0" smtClean="0">
              <a:solidFill>
                <a:schemeClr val="tx1">
                  <a:lumMod val="75000"/>
                  <a:lumOff val="25000"/>
                </a:schemeClr>
              </a:solidFill>
              <a:cs typeface="Times New Roman"/>
            </a:endParaRPr>
          </a:p>
          <a:p>
            <a:pPr marL="182606" indent="-149230">
              <a:spcBef>
                <a:spcPts val="0"/>
              </a:spcBef>
              <a:spcAft>
                <a:spcPts val="600"/>
              </a:spcAft>
              <a:buClr>
                <a:schemeClr val="tx1">
                  <a:lumMod val="75000"/>
                </a:schemeClr>
              </a:buClr>
            </a:pPr>
            <a:r>
              <a:rPr lang="de-DE" sz="2000" dirty="0" err="1" smtClean="0">
                <a:solidFill>
                  <a:schemeClr val="tx1">
                    <a:lumMod val="75000"/>
                    <a:lumOff val="25000"/>
                  </a:schemeClr>
                </a:solidFill>
                <a:cs typeface="Times New Roman"/>
              </a:rPr>
              <a:t>the</a:t>
            </a:r>
            <a:r>
              <a:rPr lang="de-DE" sz="2000" dirty="0" smtClean="0">
                <a:solidFill>
                  <a:schemeClr val="tx1">
                    <a:lumMod val="75000"/>
                    <a:lumOff val="25000"/>
                  </a:schemeClr>
                </a:solidFill>
                <a:cs typeface="Times New Roman"/>
              </a:rPr>
              <a:t> absolute-</a:t>
            </a:r>
            <a:r>
              <a:rPr lang="de-DE" sz="2000" dirty="0" err="1" smtClean="0">
                <a:solidFill>
                  <a:schemeClr val="tx1">
                    <a:lumMod val="75000"/>
                    <a:lumOff val="25000"/>
                  </a:schemeClr>
                </a:solidFill>
                <a:cs typeface="Times New Roman"/>
              </a:rPr>
              <a:t>value</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transducer</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means</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that</a:t>
            </a:r>
            <a:r>
              <a:rPr lang="de-DE" sz="2000" dirty="0" smtClean="0">
                <a:solidFill>
                  <a:schemeClr val="tx1">
                    <a:lumMod val="75000"/>
                    <a:lumOff val="25000"/>
                  </a:schemeClr>
                </a:solidFill>
                <a:cs typeface="Times New Roman"/>
              </a:rPr>
              <a:t> commutation </a:t>
            </a:r>
            <a:r>
              <a:rPr lang="de-DE" sz="2000" dirty="0" err="1" smtClean="0">
                <a:solidFill>
                  <a:schemeClr val="tx1">
                    <a:lumMod val="75000"/>
                    <a:lumOff val="25000"/>
                  </a:schemeClr>
                </a:solidFill>
                <a:cs typeface="Times New Roman"/>
              </a:rPr>
              <a:t>is</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only</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necessary</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during</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initial</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commissioning</a:t>
            </a:r>
            <a:r>
              <a:rPr lang="de-DE" sz="2000" dirty="0" smtClean="0">
                <a:solidFill>
                  <a:schemeClr val="tx1">
                    <a:lumMod val="75000"/>
                    <a:lumOff val="25000"/>
                  </a:schemeClr>
                </a:solidFill>
                <a:cs typeface="Times New Roman"/>
              </a:rPr>
              <a:t>, after </a:t>
            </a:r>
            <a:r>
              <a:rPr lang="de-DE" sz="2000" dirty="0" err="1" smtClean="0">
                <a:solidFill>
                  <a:schemeClr val="tx1">
                    <a:lumMod val="75000"/>
                    <a:lumOff val="25000"/>
                  </a:schemeClr>
                </a:solidFill>
                <a:cs typeface="Times New Roman"/>
              </a:rPr>
              <a:t>which</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the</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parameter</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is</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stored</a:t>
            </a:r>
            <a:r>
              <a:rPr lang="de-DE" sz="2000" dirty="0" smtClean="0">
                <a:solidFill>
                  <a:schemeClr val="tx1">
                    <a:lumMod val="75000"/>
                    <a:lumOff val="25000"/>
                  </a:schemeClr>
                </a:solidFill>
                <a:cs typeface="Times New Roman"/>
              </a:rPr>
              <a:t> in </a:t>
            </a:r>
            <a:r>
              <a:rPr lang="de-DE" sz="2000" dirty="0" err="1" smtClean="0">
                <a:solidFill>
                  <a:schemeClr val="tx1">
                    <a:lumMod val="75000"/>
                    <a:lumOff val="25000"/>
                  </a:schemeClr>
                </a:solidFill>
                <a:cs typeface="Times New Roman"/>
              </a:rPr>
              <a:t>the</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transducer</a:t>
            </a:r>
            <a:endParaRPr lang="de-DE" sz="2000" dirty="0" smtClean="0">
              <a:solidFill>
                <a:schemeClr val="tx1">
                  <a:lumMod val="75000"/>
                  <a:lumOff val="25000"/>
                </a:schemeClr>
              </a:solidFill>
              <a:cs typeface="Times New Roman"/>
            </a:endParaRPr>
          </a:p>
          <a:p>
            <a:pPr marL="182606" indent="-149230">
              <a:spcBef>
                <a:spcPts val="0"/>
              </a:spcBef>
              <a:spcAft>
                <a:spcPts val="600"/>
              </a:spcAft>
              <a:buClr>
                <a:schemeClr val="tx1">
                  <a:lumMod val="75000"/>
                </a:schemeClr>
              </a:buClr>
            </a:pPr>
            <a:r>
              <a:rPr lang="de-DE" sz="2000" dirty="0" err="1" smtClean="0">
                <a:solidFill>
                  <a:schemeClr val="tx1">
                    <a:lumMod val="75000"/>
                    <a:lumOff val="25000"/>
                  </a:schemeClr>
                </a:solidFill>
                <a:cs typeface="Times New Roman"/>
              </a:rPr>
              <a:t>the</a:t>
            </a:r>
            <a:r>
              <a:rPr lang="de-DE" sz="2000" dirty="0" smtClean="0">
                <a:solidFill>
                  <a:schemeClr val="tx1">
                    <a:lumMod val="75000"/>
                    <a:lumOff val="25000"/>
                  </a:schemeClr>
                </a:solidFill>
                <a:cs typeface="Times New Roman"/>
              </a:rPr>
              <a:t> absolute-</a:t>
            </a:r>
            <a:r>
              <a:rPr lang="de-DE" sz="2000" dirty="0" err="1" smtClean="0">
                <a:solidFill>
                  <a:schemeClr val="tx1">
                    <a:lumMod val="75000"/>
                    <a:lumOff val="25000"/>
                  </a:schemeClr>
                </a:solidFill>
                <a:cs typeface="Times New Roman"/>
              </a:rPr>
              <a:t>value</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transducer</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means</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that</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no</a:t>
            </a:r>
            <a:r>
              <a:rPr lang="de-DE" sz="2000" dirty="0" smtClean="0">
                <a:solidFill>
                  <a:schemeClr val="tx1">
                    <a:lumMod val="75000"/>
                    <a:lumOff val="25000"/>
                  </a:schemeClr>
                </a:solidFill>
                <a:cs typeface="Times New Roman"/>
              </a:rPr>
              <a:t> end </a:t>
            </a:r>
            <a:r>
              <a:rPr lang="de-DE" sz="2000" dirty="0" err="1" smtClean="0">
                <a:solidFill>
                  <a:schemeClr val="tx1">
                    <a:lumMod val="75000"/>
                    <a:lumOff val="25000"/>
                  </a:schemeClr>
                </a:solidFill>
                <a:cs typeface="Times New Roman"/>
              </a:rPr>
              <a:t>or</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reference</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sensors</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are</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necessary</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Cheaper</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and</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with</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less</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programming</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as</a:t>
            </a:r>
            <a:r>
              <a:rPr lang="de-DE" sz="2000" dirty="0" smtClean="0">
                <a:solidFill>
                  <a:schemeClr val="tx1">
                    <a:lumMod val="75000"/>
                    <a:lumOff val="25000"/>
                  </a:schemeClr>
                </a:solidFill>
                <a:cs typeface="Times New Roman"/>
              </a:rPr>
              <a:t> well </a:t>
            </a:r>
            <a:r>
              <a:rPr lang="de-DE" sz="2000" dirty="0" err="1" smtClean="0">
                <a:solidFill>
                  <a:schemeClr val="tx1">
                    <a:lumMod val="75000"/>
                    <a:lumOff val="25000"/>
                  </a:schemeClr>
                </a:solidFill>
                <a:cs typeface="Times New Roman"/>
              </a:rPr>
              <a:t>as</a:t>
            </a:r>
            <a:r>
              <a:rPr lang="de-DE" sz="2000" dirty="0" smtClean="0">
                <a:solidFill>
                  <a:schemeClr val="tx1">
                    <a:lumMod val="75000"/>
                    <a:lumOff val="25000"/>
                  </a:schemeClr>
                </a:solidFill>
                <a:cs typeface="Times New Roman"/>
              </a:rPr>
              <a:t> time </a:t>
            </a:r>
            <a:r>
              <a:rPr lang="de-DE" sz="2000" dirty="0" err="1" smtClean="0">
                <a:solidFill>
                  <a:schemeClr val="tx1">
                    <a:lumMod val="75000"/>
                    <a:lumOff val="25000"/>
                  </a:schemeClr>
                </a:solidFill>
                <a:cs typeface="Times New Roman"/>
              </a:rPr>
              <a:t>savings</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during</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system</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start-up</a:t>
            </a:r>
            <a:endParaRPr lang="de-DE" sz="2000" dirty="0" smtClean="0">
              <a:solidFill>
                <a:schemeClr val="tx1">
                  <a:lumMod val="75000"/>
                  <a:lumOff val="25000"/>
                </a:schemeClr>
              </a:solidFill>
              <a:cs typeface="Times New Roman"/>
            </a:endParaRPr>
          </a:p>
          <a:p>
            <a:pPr marL="182606" indent="-149230">
              <a:spcBef>
                <a:spcPts val="0"/>
              </a:spcBef>
              <a:spcAft>
                <a:spcPts val="600"/>
              </a:spcAft>
              <a:buClr>
                <a:schemeClr val="tx1">
                  <a:lumMod val="75000"/>
                </a:schemeClr>
              </a:buClr>
            </a:pPr>
            <a:r>
              <a:rPr lang="de-DE" sz="2000" dirty="0" err="1" smtClean="0">
                <a:solidFill>
                  <a:schemeClr val="tx1">
                    <a:lumMod val="75000"/>
                    <a:lumOff val="25000"/>
                  </a:schemeClr>
                </a:solidFill>
                <a:cs typeface="Times New Roman"/>
              </a:rPr>
              <a:t>higher</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operating</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speeds</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lead</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to</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reduced</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cycle</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times</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they</a:t>
            </a:r>
            <a:r>
              <a:rPr lang="de-DE" sz="2000" dirty="0" smtClean="0">
                <a:solidFill>
                  <a:schemeClr val="tx1">
                    <a:lumMod val="75000"/>
                    <a:lumOff val="25000"/>
                  </a:schemeClr>
                </a:solidFill>
                <a:cs typeface="Times New Roman"/>
              </a:rPr>
              <a:t> also </a:t>
            </a:r>
            <a:r>
              <a:rPr lang="de-DE" sz="2000" dirty="0" err="1" smtClean="0">
                <a:solidFill>
                  <a:schemeClr val="tx1">
                    <a:lumMod val="75000"/>
                    <a:lumOff val="25000"/>
                  </a:schemeClr>
                </a:solidFill>
                <a:cs typeface="Times New Roman"/>
              </a:rPr>
              <a:t>lead</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to</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more</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cycles</a:t>
            </a:r>
            <a:r>
              <a:rPr lang="de-DE" sz="2000" dirty="0" smtClean="0">
                <a:solidFill>
                  <a:schemeClr val="tx1">
                    <a:lumMod val="75000"/>
                    <a:lumOff val="25000"/>
                  </a:schemeClr>
                </a:solidFill>
                <a:cs typeface="Times New Roman"/>
              </a:rPr>
              <a:t> per </a:t>
            </a:r>
            <a:r>
              <a:rPr lang="de-DE" sz="2000" dirty="0" err="1" smtClean="0">
                <a:solidFill>
                  <a:schemeClr val="tx1">
                    <a:lumMod val="75000"/>
                    <a:lumOff val="25000"/>
                  </a:schemeClr>
                </a:solidFill>
                <a:cs typeface="Times New Roman"/>
              </a:rPr>
              <a:t>unit</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of</a:t>
            </a:r>
            <a:r>
              <a:rPr lang="de-DE" sz="2000" dirty="0" smtClean="0">
                <a:solidFill>
                  <a:schemeClr val="tx1">
                    <a:lumMod val="75000"/>
                    <a:lumOff val="25000"/>
                  </a:schemeClr>
                </a:solidFill>
                <a:cs typeface="Times New Roman"/>
              </a:rPr>
              <a:t> time, </a:t>
            </a:r>
            <a:r>
              <a:rPr lang="de-DE" sz="2000" dirty="0" err="1" smtClean="0">
                <a:solidFill>
                  <a:schemeClr val="tx1">
                    <a:lumMod val="75000"/>
                    <a:lumOff val="25000"/>
                  </a:schemeClr>
                </a:solidFill>
                <a:cs typeface="Times New Roman"/>
              </a:rPr>
              <a:t>and</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they</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lead</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to</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more</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products</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produced</a:t>
            </a:r>
            <a:r>
              <a:rPr lang="de-DE" sz="2000" dirty="0" smtClean="0">
                <a:solidFill>
                  <a:schemeClr val="tx1">
                    <a:lumMod val="75000"/>
                    <a:lumOff val="25000"/>
                  </a:schemeClr>
                </a:solidFill>
                <a:cs typeface="Times New Roman"/>
              </a:rPr>
              <a:t> per </a:t>
            </a:r>
            <a:r>
              <a:rPr lang="de-DE" sz="2000" dirty="0" err="1" smtClean="0">
                <a:solidFill>
                  <a:schemeClr val="tx1">
                    <a:lumMod val="75000"/>
                    <a:lumOff val="25000"/>
                  </a:schemeClr>
                </a:solidFill>
                <a:cs typeface="Times New Roman"/>
              </a:rPr>
              <a:t>unit</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of</a:t>
            </a:r>
            <a:r>
              <a:rPr lang="de-DE" sz="2000" dirty="0" smtClean="0">
                <a:solidFill>
                  <a:schemeClr val="tx1">
                    <a:lumMod val="75000"/>
                    <a:lumOff val="25000"/>
                  </a:schemeClr>
                </a:solidFill>
                <a:cs typeface="Times New Roman"/>
              </a:rPr>
              <a:t> time</a:t>
            </a:r>
          </a:p>
          <a:p>
            <a:endParaRPr lang="de-DE" sz="2000" dirty="0" smtClean="0"/>
          </a:p>
          <a:p>
            <a:pPr marL="182563" indent="-182563">
              <a:spcBef>
                <a:spcPts val="0"/>
              </a:spcBef>
              <a:buNone/>
              <a:defRPr/>
            </a:pPr>
            <a:endParaRPr lang="de-DE" sz="2000" dirty="0" smtClean="0">
              <a:solidFill>
                <a:schemeClr val="tx1">
                  <a:lumMod val="75000"/>
                  <a:lumOff val="25000"/>
                </a:schemeClr>
              </a:solidFill>
              <a:cs typeface="Times New Roman" pitchFamily="18" charset="0"/>
            </a:endParaRPr>
          </a:p>
          <a:p>
            <a:pPr>
              <a:lnSpc>
                <a:spcPct val="100000"/>
              </a:lnSpc>
              <a:spcBef>
                <a:spcPts val="0"/>
              </a:spcBef>
            </a:pPr>
            <a:endParaRPr lang="de-DE" sz="2000" dirty="0">
              <a:solidFill>
                <a:schemeClr val="tx1">
                  <a:lumMod val="75000"/>
                  <a:lumOff val="25000"/>
                </a:schemeClr>
              </a:solidFill>
            </a:endParaRPr>
          </a:p>
        </p:txBody>
      </p:sp>
      <p:pic>
        <p:nvPicPr>
          <p:cNvPr id="30" name="Picture 8" descr="K:\DATEN\Allg\Koop_Entw_Vertrieb\Highlights_2011_nicht_freigegeben\Schnittbilder\Gesendet_an_Team_3\ldk_100_mit_ausfraesung_mit_legende.jpg"/>
          <p:cNvPicPr>
            <a:picLocks noChangeAspect="1" noChangeArrowheads="1"/>
          </p:cNvPicPr>
          <p:nvPr/>
        </p:nvPicPr>
        <p:blipFill>
          <a:blip r:embed="rId2" cstate="print">
            <a:clrChange>
              <a:clrFrom>
                <a:srgbClr val="FFFFFF"/>
              </a:clrFrom>
              <a:clrTo>
                <a:srgbClr val="FFFFFF">
                  <a:alpha val="0"/>
                </a:srgbClr>
              </a:clrTo>
            </a:clrChange>
          </a:blip>
          <a:srcRect l="28529" t="2635" r="33432" b="-118"/>
          <a:stretch>
            <a:fillRect/>
          </a:stretch>
        </p:blipFill>
        <p:spPr bwMode="auto">
          <a:xfrm>
            <a:off x="6357950" y="1071546"/>
            <a:ext cx="2071702" cy="3832649"/>
          </a:xfrm>
          <a:prstGeom prst="rect">
            <a:avLst/>
          </a:prstGeom>
          <a:noFill/>
          <a:ln w="9525">
            <a:noFill/>
            <a:miter lim="800000"/>
            <a:headEnd/>
            <a:tailEnd/>
          </a:ln>
        </p:spPr>
      </p:pic>
      <p:sp>
        <p:nvSpPr>
          <p:cNvPr id="50" name="Foliennummernplatzhalter 49"/>
          <p:cNvSpPr>
            <a:spLocks noGrp="1"/>
          </p:cNvSpPr>
          <p:nvPr>
            <p:ph type="sldNum" sz="quarter" idx="4"/>
          </p:nvPr>
        </p:nvSpPr>
        <p:spPr/>
        <p:txBody>
          <a:bodyPr/>
          <a:lstStyle/>
          <a:p>
            <a:fld id="{67E460E2-A79B-FD4C-875F-CB1722C97EA1}" type="slidenum">
              <a:rPr lang="de-DE" smtClean="0"/>
              <a:pPr/>
              <a:t>47</a:t>
            </a:fld>
            <a:endParaRPr lang="de-DE" dirty="0"/>
          </a:p>
        </p:txBody>
      </p:sp>
      <p:grpSp>
        <p:nvGrpSpPr>
          <p:cNvPr id="26" name="Gruppieren 25"/>
          <p:cNvGrpSpPr/>
          <p:nvPr/>
        </p:nvGrpSpPr>
        <p:grpSpPr>
          <a:xfrm>
            <a:off x="6715140" y="4643446"/>
            <a:ext cx="3214710" cy="1172151"/>
            <a:chOff x="2071670" y="2347271"/>
            <a:chExt cx="3857652" cy="1391928"/>
          </a:xfrm>
        </p:grpSpPr>
        <p:sp>
          <p:nvSpPr>
            <p:cNvPr id="27" name="Ellipse 13"/>
            <p:cNvSpPr>
              <a:spLocks noChangeArrowheads="1"/>
            </p:cNvSpPr>
            <p:nvPr/>
          </p:nvSpPr>
          <p:spPr bwMode="auto">
            <a:xfrm>
              <a:off x="2096380" y="2634216"/>
              <a:ext cx="129651" cy="131682"/>
            </a:xfrm>
            <a:prstGeom prst="ellipse">
              <a:avLst/>
            </a:prstGeom>
            <a:solidFill>
              <a:schemeClr val="tx1"/>
            </a:solidFill>
            <a:ln w="6350" algn="ctr">
              <a:solidFill>
                <a:schemeClr val="tx1"/>
              </a:solidFill>
              <a:round/>
              <a:headEnd/>
              <a:tailEnd/>
            </a:ln>
          </p:spPr>
          <p:txBody>
            <a:bodyPr/>
            <a:lstStyle/>
            <a:p>
              <a:pPr algn="ctr"/>
              <a:endParaRPr lang="de-DE" sz="800" b="1"/>
            </a:p>
          </p:txBody>
        </p:sp>
        <p:sp>
          <p:nvSpPr>
            <p:cNvPr id="28" name="Textfeld 14"/>
            <p:cNvSpPr txBox="1">
              <a:spLocks noChangeArrowheads="1"/>
            </p:cNvSpPr>
            <p:nvPr/>
          </p:nvSpPr>
          <p:spPr bwMode="auto">
            <a:xfrm>
              <a:off x="2071670" y="2583902"/>
              <a:ext cx="185215" cy="188117"/>
            </a:xfrm>
            <a:prstGeom prst="rect">
              <a:avLst/>
            </a:prstGeom>
            <a:noFill/>
            <a:ln w="9525">
              <a:noFill/>
              <a:miter lim="800000"/>
              <a:headEnd/>
              <a:tailEnd/>
            </a:ln>
          </p:spPr>
          <p:txBody>
            <a:bodyPr>
              <a:spAutoFit/>
            </a:bodyPr>
            <a:lstStyle/>
            <a:p>
              <a:pPr algn="ctr"/>
              <a:r>
                <a:rPr lang="de-DE" sz="800" b="1" dirty="0">
                  <a:solidFill>
                    <a:schemeClr val="bg1"/>
                  </a:solidFill>
                </a:rPr>
                <a:t>2</a:t>
              </a:r>
            </a:p>
          </p:txBody>
        </p:sp>
        <p:sp>
          <p:nvSpPr>
            <p:cNvPr id="29" name="Textfeld 22"/>
            <p:cNvSpPr txBox="1">
              <a:spLocks noChangeArrowheads="1"/>
            </p:cNvSpPr>
            <p:nvPr/>
          </p:nvSpPr>
          <p:spPr bwMode="auto">
            <a:xfrm>
              <a:off x="2219086" y="2573756"/>
              <a:ext cx="3710236" cy="292387"/>
            </a:xfrm>
            <a:prstGeom prst="rect">
              <a:avLst/>
            </a:prstGeom>
            <a:noFill/>
            <a:ln w="9525">
              <a:noFill/>
              <a:miter lim="800000"/>
              <a:headEnd/>
              <a:tailEnd/>
            </a:ln>
          </p:spPr>
          <p:txBody>
            <a:bodyPr wrap="square">
              <a:spAutoFit/>
            </a:bodyPr>
            <a:lstStyle/>
            <a:p>
              <a:r>
                <a:rPr lang="de-DE" sz="1000" b="1" dirty="0" smtClean="0">
                  <a:solidFill>
                    <a:schemeClr val="tx1">
                      <a:lumMod val="75000"/>
                      <a:lumOff val="25000"/>
                    </a:schemeClr>
                  </a:solidFill>
                  <a:latin typeface="+mn-lt"/>
                </a:rPr>
                <a:t>Steel </a:t>
              </a:r>
              <a:r>
                <a:rPr lang="de-DE" sz="1000" b="1" dirty="0" err="1" smtClean="0">
                  <a:solidFill>
                    <a:schemeClr val="tx1">
                      <a:lumMod val="75000"/>
                      <a:lumOff val="25000"/>
                    </a:schemeClr>
                  </a:solidFill>
                  <a:latin typeface="+mn-lt"/>
                </a:rPr>
                <a:t>guide</a:t>
              </a:r>
              <a:r>
                <a:rPr lang="de-DE" sz="1000" b="1" dirty="0" smtClean="0">
                  <a:solidFill>
                    <a:schemeClr val="tx1">
                      <a:lumMod val="75000"/>
                      <a:lumOff val="25000"/>
                    </a:schemeClr>
                  </a:solidFill>
                  <a:latin typeface="+mn-lt"/>
                </a:rPr>
                <a:t> </a:t>
              </a:r>
              <a:r>
                <a:rPr lang="de-DE" sz="1000" b="1" dirty="0" err="1" smtClean="0">
                  <a:solidFill>
                    <a:schemeClr val="tx1">
                      <a:lumMod val="75000"/>
                      <a:lumOff val="25000"/>
                    </a:schemeClr>
                  </a:solidFill>
                  <a:latin typeface="+mn-lt"/>
                </a:rPr>
                <a:t>rails</a:t>
              </a:r>
              <a:endParaRPr lang="de-DE" sz="1000" b="1" dirty="0">
                <a:solidFill>
                  <a:schemeClr val="tx1">
                    <a:lumMod val="75000"/>
                    <a:lumOff val="25000"/>
                  </a:schemeClr>
                </a:solidFill>
                <a:latin typeface="+mn-lt"/>
              </a:endParaRPr>
            </a:p>
          </p:txBody>
        </p:sp>
        <p:sp>
          <p:nvSpPr>
            <p:cNvPr id="31" name="Ellipse 13"/>
            <p:cNvSpPr>
              <a:spLocks noChangeArrowheads="1"/>
            </p:cNvSpPr>
            <p:nvPr/>
          </p:nvSpPr>
          <p:spPr bwMode="auto">
            <a:xfrm>
              <a:off x="2096394" y="2860822"/>
              <a:ext cx="129651" cy="131683"/>
            </a:xfrm>
            <a:prstGeom prst="ellipse">
              <a:avLst/>
            </a:prstGeom>
            <a:solidFill>
              <a:schemeClr val="tx1"/>
            </a:solidFill>
            <a:ln w="6350" algn="ctr">
              <a:solidFill>
                <a:schemeClr val="tx1"/>
              </a:solidFill>
              <a:round/>
              <a:headEnd/>
              <a:tailEnd/>
            </a:ln>
          </p:spPr>
          <p:txBody>
            <a:bodyPr/>
            <a:lstStyle/>
            <a:p>
              <a:pPr algn="ctr"/>
              <a:endParaRPr lang="de-DE" sz="800" b="1"/>
            </a:p>
          </p:txBody>
        </p:sp>
        <p:sp>
          <p:nvSpPr>
            <p:cNvPr id="51" name="Textfeld 14"/>
            <p:cNvSpPr txBox="1">
              <a:spLocks noChangeArrowheads="1"/>
            </p:cNvSpPr>
            <p:nvPr/>
          </p:nvSpPr>
          <p:spPr bwMode="auto">
            <a:xfrm>
              <a:off x="2071684" y="2810508"/>
              <a:ext cx="185215" cy="225161"/>
            </a:xfrm>
            <a:prstGeom prst="rect">
              <a:avLst/>
            </a:prstGeom>
            <a:noFill/>
            <a:ln w="9525">
              <a:noFill/>
              <a:miter lim="800000"/>
              <a:headEnd/>
              <a:tailEnd/>
            </a:ln>
          </p:spPr>
          <p:txBody>
            <a:bodyPr>
              <a:spAutoFit/>
            </a:bodyPr>
            <a:lstStyle/>
            <a:p>
              <a:pPr algn="ctr"/>
              <a:r>
                <a:rPr lang="de-DE" sz="800" b="1" dirty="0">
                  <a:solidFill>
                    <a:schemeClr val="bg1"/>
                  </a:solidFill>
                </a:rPr>
                <a:t>3</a:t>
              </a:r>
            </a:p>
          </p:txBody>
        </p:sp>
        <p:sp>
          <p:nvSpPr>
            <p:cNvPr id="52" name="Textfeld 22"/>
            <p:cNvSpPr txBox="1">
              <a:spLocks noChangeArrowheads="1"/>
            </p:cNvSpPr>
            <p:nvPr/>
          </p:nvSpPr>
          <p:spPr bwMode="auto">
            <a:xfrm>
              <a:off x="2219100" y="2803309"/>
              <a:ext cx="2138586" cy="292387"/>
            </a:xfrm>
            <a:prstGeom prst="rect">
              <a:avLst/>
            </a:prstGeom>
            <a:noFill/>
            <a:ln w="9525">
              <a:noFill/>
              <a:miter lim="800000"/>
              <a:headEnd/>
              <a:tailEnd/>
            </a:ln>
          </p:spPr>
          <p:txBody>
            <a:bodyPr wrap="square">
              <a:spAutoFit/>
            </a:bodyPr>
            <a:lstStyle/>
            <a:p>
              <a:r>
                <a:rPr kumimoji="1" lang="de-DE" sz="1000" b="1" dirty="0" err="1" smtClean="0">
                  <a:solidFill>
                    <a:schemeClr val="tx1">
                      <a:lumMod val="75000"/>
                      <a:lumOff val="25000"/>
                    </a:schemeClr>
                  </a:solidFill>
                  <a:latin typeface="+mn-lt"/>
                </a:rPr>
                <a:t>Integriated</a:t>
              </a:r>
              <a:r>
                <a:rPr kumimoji="1" lang="de-DE" sz="1000" b="1" dirty="0" smtClean="0">
                  <a:solidFill>
                    <a:schemeClr val="tx1">
                      <a:lumMod val="75000"/>
                      <a:lumOff val="25000"/>
                    </a:schemeClr>
                  </a:solidFill>
                  <a:latin typeface="+mn-lt"/>
                </a:rPr>
                <a:t> </a:t>
              </a:r>
              <a:r>
                <a:rPr kumimoji="1" lang="de-DE" sz="1000" b="1" dirty="0" err="1" smtClean="0">
                  <a:solidFill>
                    <a:schemeClr val="tx1">
                      <a:lumMod val="75000"/>
                      <a:lumOff val="25000"/>
                    </a:schemeClr>
                  </a:solidFill>
                  <a:latin typeface="+mn-lt"/>
                </a:rPr>
                <a:t>secondary</a:t>
              </a:r>
              <a:r>
                <a:rPr kumimoji="1" lang="de-DE" sz="1000" b="1" dirty="0" smtClean="0">
                  <a:solidFill>
                    <a:schemeClr val="tx1">
                      <a:lumMod val="75000"/>
                      <a:lumOff val="25000"/>
                    </a:schemeClr>
                  </a:solidFill>
                  <a:latin typeface="+mn-lt"/>
                </a:rPr>
                <a:t> </a:t>
              </a:r>
              <a:r>
                <a:rPr kumimoji="1" lang="de-DE" sz="1000" b="1" dirty="0" err="1" smtClean="0">
                  <a:solidFill>
                    <a:schemeClr val="tx1">
                      <a:lumMod val="75000"/>
                      <a:lumOff val="25000"/>
                    </a:schemeClr>
                  </a:solidFill>
                  <a:latin typeface="+mn-lt"/>
                </a:rPr>
                <a:t>parts</a:t>
              </a:r>
              <a:endParaRPr lang="de-DE" sz="1000" b="1" dirty="0">
                <a:latin typeface="+mn-lt"/>
              </a:endParaRPr>
            </a:p>
          </p:txBody>
        </p:sp>
        <p:sp>
          <p:nvSpPr>
            <p:cNvPr id="53" name="Ellipse 13"/>
            <p:cNvSpPr>
              <a:spLocks noChangeArrowheads="1"/>
            </p:cNvSpPr>
            <p:nvPr/>
          </p:nvSpPr>
          <p:spPr bwMode="auto">
            <a:xfrm>
              <a:off x="2096394" y="3087429"/>
              <a:ext cx="129651" cy="131683"/>
            </a:xfrm>
            <a:prstGeom prst="ellipse">
              <a:avLst/>
            </a:prstGeom>
            <a:solidFill>
              <a:schemeClr val="tx1"/>
            </a:solidFill>
            <a:ln w="6350" algn="ctr">
              <a:solidFill>
                <a:schemeClr val="tx1"/>
              </a:solidFill>
              <a:round/>
              <a:headEnd/>
              <a:tailEnd/>
            </a:ln>
          </p:spPr>
          <p:txBody>
            <a:bodyPr/>
            <a:lstStyle/>
            <a:p>
              <a:pPr algn="ctr"/>
              <a:endParaRPr lang="de-DE" sz="800" b="1"/>
            </a:p>
          </p:txBody>
        </p:sp>
        <p:sp>
          <p:nvSpPr>
            <p:cNvPr id="54" name="Textfeld 14"/>
            <p:cNvSpPr txBox="1">
              <a:spLocks noChangeArrowheads="1"/>
            </p:cNvSpPr>
            <p:nvPr/>
          </p:nvSpPr>
          <p:spPr bwMode="auto">
            <a:xfrm>
              <a:off x="2071684" y="3037115"/>
              <a:ext cx="185215" cy="225161"/>
            </a:xfrm>
            <a:prstGeom prst="rect">
              <a:avLst/>
            </a:prstGeom>
            <a:noFill/>
            <a:ln w="9525">
              <a:noFill/>
              <a:miter lim="800000"/>
              <a:headEnd/>
              <a:tailEnd/>
            </a:ln>
          </p:spPr>
          <p:txBody>
            <a:bodyPr>
              <a:spAutoFit/>
            </a:bodyPr>
            <a:lstStyle/>
            <a:p>
              <a:pPr algn="ctr"/>
              <a:r>
                <a:rPr lang="de-DE" sz="800" b="1" dirty="0">
                  <a:solidFill>
                    <a:schemeClr val="bg1"/>
                  </a:solidFill>
                </a:rPr>
                <a:t>4</a:t>
              </a:r>
            </a:p>
          </p:txBody>
        </p:sp>
        <p:sp>
          <p:nvSpPr>
            <p:cNvPr id="55" name="Textfeld 22"/>
            <p:cNvSpPr txBox="1">
              <a:spLocks noChangeArrowheads="1"/>
            </p:cNvSpPr>
            <p:nvPr/>
          </p:nvSpPr>
          <p:spPr bwMode="auto">
            <a:xfrm>
              <a:off x="2219100" y="3026960"/>
              <a:ext cx="2138586" cy="292387"/>
            </a:xfrm>
            <a:prstGeom prst="rect">
              <a:avLst/>
            </a:prstGeom>
            <a:noFill/>
            <a:ln w="9525">
              <a:noFill/>
              <a:miter lim="800000"/>
              <a:headEnd/>
              <a:tailEnd/>
            </a:ln>
          </p:spPr>
          <p:txBody>
            <a:bodyPr wrap="square">
              <a:spAutoFit/>
            </a:bodyPr>
            <a:lstStyle/>
            <a:p>
              <a:r>
                <a:rPr lang="de-DE" sz="1000" b="1" dirty="0" smtClean="0">
                  <a:solidFill>
                    <a:schemeClr val="tx1">
                      <a:lumMod val="75000"/>
                      <a:lumOff val="25000"/>
                    </a:schemeClr>
                  </a:solidFill>
                  <a:latin typeface="+mn-lt"/>
                </a:rPr>
                <a:t>Compact </a:t>
              </a:r>
              <a:r>
                <a:rPr lang="de-DE" sz="1000" b="1" dirty="0" err="1" smtClean="0">
                  <a:solidFill>
                    <a:schemeClr val="tx1">
                      <a:lumMod val="75000"/>
                      <a:lumOff val="25000"/>
                    </a:schemeClr>
                  </a:solidFill>
                  <a:latin typeface="+mn-lt"/>
                </a:rPr>
                <a:t>primary</a:t>
              </a:r>
              <a:r>
                <a:rPr lang="de-DE" sz="1000" b="1" dirty="0" smtClean="0">
                  <a:solidFill>
                    <a:schemeClr val="tx1">
                      <a:lumMod val="75000"/>
                      <a:lumOff val="25000"/>
                    </a:schemeClr>
                  </a:solidFill>
                  <a:latin typeface="+mn-lt"/>
                </a:rPr>
                <a:t> </a:t>
              </a:r>
              <a:r>
                <a:rPr lang="de-DE" sz="1000" b="1" dirty="0" err="1" smtClean="0">
                  <a:solidFill>
                    <a:schemeClr val="tx1">
                      <a:lumMod val="75000"/>
                      <a:lumOff val="25000"/>
                    </a:schemeClr>
                  </a:solidFill>
                  <a:latin typeface="+mn-lt"/>
                </a:rPr>
                <a:t>part</a:t>
              </a:r>
              <a:r>
                <a:rPr lang="de-DE" sz="1000" b="1" dirty="0" smtClean="0">
                  <a:solidFill>
                    <a:schemeClr val="tx1">
                      <a:lumMod val="75000"/>
                      <a:lumOff val="25000"/>
                    </a:schemeClr>
                  </a:solidFill>
                  <a:latin typeface="+mn-lt"/>
                </a:rPr>
                <a:t> </a:t>
              </a:r>
              <a:r>
                <a:rPr lang="de-DE" sz="1000" b="1" dirty="0" err="1" smtClean="0">
                  <a:solidFill>
                    <a:schemeClr val="tx1">
                      <a:lumMod val="75000"/>
                      <a:lumOff val="25000"/>
                    </a:schemeClr>
                  </a:solidFill>
                  <a:latin typeface="+mn-lt"/>
                </a:rPr>
                <a:t>slide</a:t>
              </a:r>
              <a:endParaRPr lang="de-DE" sz="1000" b="1" dirty="0">
                <a:solidFill>
                  <a:schemeClr val="tx1">
                    <a:lumMod val="75000"/>
                    <a:lumOff val="25000"/>
                  </a:schemeClr>
                </a:solidFill>
                <a:latin typeface="+mn-lt"/>
              </a:endParaRPr>
            </a:p>
          </p:txBody>
        </p:sp>
        <p:sp>
          <p:nvSpPr>
            <p:cNvPr id="56" name="Ellipse 13"/>
            <p:cNvSpPr>
              <a:spLocks noChangeArrowheads="1"/>
            </p:cNvSpPr>
            <p:nvPr/>
          </p:nvSpPr>
          <p:spPr bwMode="auto">
            <a:xfrm>
              <a:off x="2096394" y="2407734"/>
              <a:ext cx="129651" cy="131683"/>
            </a:xfrm>
            <a:prstGeom prst="ellipse">
              <a:avLst/>
            </a:prstGeom>
            <a:solidFill>
              <a:schemeClr val="tx1"/>
            </a:solidFill>
            <a:ln w="6350" algn="ctr">
              <a:solidFill>
                <a:schemeClr val="tx1"/>
              </a:solidFill>
              <a:round/>
              <a:headEnd/>
              <a:tailEnd/>
            </a:ln>
          </p:spPr>
          <p:txBody>
            <a:bodyPr/>
            <a:lstStyle/>
            <a:p>
              <a:pPr algn="ctr"/>
              <a:endParaRPr lang="de-DE" sz="800" b="1"/>
            </a:p>
          </p:txBody>
        </p:sp>
        <p:sp>
          <p:nvSpPr>
            <p:cNvPr id="57" name="Textfeld 14"/>
            <p:cNvSpPr txBox="1">
              <a:spLocks noChangeArrowheads="1"/>
            </p:cNvSpPr>
            <p:nvPr/>
          </p:nvSpPr>
          <p:spPr bwMode="auto">
            <a:xfrm>
              <a:off x="2071684" y="2357430"/>
              <a:ext cx="185215" cy="225162"/>
            </a:xfrm>
            <a:prstGeom prst="rect">
              <a:avLst/>
            </a:prstGeom>
            <a:noFill/>
            <a:ln w="9525">
              <a:noFill/>
              <a:miter lim="800000"/>
              <a:headEnd/>
              <a:tailEnd/>
            </a:ln>
          </p:spPr>
          <p:txBody>
            <a:bodyPr>
              <a:spAutoFit/>
            </a:bodyPr>
            <a:lstStyle/>
            <a:p>
              <a:pPr algn="ctr"/>
              <a:r>
                <a:rPr lang="de-DE" sz="800" b="1" dirty="0">
                  <a:solidFill>
                    <a:schemeClr val="bg1"/>
                  </a:solidFill>
                </a:rPr>
                <a:t>1</a:t>
              </a:r>
            </a:p>
          </p:txBody>
        </p:sp>
        <p:sp>
          <p:nvSpPr>
            <p:cNvPr id="58" name="Textfeld 22"/>
            <p:cNvSpPr txBox="1">
              <a:spLocks noChangeArrowheads="1"/>
            </p:cNvSpPr>
            <p:nvPr/>
          </p:nvSpPr>
          <p:spPr bwMode="auto">
            <a:xfrm>
              <a:off x="2219100" y="2347271"/>
              <a:ext cx="3210156" cy="493404"/>
            </a:xfrm>
            <a:prstGeom prst="rect">
              <a:avLst/>
            </a:prstGeom>
            <a:noFill/>
            <a:ln w="9525">
              <a:noFill/>
              <a:miter lim="800000"/>
              <a:headEnd/>
              <a:tailEnd/>
            </a:ln>
          </p:spPr>
          <p:txBody>
            <a:bodyPr wrap="square">
              <a:spAutoFit/>
            </a:bodyPr>
            <a:lstStyle/>
            <a:p>
              <a:r>
                <a:rPr lang="de-DE" sz="1000" b="1" dirty="0" smtClean="0">
                  <a:solidFill>
                    <a:schemeClr val="tx1">
                      <a:lumMod val="75000"/>
                      <a:lumOff val="25000"/>
                    </a:schemeClr>
                  </a:solidFill>
                  <a:latin typeface="+mn-lt"/>
                </a:rPr>
                <a:t>Holding break</a:t>
              </a:r>
              <a:r>
                <a:rPr lang="de-DE" sz="1000" dirty="0" smtClean="0">
                  <a:solidFill>
                    <a:schemeClr val="tx1">
                      <a:lumMod val="75000"/>
                      <a:lumOff val="25000"/>
                    </a:schemeClr>
                  </a:solidFill>
                  <a:latin typeface="+mn-lt"/>
                </a:rPr>
                <a:t/>
              </a:r>
              <a:br>
                <a:rPr lang="de-DE" sz="1000" dirty="0" smtClean="0">
                  <a:solidFill>
                    <a:schemeClr val="tx1">
                      <a:lumMod val="75000"/>
                      <a:lumOff val="25000"/>
                    </a:schemeClr>
                  </a:solidFill>
                  <a:latin typeface="+mn-lt"/>
                </a:rPr>
              </a:br>
              <a:endParaRPr lang="de-DE" sz="1000" b="1" dirty="0">
                <a:solidFill>
                  <a:schemeClr val="tx1">
                    <a:lumMod val="75000"/>
                    <a:lumOff val="25000"/>
                  </a:schemeClr>
                </a:solidFill>
                <a:latin typeface="+mn-lt"/>
              </a:endParaRPr>
            </a:p>
          </p:txBody>
        </p:sp>
        <p:sp>
          <p:nvSpPr>
            <p:cNvPr id="59" name="Ellipse 58"/>
            <p:cNvSpPr>
              <a:spLocks noChangeArrowheads="1"/>
            </p:cNvSpPr>
            <p:nvPr/>
          </p:nvSpPr>
          <p:spPr bwMode="auto">
            <a:xfrm>
              <a:off x="2096415" y="3314033"/>
              <a:ext cx="129651" cy="131683"/>
            </a:xfrm>
            <a:prstGeom prst="ellipse">
              <a:avLst/>
            </a:prstGeom>
            <a:solidFill>
              <a:schemeClr val="tx1"/>
            </a:solidFill>
            <a:ln w="6350" algn="ctr">
              <a:solidFill>
                <a:schemeClr val="tx1"/>
              </a:solidFill>
              <a:round/>
              <a:headEnd/>
              <a:tailEnd/>
            </a:ln>
          </p:spPr>
          <p:txBody>
            <a:bodyPr/>
            <a:lstStyle/>
            <a:p>
              <a:pPr algn="ctr"/>
              <a:endParaRPr lang="de-DE" sz="800" b="1"/>
            </a:p>
          </p:txBody>
        </p:sp>
        <p:sp>
          <p:nvSpPr>
            <p:cNvPr id="60" name="Textfeld 59"/>
            <p:cNvSpPr txBox="1">
              <a:spLocks noChangeArrowheads="1"/>
            </p:cNvSpPr>
            <p:nvPr/>
          </p:nvSpPr>
          <p:spPr bwMode="auto">
            <a:xfrm>
              <a:off x="2071705" y="3263719"/>
              <a:ext cx="185215" cy="225161"/>
            </a:xfrm>
            <a:prstGeom prst="rect">
              <a:avLst/>
            </a:prstGeom>
            <a:noFill/>
            <a:ln w="9525">
              <a:noFill/>
              <a:miter lim="800000"/>
              <a:headEnd/>
              <a:tailEnd/>
            </a:ln>
          </p:spPr>
          <p:txBody>
            <a:bodyPr>
              <a:spAutoFit/>
            </a:bodyPr>
            <a:lstStyle/>
            <a:p>
              <a:pPr algn="ctr"/>
              <a:r>
                <a:rPr lang="de-DE" sz="800" b="1" dirty="0">
                  <a:solidFill>
                    <a:schemeClr val="bg1"/>
                  </a:solidFill>
                </a:rPr>
                <a:t>5</a:t>
              </a:r>
            </a:p>
          </p:txBody>
        </p:sp>
        <p:sp>
          <p:nvSpPr>
            <p:cNvPr id="61" name="Textfeld 22"/>
            <p:cNvSpPr txBox="1">
              <a:spLocks noChangeArrowheads="1"/>
            </p:cNvSpPr>
            <p:nvPr/>
          </p:nvSpPr>
          <p:spPr bwMode="auto">
            <a:xfrm>
              <a:off x="2219126" y="3253559"/>
              <a:ext cx="1495618" cy="292387"/>
            </a:xfrm>
            <a:prstGeom prst="rect">
              <a:avLst/>
            </a:prstGeom>
            <a:noFill/>
            <a:ln w="9525">
              <a:noFill/>
              <a:miter lim="800000"/>
              <a:headEnd/>
              <a:tailEnd/>
            </a:ln>
          </p:spPr>
          <p:txBody>
            <a:bodyPr>
              <a:spAutoFit/>
            </a:bodyPr>
            <a:lstStyle/>
            <a:p>
              <a:r>
                <a:rPr lang="de-DE" sz="1000" b="1" dirty="0" smtClean="0">
                  <a:solidFill>
                    <a:schemeClr val="tx1">
                      <a:lumMod val="75000"/>
                      <a:lumOff val="25000"/>
                    </a:schemeClr>
                  </a:solidFill>
                  <a:latin typeface="+mn-lt"/>
                </a:rPr>
                <a:t>End </a:t>
              </a:r>
              <a:r>
                <a:rPr lang="de-DE" sz="1000" b="1" dirty="0" err="1" smtClean="0">
                  <a:solidFill>
                    <a:schemeClr val="tx1">
                      <a:lumMod val="75000"/>
                      <a:lumOff val="25000"/>
                    </a:schemeClr>
                  </a:solidFill>
                  <a:latin typeface="+mn-lt"/>
                </a:rPr>
                <a:t>plates</a:t>
              </a:r>
              <a:endParaRPr lang="de-DE" sz="1000" b="1" dirty="0">
                <a:solidFill>
                  <a:schemeClr val="tx1">
                    <a:lumMod val="75000"/>
                    <a:lumOff val="25000"/>
                  </a:schemeClr>
                </a:solidFill>
                <a:latin typeface="+mn-lt"/>
              </a:endParaRPr>
            </a:p>
          </p:txBody>
        </p:sp>
        <p:sp>
          <p:nvSpPr>
            <p:cNvPr id="62" name="Ellipse 61"/>
            <p:cNvSpPr>
              <a:spLocks noChangeArrowheads="1"/>
            </p:cNvSpPr>
            <p:nvPr/>
          </p:nvSpPr>
          <p:spPr bwMode="auto">
            <a:xfrm>
              <a:off x="2096380" y="3523274"/>
              <a:ext cx="129651" cy="131683"/>
            </a:xfrm>
            <a:prstGeom prst="ellipse">
              <a:avLst/>
            </a:prstGeom>
            <a:solidFill>
              <a:schemeClr val="tx1"/>
            </a:solidFill>
            <a:ln w="6350" algn="ctr">
              <a:solidFill>
                <a:schemeClr val="tx1"/>
              </a:solidFill>
              <a:round/>
              <a:headEnd/>
              <a:tailEnd/>
            </a:ln>
          </p:spPr>
          <p:txBody>
            <a:bodyPr/>
            <a:lstStyle/>
            <a:p>
              <a:pPr algn="ctr"/>
              <a:endParaRPr lang="de-DE" sz="800" b="1"/>
            </a:p>
          </p:txBody>
        </p:sp>
        <p:sp>
          <p:nvSpPr>
            <p:cNvPr id="63" name="Textfeld 62"/>
            <p:cNvSpPr txBox="1">
              <a:spLocks noChangeArrowheads="1"/>
            </p:cNvSpPr>
            <p:nvPr/>
          </p:nvSpPr>
          <p:spPr bwMode="auto">
            <a:xfrm>
              <a:off x="2071670" y="3472960"/>
              <a:ext cx="185215" cy="215444"/>
            </a:xfrm>
            <a:prstGeom prst="rect">
              <a:avLst/>
            </a:prstGeom>
            <a:noFill/>
            <a:ln w="9525">
              <a:noFill/>
              <a:miter lim="800000"/>
              <a:headEnd/>
              <a:tailEnd/>
            </a:ln>
          </p:spPr>
          <p:txBody>
            <a:bodyPr>
              <a:spAutoFit/>
            </a:bodyPr>
            <a:lstStyle/>
            <a:p>
              <a:pPr algn="ctr"/>
              <a:r>
                <a:rPr lang="de-DE" sz="800" b="1" dirty="0">
                  <a:solidFill>
                    <a:schemeClr val="bg1"/>
                  </a:solidFill>
                </a:rPr>
                <a:t>6</a:t>
              </a:r>
            </a:p>
          </p:txBody>
        </p:sp>
        <p:sp>
          <p:nvSpPr>
            <p:cNvPr id="64" name="Textfeld 63"/>
            <p:cNvSpPr txBox="1"/>
            <p:nvPr/>
          </p:nvSpPr>
          <p:spPr>
            <a:xfrm>
              <a:off x="2223338" y="3446812"/>
              <a:ext cx="2571768" cy="292387"/>
            </a:xfrm>
            <a:prstGeom prst="rect">
              <a:avLst/>
            </a:prstGeom>
            <a:noFill/>
          </p:spPr>
          <p:txBody>
            <a:bodyPr wrap="square" rtlCol="0">
              <a:spAutoFit/>
            </a:bodyPr>
            <a:lstStyle/>
            <a:p>
              <a:r>
                <a:rPr lang="de-DE" sz="1000" b="1" dirty="0" smtClean="0">
                  <a:solidFill>
                    <a:schemeClr val="tx1">
                      <a:lumMod val="75000"/>
                      <a:lumOff val="25000"/>
                    </a:schemeClr>
                  </a:solidFill>
                  <a:latin typeface="+mn-lt"/>
                </a:rPr>
                <a:t>Motor </a:t>
              </a:r>
              <a:r>
                <a:rPr lang="de-DE" sz="1000" b="1" dirty="0" err="1" smtClean="0">
                  <a:solidFill>
                    <a:schemeClr val="tx1">
                      <a:lumMod val="75000"/>
                      <a:lumOff val="25000"/>
                    </a:schemeClr>
                  </a:solidFill>
                  <a:latin typeface="+mn-lt"/>
                </a:rPr>
                <a:t>plug</a:t>
              </a:r>
              <a:endParaRPr lang="de-DE" sz="1000" b="1" dirty="0">
                <a:solidFill>
                  <a:schemeClr val="tx1">
                    <a:lumMod val="75000"/>
                    <a:lumOff val="25000"/>
                  </a:schemeClr>
                </a:solidFill>
                <a:latin typeface="+mn-lt"/>
              </a:endParaRPr>
            </a:p>
          </p:txBody>
        </p:sp>
      </p:gr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9" descr="K:\DATEN\Allg\Koop_Entw_Vertrieb\Highlights_2011_nicht_freigegeben\Fotos\Gesendet_an_Team_3\gas_ldf_100_mit_ausfraesung.jpg"/>
          <p:cNvPicPr>
            <a:picLocks noChangeAspect="1" noChangeArrowheads="1"/>
          </p:cNvPicPr>
          <p:nvPr/>
        </p:nvPicPr>
        <p:blipFill>
          <a:blip r:embed="rId2" cstate="print"/>
          <a:srcRect/>
          <a:stretch>
            <a:fillRect/>
          </a:stretch>
        </p:blipFill>
        <p:spPr bwMode="auto">
          <a:xfrm>
            <a:off x="4139952" y="4309999"/>
            <a:ext cx="4320480" cy="1853146"/>
          </a:xfrm>
          <a:prstGeom prst="rect">
            <a:avLst/>
          </a:prstGeom>
          <a:noFill/>
          <a:ln w="9525">
            <a:noFill/>
            <a:miter lim="800000"/>
            <a:headEnd/>
            <a:tailEnd/>
          </a:ln>
        </p:spPr>
      </p:pic>
      <p:sp>
        <p:nvSpPr>
          <p:cNvPr id="44034" name="Titel 2"/>
          <p:cNvSpPr>
            <a:spLocks noGrp="1"/>
          </p:cNvSpPr>
          <p:nvPr>
            <p:ph type="title"/>
          </p:nvPr>
        </p:nvSpPr>
        <p:spPr/>
        <p:txBody>
          <a:bodyPr/>
          <a:lstStyle/>
          <a:p>
            <a:r>
              <a:rPr lang="de-DE" dirty="0" smtClean="0"/>
              <a:t>Linear </a:t>
            </a:r>
            <a:r>
              <a:rPr lang="de-DE" dirty="0" err="1" smtClean="0"/>
              <a:t>direct</a:t>
            </a:r>
            <a:r>
              <a:rPr lang="de-DE" dirty="0" smtClean="0"/>
              <a:t> </a:t>
            </a:r>
            <a:r>
              <a:rPr lang="de-DE" dirty="0" err="1" smtClean="0"/>
              <a:t>drive</a:t>
            </a:r>
            <a:r>
              <a:rPr lang="de-DE" dirty="0" smtClean="0"/>
              <a:t> LDF</a:t>
            </a:r>
          </a:p>
        </p:txBody>
      </p:sp>
      <p:sp>
        <p:nvSpPr>
          <p:cNvPr id="5" name="Fußzeilenplatzhalter 4"/>
          <p:cNvSpPr>
            <a:spLocks noGrp="1"/>
          </p:cNvSpPr>
          <p:nvPr>
            <p:ph type="ftr" sz="quarter" idx="3"/>
          </p:nvPr>
        </p:nvSpPr>
        <p:spPr/>
        <p:txBody>
          <a:bodyPr/>
          <a:lstStyle/>
          <a:p>
            <a:pPr>
              <a:defRPr/>
            </a:pPr>
            <a:r>
              <a:rPr lang="de-DE"/>
              <a:t>Linearmodule Grundschulung - Jakob Khoury</a:t>
            </a:r>
            <a:endParaRPr lang="de-DE" dirty="0"/>
          </a:p>
        </p:txBody>
      </p:sp>
      <p:sp>
        <p:nvSpPr>
          <p:cNvPr id="8" name="Foliennummernplatzhalter 7"/>
          <p:cNvSpPr>
            <a:spLocks noGrp="1"/>
          </p:cNvSpPr>
          <p:nvPr>
            <p:ph type="sldNum" sz="quarter" idx="4"/>
          </p:nvPr>
        </p:nvSpPr>
        <p:spPr/>
        <p:txBody>
          <a:bodyPr/>
          <a:lstStyle/>
          <a:p>
            <a:fld id="{67E460E2-A79B-FD4C-875F-CB1722C97EA1}" type="slidenum">
              <a:rPr lang="de-DE" smtClean="0"/>
              <a:pPr/>
              <a:t>48</a:t>
            </a:fld>
            <a:endParaRPr lang="de-DE" dirty="0"/>
          </a:p>
        </p:txBody>
      </p:sp>
      <p:sp>
        <p:nvSpPr>
          <p:cNvPr id="9" name="Textfeld 8"/>
          <p:cNvSpPr txBox="1"/>
          <p:nvPr/>
        </p:nvSpPr>
        <p:spPr>
          <a:xfrm>
            <a:off x="611560" y="1412776"/>
            <a:ext cx="8532440" cy="4678204"/>
          </a:xfrm>
          <a:prstGeom prst="rect">
            <a:avLst/>
          </a:prstGeom>
          <a:noFill/>
        </p:spPr>
        <p:txBody>
          <a:bodyPr wrap="square" rtlCol="0">
            <a:spAutoFit/>
          </a:bodyPr>
          <a:lstStyle/>
          <a:p>
            <a:pPr marL="182606" indent="-182606">
              <a:spcBef>
                <a:spcPts val="0"/>
              </a:spcBef>
              <a:buClr>
                <a:srgbClr val="404040"/>
              </a:buClr>
              <a:buFont typeface="Arial" pitchFamily="34" charset="0"/>
              <a:buChar char="•"/>
            </a:pPr>
            <a:r>
              <a:rPr lang="de-DE" sz="2000" dirty="0" smtClean="0">
                <a:solidFill>
                  <a:srgbClr val="404040"/>
                </a:solidFill>
                <a:latin typeface="+mn-lt"/>
                <a:cs typeface="Times New Roman"/>
              </a:rPr>
              <a:t>+15% </a:t>
            </a:r>
            <a:r>
              <a:rPr lang="de-DE" sz="2000" dirty="0" err="1" smtClean="0">
                <a:solidFill>
                  <a:srgbClr val="404040"/>
                </a:solidFill>
                <a:latin typeface="+mn-lt"/>
                <a:cs typeface="Times New Roman"/>
              </a:rPr>
              <a:t>rated</a:t>
            </a:r>
            <a:r>
              <a:rPr lang="de-DE" sz="2000" dirty="0" smtClean="0">
                <a:solidFill>
                  <a:srgbClr val="404040"/>
                </a:solidFill>
                <a:latin typeface="+mn-lt"/>
                <a:cs typeface="Times New Roman"/>
              </a:rPr>
              <a:t> </a:t>
            </a:r>
            <a:r>
              <a:rPr lang="de-DE" sz="2000" dirty="0" err="1" smtClean="0">
                <a:solidFill>
                  <a:srgbClr val="404040"/>
                </a:solidFill>
                <a:latin typeface="+mn-lt"/>
                <a:cs typeface="Times New Roman"/>
              </a:rPr>
              <a:t>force</a:t>
            </a:r>
            <a:r>
              <a:rPr lang="de-DE" sz="2000" dirty="0" smtClean="0">
                <a:solidFill>
                  <a:srgbClr val="404040"/>
                </a:solidFill>
                <a:latin typeface="+mn-lt"/>
                <a:cs typeface="Times New Roman"/>
              </a:rPr>
              <a:t> </a:t>
            </a:r>
            <a:r>
              <a:rPr lang="de-DE" sz="2000" dirty="0" err="1" smtClean="0">
                <a:solidFill>
                  <a:srgbClr val="404040"/>
                </a:solidFill>
                <a:latin typeface="+mn-lt"/>
                <a:cs typeface="Times New Roman"/>
              </a:rPr>
              <a:t>compared</a:t>
            </a:r>
            <a:r>
              <a:rPr lang="de-DE" sz="2000" dirty="0" smtClean="0">
                <a:solidFill>
                  <a:srgbClr val="404040"/>
                </a:solidFill>
                <a:latin typeface="+mn-lt"/>
                <a:cs typeface="Times New Roman"/>
              </a:rPr>
              <a:t> </a:t>
            </a:r>
            <a:r>
              <a:rPr lang="de-DE" sz="2000" dirty="0" err="1" smtClean="0">
                <a:solidFill>
                  <a:srgbClr val="404040"/>
                </a:solidFill>
                <a:latin typeface="+mn-lt"/>
                <a:cs typeface="Times New Roman"/>
              </a:rPr>
              <a:t>to</a:t>
            </a:r>
            <a:r>
              <a:rPr lang="de-DE" sz="2000" dirty="0" smtClean="0">
                <a:solidFill>
                  <a:srgbClr val="404040"/>
                </a:solidFill>
                <a:latin typeface="+mn-lt"/>
                <a:cs typeface="Times New Roman"/>
              </a:rPr>
              <a:t> </a:t>
            </a:r>
            <a:r>
              <a:rPr lang="de-DE" sz="2000" dirty="0" err="1" smtClean="0">
                <a:solidFill>
                  <a:srgbClr val="404040"/>
                </a:solidFill>
                <a:latin typeface="+mn-lt"/>
                <a:cs typeface="Times New Roman"/>
              </a:rPr>
              <a:t>predecessor</a:t>
            </a:r>
            <a:r>
              <a:rPr lang="de-DE" sz="2000" dirty="0" smtClean="0">
                <a:solidFill>
                  <a:srgbClr val="404040"/>
                </a:solidFill>
                <a:latin typeface="+mn-lt"/>
                <a:cs typeface="Times New Roman"/>
              </a:rPr>
              <a:t>, </a:t>
            </a:r>
            <a:r>
              <a:rPr lang="de-DE" sz="2000" dirty="0" err="1" smtClean="0">
                <a:solidFill>
                  <a:srgbClr val="404040"/>
                </a:solidFill>
                <a:latin typeface="+mn-lt"/>
                <a:cs typeface="Times New Roman"/>
              </a:rPr>
              <a:t>i.e</a:t>
            </a:r>
            <a:r>
              <a:rPr lang="de-DE" sz="2000" dirty="0" smtClean="0">
                <a:solidFill>
                  <a:srgbClr val="404040"/>
                </a:solidFill>
                <a:latin typeface="+mn-lt"/>
                <a:cs typeface="Times New Roman"/>
              </a:rPr>
              <a:t> </a:t>
            </a:r>
            <a:r>
              <a:rPr lang="de-DE" sz="2000" dirty="0" err="1" smtClean="0">
                <a:solidFill>
                  <a:srgbClr val="404040"/>
                </a:solidFill>
                <a:latin typeface="+mn-lt"/>
                <a:cs typeface="Times New Roman"/>
              </a:rPr>
              <a:t>more</a:t>
            </a:r>
            <a:r>
              <a:rPr lang="de-DE" sz="2000" dirty="0" smtClean="0">
                <a:solidFill>
                  <a:srgbClr val="404040"/>
                </a:solidFill>
                <a:latin typeface="+mn-lt"/>
                <a:cs typeface="Times New Roman"/>
              </a:rPr>
              <a:t> powerful </a:t>
            </a:r>
            <a:r>
              <a:rPr lang="de-DE" sz="2000" dirty="0" err="1" smtClean="0">
                <a:solidFill>
                  <a:srgbClr val="404040"/>
                </a:solidFill>
                <a:latin typeface="+mn-lt"/>
                <a:cs typeface="Times New Roman"/>
              </a:rPr>
              <a:t>motors</a:t>
            </a:r>
            <a:r>
              <a:rPr lang="de-DE" sz="2000" dirty="0" smtClean="0">
                <a:solidFill>
                  <a:srgbClr val="404040"/>
                </a:solidFill>
                <a:latin typeface="+mn-lt"/>
                <a:cs typeface="Times New Roman"/>
              </a:rPr>
              <a:t> in </a:t>
            </a:r>
            <a:r>
              <a:rPr lang="de-DE" sz="2000" dirty="0" err="1" smtClean="0">
                <a:solidFill>
                  <a:srgbClr val="404040"/>
                </a:solidFill>
                <a:latin typeface="+mn-lt"/>
                <a:cs typeface="Times New Roman"/>
              </a:rPr>
              <a:t>the</a:t>
            </a:r>
            <a:r>
              <a:rPr lang="de-DE" sz="2000" dirty="0" smtClean="0">
                <a:solidFill>
                  <a:srgbClr val="404040"/>
                </a:solidFill>
                <a:latin typeface="+mn-lt"/>
                <a:cs typeface="Times New Roman"/>
              </a:rPr>
              <a:t> same </a:t>
            </a:r>
            <a:r>
              <a:rPr lang="de-DE" sz="2000" dirty="0" err="1" smtClean="0">
                <a:solidFill>
                  <a:srgbClr val="404040"/>
                </a:solidFill>
                <a:latin typeface="+mn-lt"/>
                <a:cs typeface="Times New Roman"/>
              </a:rPr>
              <a:t>space</a:t>
            </a:r>
            <a:endParaRPr lang="de-DE" sz="2000" dirty="0" smtClean="0">
              <a:latin typeface="+mn-lt"/>
              <a:cs typeface="Times New Roman" pitchFamily="18" charset="0"/>
            </a:endParaRPr>
          </a:p>
          <a:p>
            <a:pPr marL="182606" indent="-182606">
              <a:spcBef>
                <a:spcPts val="0"/>
              </a:spcBef>
              <a:buClr>
                <a:srgbClr val="404040"/>
              </a:buClr>
              <a:buFont typeface="Arial" pitchFamily="34" charset="0"/>
              <a:buChar char="•"/>
            </a:pPr>
            <a:r>
              <a:rPr lang="de-DE" sz="2000" dirty="0" err="1" smtClean="0">
                <a:solidFill>
                  <a:srgbClr val="404040"/>
                </a:solidFill>
                <a:latin typeface="+mn-lt"/>
                <a:cs typeface="Times New Roman"/>
              </a:rPr>
              <a:t>no</a:t>
            </a:r>
            <a:r>
              <a:rPr lang="de-DE" sz="2000" dirty="0" smtClean="0">
                <a:solidFill>
                  <a:srgbClr val="404040"/>
                </a:solidFill>
                <a:latin typeface="+mn-lt"/>
                <a:cs typeface="Times New Roman"/>
              </a:rPr>
              <a:t> Hall </a:t>
            </a:r>
            <a:r>
              <a:rPr lang="de-DE" sz="2000" dirty="0" err="1" smtClean="0">
                <a:solidFill>
                  <a:srgbClr val="404040"/>
                </a:solidFill>
                <a:latin typeface="+mn-lt"/>
                <a:cs typeface="Times New Roman"/>
              </a:rPr>
              <a:t>effect</a:t>
            </a:r>
            <a:r>
              <a:rPr lang="de-DE" sz="2000" dirty="0" smtClean="0">
                <a:solidFill>
                  <a:srgbClr val="404040"/>
                </a:solidFill>
                <a:latin typeface="+mn-lt"/>
                <a:cs typeface="Times New Roman"/>
              </a:rPr>
              <a:t> </a:t>
            </a:r>
            <a:r>
              <a:rPr lang="de-DE" sz="2000" dirty="0" err="1" smtClean="0">
                <a:solidFill>
                  <a:srgbClr val="404040"/>
                </a:solidFill>
                <a:latin typeface="+mn-lt"/>
                <a:cs typeface="Times New Roman"/>
              </a:rPr>
              <a:t>sensors</a:t>
            </a:r>
            <a:r>
              <a:rPr lang="de-DE" sz="2000" dirty="0" smtClean="0">
                <a:solidFill>
                  <a:srgbClr val="404040"/>
                </a:solidFill>
                <a:latin typeface="+mn-lt"/>
                <a:cs typeface="Times New Roman"/>
              </a:rPr>
              <a:t>, so </a:t>
            </a:r>
            <a:r>
              <a:rPr lang="de-DE" sz="2000" dirty="0" err="1" smtClean="0">
                <a:solidFill>
                  <a:srgbClr val="404040"/>
                </a:solidFill>
                <a:latin typeface="+mn-lt"/>
                <a:cs typeface="Times New Roman"/>
              </a:rPr>
              <a:t>fewer</a:t>
            </a:r>
            <a:r>
              <a:rPr lang="de-DE" sz="2000" dirty="0" smtClean="0">
                <a:solidFill>
                  <a:srgbClr val="404040"/>
                </a:solidFill>
                <a:latin typeface="+mn-lt"/>
                <a:cs typeface="Times New Roman"/>
              </a:rPr>
              <a:t> </a:t>
            </a:r>
            <a:r>
              <a:rPr lang="de-DE" sz="2000" dirty="0" err="1" smtClean="0">
                <a:solidFill>
                  <a:srgbClr val="404040"/>
                </a:solidFill>
                <a:latin typeface="+mn-lt"/>
                <a:cs typeface="Times New Roman"/>
              </a:rPr>
              <a:t>cables</a:t>
            </a:r>
            <a:r>
              <a:rPr lang="de-DE" sz="2000" dirty="0" smtClean="0">
                <a:solidFill>
                  <a:srgbClr val="404040"/>
                </a:solidFill>
                <a:latin typeface="+mn-lt"/>
                <a:cs typeface="Times New Roman"/>
              </a:rPr>
              <a:t> in </a:t>
            </a:r>
            <a:r>
              <a:rPr lang="de-DE" sz="2000" dirty="0" err="1" smtClean="0">
                <a:solidFill>
                  <a:srgbClr val="404040"/>
                </a:solidFill>
                <a:latin typeface="+mn-lt"/>
                <a:cs typeface="Times New Roman"/>
              </a:rPr>
              <a:t>the</a:t>
            </a:r>
            <a:r>
              <a:rPr lang="de-DE" sz="2000" dirty="0" smtClean="0">
                <a:solidFill>
                  <a:srgbClr val="404040"/>
                </a:solidFill>
                <a:latin typeface="+mn-lt"/>
                <a:cs typeface="Times New Roman"/>
              </a:rPr>
              <a:t> </a:t>
            </a:r>
            <a:r>
              <a:rPr lang="de-DE" sz="2000" dirty="0" err="1" smtClean="0">
                <a:solidFill>
                  <a:srgbClr val="404040"/>
                </a:solidFill>
                <a:latin typeface="+mn-lt"/>
                <a:cs typeface="Times New Roman"/>
              </a:rPr>
              <a:t>cable</a:t>
            </a:r>
            <a:r>
              <a:rPr lang="de-DE" sz="2000" dirty="0" smtClean="0">
                <a:solidFill>
                  <a:srgbClr val="404040"/>
                </a:solidFill>
                <a:latin typeface="+mn-lt"/>
                <a:cs typeface="Times New Roman"/>
              </a:rPr>
              <a:t> </a:t>
            </a:r>
            <a:r>
              <a:rPr lang="de-DE" sz="2000" dirty="0" err="1" smtClean="0">
                <a:solidFill>
                  <a:srgbClr val="404040"/>
                </a:solidFill>
                <a:latin typeface="+mn-lt"/>
                <a:cs typeface="Times New Roman"/>
              </a:rPr>
              <a:t>set</a:t>
            </a:r>
            <a:endParaRPr lang="de-DE" sz="2000" dirty="0" smtClean="0">
              <a:solidFill>
                <a:srgbClr val="404040"/>
              </a:solidFill>
              <a:latin typeface="+mn-lt"/>
              <a:cs typeface="Times New Roman"/>
            </a:endParaRPr>
          </a:p>
          <a:p>
            <a:pPr marL="182606" indent="-182606">
              <a:spcBef>
                <a:spcPts val="0"/>
              </a:spcBef>
              <a:buClr>
                <a:srgbClr val="404040"/>
              </a:buClr>
              <a:buFont typeface="Arial" pitchFamily="34" charset="0"/>
              <a:buChar char="•"/>
            </a:pPr>
            <a:r>
              <a:rPr lang="de-DE" sz="2000" dirty="0" smtClean="0">
                <a:solidFill>
                  <a:srgbClr val="404040"/>
                </a:solidFill>
                <a:latin typeface="+mn-lt"/>
                <a:cs typeface="Times New Roman"/>
              </a:rPr>
              <a:t>absolute </a:t>
            </a:r>
            <a:r>
              <a:rPr lang="de-DE" sz="2000" dirty="0" err="1" smtClean="0">
                <a:solidFill>
                  <a:srgbClr val="404040"/>
                </a:solidFill>
                <a:latin typeface="+mn-lt"/>
                <a:cs typeface="Times New Roman"/>
              </a:rPr>
              <a:t>stroke</a:t>
            </a:r>
            <a:r>
              <a:rPr lang="de-DE" sz="2000" dirty="0" smtClean="0">
                <a:solidFill>
                  <a:srgbClr val="404040"/>
                </a:solidFill>
                <a:latin typeface="+mn-lt"/>
                <a:cs typeface="Times New Roman"/>
              </a:rPr>
              <a:t> </a:t>
            </a:r>
            <a:r>
              <a:rPr lang="de-DE" sz="2000" dirty="0" err="1" smtClean="0">
                <a:solidFill>
                  <a:srgbClr val="404040"/>
                </a:solidFill>
                <a:latin typeface="+mn-lt"/>
                <a:cs typeface="Times New Roman"/>
              </a:rPr>
              <a:t>measuring</a:t>
            </a:r>
            <a:r>
              <a:rPr lang="de-DE" sz="2000" dirty="0" smtClean="0">
                <a:solidFill>
                  <a:srgbClr val="404040"/>
                </a:solidFill>
                <a:latin typeface="+mn-lt"/>
                <a:cs typeface="Times New Roman"/>
              </a:rPr>
              <a:t> </a:t>
            </a:r>
            <a:r>
              <a:rPr lang="de-DE" sz="2000" dirty="0" err="1" smtClean="0">
                <a:solidFill>
                  <a:srgbClr val="404040"/>
                </a:solidFill>
                <a:latin typeface="+mn-lt"/>
                <a:cs typeface="Times New Roman"/>
              </a:rPr>
              <a:t>system</a:t>
            </a:r>
            <a:endParaRPr lang="de-DE" sz="2000" dirty="0" smtClean="0">
              <a:latin typeface="+mn-lt"/>
              <a:cs typeface="Times New Roman" pitchFamily="18" charset="0"/>
            </a:endParaRPr>
          </a:p>
          <a:p>
            <a:pPr marL="182606" indent="-182606">
              <a:spcBef>
                <a:spcPts val="0"/>
              </a:spcBef>
              <a:buClr>
                <a:srgbClr val="404040"/>
              </a:buClr>
              <a:buFont typeface="Arial" pitchFamily="34" charset="0"/>
              <a:buChar char="•"/>
            </a:pPr>
            <a:r>
              <a:rPr lang="de-DE" sz="2000" dirty="0" smtClean="0">
                <a:solidFill>
                  <a:srgbClr val="404040"/>
                </a:solidFill>
                <a:latin typeface="+mn-lt"/>
                <a:cs typeface="Times New Roman"/>
              </a:rPr>
              <a:t>multiple </a:t>
            </a:r>
            <a:r>
              <a:rPr lang="de-DE" sz="2000" dirty="0" err="1" smtClean="0">
                <a:solidFill>
                  <a:srgbClr val="404040"/>
                </a:solidFill>
                <a:latin typeface="+mn-lt"/>
                <a:cs typeface="Times New Roman"/>
              </a:rPr>
              <a:t>freely</a:t>
            </a:r>
            <a:r>
              <a:rPr lang="de-DE" sz="2000" dirty="0" smtClean="0">
                <a:solidFill>
                  <a:srgbClr val="404040"/>
                </a:solidFill>
                <a:latin typeface="+mn-lt"/>
                <a:cs typeface="Times New Roman"/>
              </a:rPr>
              <a:t> </a:t>
            </a:r>
            <a:r>
              <a:rPr lang="de-DE" sz="2000" dirty="0" err="1" smtClean="0">
                <a:solidFill>
                  <a:srgbClr val="404040"/>
                </a:solidFill>
                <a:latin typeface="+mn-lt"/>
                <a:cs typeface="Times New Roman"/>
              </a:rPr>
              <a:t>programmable</a:t>
            </a:r>
            <a:r>
              <a:rPr lang="de-DE" sz="2000" dirty="0" smtClean="0">
                <a:solidFill>
                  <a:srgbClr val="404040"/>
                </a:solidFill>
                <a:latin typeface="+mn-lt"/>
                <a:cs typeface="Times New Roman"/>
              </a:rPr>
              <a:t> </a:t>
            </a:r>
            <a:r>
              <a:rPr lang="de-DE" sz="2000" dirty="0" err="1" smtClean="0">
                <a:solidFill>
                  <a:srgbClr val="404040"/>
                </a:solidFill>
                <a:latin typeface="+mn-lt"/>
                <a:cs typeface="Times New Roman"/>
              </a:rPr>
              <a:t>slides</a:t>
            </a:r>
            <a:r>
              <a:rPr lang="de-DE" sz="2000" dirty="0" smtClean="0">
                <a:solidFill>
                  <a:srgbClr val="404040"/>
                </a:solidFill>
                <a:latin typeface="+mn-lt"/>
                <a:cs typeface="Times New Roman"/>
              </a:rPr>
              <a:t> on a </a:t>
            </a:r>
            <a:r>
              <a:rPr lang="de-DE" sz="2000" dirty="0" err="1" smtClean="0">
                <a:solidFill>
                  <a:srgbClr val="404040"/>
                </a:solidFill>
                <a:latin typeface="+mn-lt"/>
                <a:cs typeface="Times New Roman"/>
              </a:rPr>
              <a:t>profile</a:t>
            </a:r>
            <a:r>
              <a:rPr lang="de-DE" sz="2000" dirty="0" smtClean="0">
                <a:solidFill>
                  <a:srgbClr val="404040"/>
                </a:solidFill>
                <a:latin typeface="+mn-lt"/>
                <a:cs typeface="Times New Roman"/>
              </a:rPr>
              <a:t> </a:t>
            </a:r>
            <a:r>
              <a:rPr lang="de-DE" sz="2000" dirty="0" err="1" smtClean="0">
                <a:solidFill>
                  <a:srgbClr val="404040"/>
                </a:solidFill>
                <a:latin typeface="+mn-lt"/>
                <a:cs typeface="Times New Roman"/>
              </a:rPr>
              <a:t>guide</a:t>
            </a:r>
            <a:r>
              <a:rPr lang="de-DE" sz="2000" dirty="0" smtClean="0">
                <a:solidFill>
                  <a:srgbClr val="404040"/>
                </a:solidFill>
                <a:latin typeface="+mn-lt"/>
                <a:cs typeface="Times New Roman"/>
              </a:rPr>
              <a:t> </a:t>
            </a:r>
            <a:r>
              <a:rPr lang="de-DE" sz="2000" dirty="0" err="1" smtClean="0">
                <a:solidFill>
                  <a:srgbClr val="404040"/>
                </a:solidFill>
                <a:latin typeface="+mn-lt"/>
                <a:cs typeface="Times New Roman"/>
              </a:rPr>
              <a:t>enable</a:t>
            </a:r>
            <a:r>
              <a:rPr lang="de-DE" sz="2000" dirty="0" smtClean="0">
                <a:solidFill>
                  <a:srgbClr val="404040"/>
                </a:solidFill>
                <a:latin typeface="+mn-lt"/>
                <a:cs typeface="Times New Roman"/>
              </a:rPr>
              <a:t> </a:t>
            </a:r>
            <a:r>
              <a:rPr lang="de-DE" sz="2000" dirty="0" err="1" smtClean="0">
                <a:solidFill>
                  <a:srgbClr val="404040"/>
                </a:solidFill>
                <a:latin typeface="+mn-lt"/>
                <a:cs typeface="Times New Roman"/>
              </a:rPr>
              <a:t>unusual</a:t>
            </a:r>
            <a:r>
              <a:rPr lang="de-DE" sz="2000" dirty="0" smtClean="0">
                <a:solidFill>
                  <a:srgbClr val="404040"/>
                </a:solidFill>
                <a:latin typeface="+mn-lt"/>
                <a:cs typeface="Times New Roman"/>
              </a:rPr>
              <a:t>, </a:t>
            </a:r>
            <a:r>
              <a:rPr lang="de-DE" sz="2000" dirty="0" err="1" smtClean="0">
                <a:solidFill>
                  <a:srgbClr val="404040"/>
                </a:solidFill>
                <a:latin typeface="+mn-lt"/>
                <a:cs typeface="Times New Roman"/>
              </a:rPr>
              <a:t>compact</a:t>
            </a:r>
            <a:r>
              <a:rPr lang="de-DE" sz="2000" dirty="0" smtClean="0">
                <a:solidFill>
                  <a:srgbClr val="404040"/>
                </a:solidFill>
                <a:latin typeface="+mn-lt"/>
                <a:cs typeface="Times New Roman"/>
              </a:rPr>
              <a:t> </a:t>
            </a:r>
            <a:r>
              <a:rPr lang="de-DE" sz="2000" dirty="0" err="1" smtClean="0">
                <a:solidFill>
                  <a:srgbClr val="404040"/>
                </a:solidFill>
                <a:latin typeface="+mn-lt"/>
                <a:cs typeface="Times New Roman"/>
              </a:rPr>
              <a:t>and</a:t>
            </a:r>
            <a:r>
              <a:rPr lang="de-DE" sz="2000" dirty="0" smtClean="0">
                <a:solidFill>
                  <a:srgbClr val="404040"/>
                </a:solidFill>
                <a:latin typeface="+mn-lt"/>
                <a:cs typeface="Times New Roman"/>
              </a:rPr>
              <a:t> </a:t>
            </a:r>
            <a:r>
              <a:rPr lang="de-DE" sz="2000" dirty="0" err="1" smtClean="0">
                <a:solidFill>
                  <a:srgbClr val="404040"/>
                </a:solidFill>
                <a:latin typeface="+mn-lt"/>
                <a:cs typeface="Times New Roman"/>
              </a:rPr>
              <a:t>low-priced</a:t>
            </a:r>
            <a:r>
              <a:rPr lang="de-DE" sz="2000" dirty="0" smtClean="0">
                <a:solidFill>
                  <a:srgbClr val="404040"/>
                </a:solidFill>
                <a:latin typeface="+mn-lt"/>
                <a:cs typeface="Times New Roman"/>
              </a:rPr>
              <a:t> </a:t>
            </a:r>
            <a:r>
              <a:rPr lang="de-DE" sz="2000" dirty="0" err="1" smtClean="0">
                <a:solidFill>
                  <a:srgbClr val="404040"/>
                </a:solidFill>
                <a:latin typeface="+mn-lt"/>
                <a:cs typeface="Times New Roman"/>
              </a:rPr>
              <a:t>drive</a:t>
            </a:r>
            <a:r>
              <a:rPr lang="de-DE" sz="2000" dirty="0" smtClean="0">
                <a:solidFill>
                  <a:srgbClr val="404040"/>
                </a:solidFill>
                <a:latin typeface="+mn-lt"/>
                <a:cs typeface="Times New Roman"/>
              </a:rPr>
              <a:t> </a:t>
            </a:r>
            <a:r>
              <a:rPr lang="de-DE" sz="2000" dirty="0" err="1" smtClean="0">
                <a:solidFill>
                  <a:srgbClr val="404040"/>
                </a:solidFill>
                <a:latin typeface="+mn-lt"/>
                <a:cs typeface="Times New Roman"/>
              </a:rPr>
              <a:t>concepts</a:t>
            </a:r>
            <a:r>
              <a:rPr lang="de-DE" sz="2000" dirty="0" smtClean="0">
                <a:solidFill>
                  <a:srgbClr val="404040"/>
                </a:solidFill>
                <a:latin typeface="+mn-lt"/>
                <a:cs typeface="Times New Roman"/>
              </a:rPr>
              <a:t>. </a:t>
            </a:r>
          </a:p>
          <a:p>
            <a:pPr marL="182606" indent="-182606">
              <a:spcBef>
                <a:spcPts val="0"/>
              </a:spcBef>
              <a:buClr>
                <a:srgbClr val="404040"/>
              </a:buClr>
              <a:buFont typeface="Arial" pitchFamily="34" charset="0"/>
              <a:buChar char="•"/>
            </a:pPr>
            <a:r>
              <a:rPr lang="de-DE" sz="2000" dirty="0" err="1" smtClean="0">
                <a:solidFill>
                  <a:srgbClr val="404040"/>
                </a:solidFill>
                <a:latin typeface="+mn-lt"/>
                <a:cs typeface="Times New Roman"/>
              </a:rPr>
              <a:t>many</a:t>
            </a:r>
            <a:r>
              <a:rPr lang="de-DE" sz="2000" dirty="0" smtClean="0">
                <a:solidFill>
                  <a:srgbClr val="404040"/>
                </a:solidFill>
                <a:latin typeface="+mn-lt"/>
                <a:cs typeface="Times New Roman"/>
              </a:rPr>
              <a:t> different </a:t>
            </a:r>
            <a:r>
              <a:rPr lang="de-DE" sz="2000" dirty="0" err="1" smtClean="0">
                <a:solidFill>
                  <a:srgbClr val="404040"/>
                </a:solidFill>
                <a:latin typeface="+mn-lt"/>
                <a:cs typeface="Times New Roman"/>
              </a:rPr>
              <a:t>variants</a:t>
            </a:r>
            <a:r>
              <a:rPr lang="de-DE" sz="2000" dirty="0" smtClean="0">
                <a:solidFill>
                  <a:srgbClr val="404040"/>
                </a:solidFill>
                <a:latin typeface="+mn-lt"/>
                <a:cs typeface="Times New Roman"/>
              </a:rPr>
              <a:t> (longitudinal </a:t>
            </a:r>
            <a:r>
              <a:rPr lang="de-DE" sz="2000" dirty="0" err="1" smtClean="0">
                <a:solidFill>
                  <a:srgbClr val="404040"/>
                </a:solidFill>
                <a:latin typeface="+mn-lt"/>
                <a:cs typeface="Times New Roman"/>
              </a:rPr>
              <a:t>slides</a:t>
            </a:r>
            <a:r>
              <a:rPr lang="de-DE" sz="2000" dirty="0" smtClean="0">
                <a:solidFill>
                  <a:srgbClr val="404040"/>
                </a:solidFill>
                <a:latin typeface="+mn-lt"/>
                <a:cs typeface="Times New Roman"/>
              </a:rPr>
              <a:t>, </a:t>
            </a:r>
            <a:r>
              <a:rPr lang="de-DE" sz="2000" dirty="0" err="1" smtClean="0">
                <a:solidFill>
                  <a:srgbClr val="404040"/>
                </a:solidFill>
                <a:latin typeface="+mn-lt"/>
                <a:cs typeface="Times New Roman"/>
              </a:rPr>
              <a:t>mechanically</a:t>
            </a:r>
            <a:r>
              <a:rPr lang="de-DE" sz="2000" dirty="0" smtClean="0">
                <a:solidFill>
                  <a:srgbClr val="404040"/>
                </a:solidFill>
                <a:latin typeface="+mn-lt"/>
                <a:cs typeface="Times New Roman"/>
              </a:rPr>
              <a:t> </a:t>
            </a:r>
            <a:r>
              <a:rPr lang="de-DE" sz="2000" dirty="0" err="1" smtClean="0">
                <a:solidFill>
                  <a:srgbClr val="404040"/>
                </a:solidFill>
                <a:latin typeface="+mn-lt"/>
                <a:cs typeface="Times New Roman"/>
              </a:rPr>
              <a:t>supported</a:t>
            </a:r>
            <a:r>
              <a:rPr lang="de-DE" sz="2000" dirty="0" smtClean="0">
                <a:solidFill>
                  <a:srgbClr val="404040"/>
                </a:solidFill>
                <a:latin typeface="+mn-lt"/>
                <a:cs typeface="Times New Roman"/>
              </a:rPr>
              <a:t> </a:t>
            </a:r>
            <a:r>
              <a:rPr lang="de-DE" sz="2000" dirty="0" err="1" smtClean="0">
                <a:solidFill>
                  <a:srgbClr val="404040"/>
                </a:solidFill>
                <a:latin typeface="+mn-lt"/>
                <a:cs typeface="Times New Roman"/>
              </a:rPr>
              <a:t>version</a:t>
            </a:r>
            <a:r>
              <a:rPr lang="de-DE" sz="2000" dirty="0" smtClean="0">
                <a:solidFill>
                  <a:srgbClr val="404040"/>
                </a:solidFill>
                <a:latin typeface="+mn-lt"/>
                <a:cs typeface="Times New Roman"/>
              </a:rPr>
              <a:t>) </a:t>
            </a:r>
            <a:r>
              <a:rPr lang="de-DE" sz="2000" dirty="0" err="1" smtClean="0">
                <a:solidFill>
                  <a:srgbClr val="404040"/>
                </a:solidFill>
                <a:latin typeface="+mn-lt"/>
                <a:cs typeface="Times New Roman"/>
              </a:rPr>
              <a:t>available</a:t>
            </a:r>
            <a:endParaRPr lang="de-DE" sz="2000" dirty="0" smtClean="0">
              <a:solidFill>
                <a:srgbClr val="404040"/>
              </a:solidFill>
              <a:latin typeface="+mn-lt"/>
              <a:cs typeface="Times New Roman"/>
            </a:endParaRPr>
          </a:p>
          <a:p>
            <a:pPr marL="182606" indent="-182606">
              <a:spcBef>
                <a:spcPts val="0"/>
              </a:spcBef>
              <a:buClr>
                <a:srgbClr val="404040"/>
              </a:buClr>
              <a:buFont typeface="Arial" pitchFamily="34" charset="0"/>
              <a:buChar char="•"/>
            </a:pPr>
            <a:r>
              <a:rPr lang="de-DE" sz="2000" dirty="0" err="1" smtClean="0">
                <a:solidFill>
                  <a:srgbClr val="404040"/>
                </a:solidFill>
                <a:latin typeface="+mn-lt"/>
                <a:cs typeface="Times New Roman"/>
              </a:rPr>
              <a:t>axis</a:t>
            </a:r>
            <a:r>
              <a:rPr lang="de-DE" sz="2000" dirty="0" smtClean="0">
                <a:solidFill>
                  <a:srgbClr val="404040"/>
                </a:solidFill>
                <a:latin typeface="+mn-lt"/>
                <a:cs typeface="Times New Roman"/>
              </a:rPr>
              <a:t> </a:t>
            </a:r>
            <a:r>
              <a:rPr lang="de-DE" sz="2000" dirty="0" err="1" smtClean="0">
                <a:solidFill>
                  <a:srgbClr val="404040"/>
                </a:solidFill>
                <a:latin typeface="+mn-lt"/>
                <a:cs typeface="Times New Roman"/>
              </a:rPr>
              <a:t>module</a:t>
            </a:r>
            <a:r>
              <a:rPr lang="de-DE" sz="2000" dirty="0" smtClean="0">
                <a:solidFill>
                  <a:srgbClr val="404040"/>
                </a:solidFill>
                <a:latin typeface="+mn-lt"/>
                <a:cs typeface="Times New Roman"/>
              </a:rPr>
              <a:t> in </a:t>
            </a:r>
            <a:r>
              <a:rPr lang="de-DE" sz="2000" dirty="0" err="1" smtClean="0">
                <a:solidFill>
                  <a:srgbClr val="404040"/>
                </a:solidFill>
                <a:latin typeface="+mn-lt"/>
                <a:cs typeface="Times New Roman"/>
              </a:rPr>
              <a:t>extremely</a:t>
            </a:r>
            <a:r>
              <a:rPr lang="de-DE" sz="2000" dirty="0" smtClean="0">
                <a:solidFill>
                  <a:srgbClr val="404040"/>
                </a:solidFill>
                <a:latin typeface="+mn-lt"/>
                <a:cs typeface="Times New Roman"/>
              </a:rPr>
              <a:t> flat design (</a:t>
            </a:r>
            <a:r>
              <a:rPr lang="de-DE" sz="2000" dirty="0" err="1" smtClean="0">
                <a:solidFill>
                  <a:srgbClr val="404040"/>
                </a:solidFill>
                <a:latin typeface="+mn-lt"/>
                <a:cs typeface="Times New Roman"/>
              </a:rPr>
              <a:t>height</a:t>
            </a:r>
            <a:r>
              <a:rPr lang="de-DE" sz="2000" dirty="0" smtClean="0">
                <a:solidFill>
                  <a:srgbClr val="404040"/>
                </a:solidFill>
                <a:latin typeface="+mn-lt"/>
                <a:cs typeface="Times New Roman"/>
              </a:rPr>
              <a:t>: 66 mm) </a:t>
            </a:r>
            <a:r>
              <a:rPr lang="de-DE" sz="2000" dirty="0" err="1" smtClean="0">
                <a:solidFill>
                  <a:srgbClr val="404040"/>
                </a:solidFill>
                <a:latin typeface="+mn-lt"/>
                <a:cs typeface="Times New Roman"/>
              </a:rPr>
              <a:t>for</a:t>
            </a:r>
            <a:r>
              <a:rPr lang="de-DE" sz="2000" dirty="0" smtClean="0">
                <a:solidFill>
                  <a:srgbClr val="404040"/>
                </a:solidFill>
                <a:latin typeface="+mn-lt"/>
                <a:cs typeface="Times New Roman"/>
              </a:rPr>
              <a:t> </a:t>
            </a:r>
            <a:r>
              <a:rPr lang="de-DE" sz="2000" dirty="0" err="1" smtClean="0">
                <a:solidFill>
                  <a:srgbClr val="404040"/>
                </a:solidFill>
                <a:latin typeface="+mn-lt"/>
                <a:cs typeface="Times New Roman"/>
              </a:rPr>
              <a:t>loads</a:t>
            </a:r>
            <a:r>
              <a:rPr lang="de-DE" sz="2000" dirty="0" smtClean="0">
                <a:solidFill>
                  <a:srgbClr val="404040"/>
                </a:solidFill>
                <a:latin typeface="+mn-lt"/>
                <a:cs typeface="Times New Roman"/>
              </a:rPr>
              <a:t> </a:t>
            </a:r>
            <a:r>
              <a:rPr lang="de-DE" sz="2000" dirty="0" err="1" smtClean="0">
                <a:solidFill>
                  <a:srgbClr val="404040"/>
                </a:solidFill>
                <a:latin typeface="+mn-lt"/>
                <a:cs typeface="Times New Roman"/>
              </a:rPr>
              <a:t>with</a:t>
            </a:r>
            <a:r>
              <a:rPr lang="de-DE" sz="2000" dirty="0" smtClean="0">
                <a:solidFill>
                  <a:srgbClr val="404040"/>
                </a:solidFill>
                <a:latin typeface="+mn-lt"/>
                <a:cs typeface="Times New Roman"/>
              </a:rPr>
              <a:t> </a:t>
            </a:r>
            <a:r>
              <a:rPr lang="de-DE" sz="2000" dirty="0" err="1" smtClean="0">
                <a:solidFill>
                  <a:srgbClr val="404040"/>
                </a:solidFill>
                <a:latin typeface="+mn-lt"/>
                <a:cs typeface="Times New Roman"/>
              </a:rPr>
              <a:t>highly</a:t>
            </a:r>
            <a:r>
              <a:rPr lang="de-DE" sz="2000" dirty="0" smtClean="0">
                <a:solidFill>
                  <a:srgbClr val="404040"/>
                </a:solidFill>
                <a:latin typeface="+mn-lt"/>
                <a:cs typeface="Times New Roman"/>
              </a:rPr>
              <a:t> </a:t>
            </a:r>
            <a:r>
              <a:rPr lang="de-DE" sz="2000" dirty="0" err="1" smtClean="0">
                <a:solidFill>
                  <a:srgbClr val="404040"/>
                </a:solidFill>
                <a:latin typeface="+mn-lt"/>
                <a:cs typeface="Times New Roman"/>
              </a:rPr>
              <a:t>dynamic</a:t>
            </a:r>
            <a:r>
              <a:rPr lang="de-DE" sz="2000" dirty="0" smtClean="0">
                <a:solidFill>
                  <a:srgbClr val="404040"/>
                </a:solidFill>
                <a:latin typeface="+mn-lt"/>
                <a:cs typeface="Times New Roman"/>
              </a:rPr>
              <a:t> </a:t>
            </a:r>
            <a:r>
              <a:rPr lang="de-DE" sz="2000" dirty="0" err="1" smtClean="0">
                <a:solidFill>
                  <a:srgbClr val="404040"/>
                </a:solidFill>
                <a:latin typeface="+mn-lt"/>
                <a:cs typeface="Times New Roman"/>
              </a:rPr>
              <a:t>requirements</a:t>
            </a:r>
            <a:endParaRPr lang="de-DE" sz="2000" dirty="0" smtClean="0">
              <a:solidFill>
                <a:srgbClr val="404040"/>
              </a:solidFill>
              <a:latin typeface="+mn-lt"/>
              <a:cs typeface="Times New Roman"/>
            </a:endParaRPr>
          </a:p>
          <a:p>
            <a:pPr marL="182606" indent="-182606">
              <a:spcBef>
                <a:spcPts val="0"/>
              </a:spcBef>
              <a:buClr>
                <a:srgbClr val="404040"/>
              </a:buClr>
              <a:buFont typeface="Arial" pitchFamily="34" charset="0"/>
              <a:buChar char="•"/>
            </a:pPr>
            <a:r>
              <a:rPr lang="de-DE" sz="2000" dirty="0" smtClean="0">
                <a:solidFill>
                  <a:srgbClr val="404040"/>
                </a:solidFill>
                <a:latin typeface="+mn-lt"/>
                <a:cs typeface="Times New Roman"/>
              </a:rPr>
              <a:t>optional </a:t>
            </a:r>
            <a:r>
              <a:rPr lang="de-DE" sz="2000" dirty="0" err="1" smtClean="0">
                <a:solidFill>
                  <a:srgbClr val="404040"/>
                </a:solidFill>
                <a:latin typeface="+mn-lt"/>
                <a:cs typeface="Times New Roman"/>
              </a:rPr>
              <a:t>holding</a:t>
            </a:r>
            <a:r>
              <a:rPr lang="de-DE" sz="2000" dirty="0" smtClean="0">
                <a:solidFill>
                  <a:srgbClr val="404040"/>
                </a:solidFill>
                <a:latin typeface="+mn-lt"/>
                <a:cs typeface="Times New Roman"/>
              </a:rPr>
              <a:t> </a:t>
            </a:r>
            <a:r>
              <a:rPr lang="de-DE" sz="2000" dirty="0" err="1" smtClean="0">
                <a:solidFill>
                  <a:srgbClr val="404040"/>
                </a:solidFill>
                <a:latin typeface="+mn-lt"/>
                <a:cs typeface="Times New Roman"/>
              </a:rPr>
              <a:t>brake</a:t>
            </a:r>
            <a:r>
              <a:rPr lang="de-DE" sz="2000" dirty="0" smtClean="0">
                <a:solidFill>
                  <a:srgbClr val="404040"/>
                </a:solidFill>
                <a:latin typeface="+mn-lt"/>
                <a:cs typeface="Times New Roman"/>
              </a:rPr>
              <a:t> </a:t>
            </a:r>
            <a:r>
              <a:rPr lang="de-DE" sz="2000" dirty="0" err="1" smtClean="0">
                <a:solidFill>
                  <a:srgbClr val="404040"/>
                </a:solidFill>
                <a:latin typeface="+mn-lt"/>
                <a:cs typeface="Times New Roman"/>
              </a:rPr>
              <a:t>available</a:t>
            </a:r>
            <a:r>
              <a:rPr lang="de-DE" sz="2000" dirty="0" smtClean="0">
                <a:solidFill>
                  <a:srgbClr val="404040"/>
                </a:solidFill>
                <a:latin typeface="+mn-lt"/>
                <a:cs typeface="Times New Roman"/>
              </a:rPr>
              <a:t> </a:t>
            </a:r>
          </a:p>
          <a:p>
            <a:pPr marL="182606" indent="-182606">
              <a:spcBef>
                <a:spcPts val="0"/>
              </a:spcBef>
              <a:buClr>
                <a:srgbClr val="404040"/>
              </a:buClr>
              <a:buFont typeface="Arial" pitchFamily="34" charset="0"/>
              <a:buChar char="•"/>
            </a:pPr>
            <a:r>
              <a:rPr lang="de-DE" sz="2000" dirty="0" smtClean="0">
                <a:solidFill>
                  <a:schemeClr val="tx1">
                    <a:lumMod val="75000"/>
                    <a:lumOff val="25000"/>
                  </a:schemeClr>
                </a:solidFill>
                <a:latin typeface="+mn-lt"/>
                <a:cs typeface="Times New Roman" pitchFamily="18" charset="0"/>
              </a:rPr>
              <a:t>max. </a:t>
            </a:r>
            <a:r>
              <a:rPr lang="de-DE" sz="2000" dirty="0" err="1" smtClean="0">
                <a:solidFill>
                  <a:schemeClr val="tx1">
                    <a:lumMod val="75000"/>
                    <a:lumOff val="25000"/>
                  </a:schemeClr>
                </a:solidFill>
                <a:latin typeface="+mn-lt"/>
                <a:cs typeface="Times New Roman" pitchFamily="18" charset="0"/>
              </a:rPr>
              <a:t>useful</a:t>
            </a:r>
            <a:r>
              <a:rPr lang="de-DE" sz="2000" dirty="0" smtClean="0">
                <a:solidFill>
                  <a:schemeClr val="tx1">
                    <a:lumMod val="75000"/>
                    <a:lumOff val="25000"/>
                  </a:schemeClr>
                </a:solidFill>
                <a:latin typeface="+mn-lt"/>
                <a:cs typeface="Times New Roman" pitchFamily="18" charset="0"/>
              </a:rPr>
              <a:t> </a:t>
            </a:r>
            <a:r>
              <a:rPr lang="de-DE" sz="2000" dirty="0" err="1" smtClean="0">
                <a:solidFill>
                  <a:schemeClr val="tx1">
                    <a:lumMod val="75000"/>
                    <a:lumOff val="25000"/>
                  </a:schemeClr>
                </a:solidFill>
                <a:latin typeface="+mn-lt"/>
                <a:cs typeface="Times New Roman" pitchFamily="18" charset="0"/>
              </a:rPr>
              <a:t>stroke</a:t>
            </a:r>
            <a:r>
              <a:rPr lang="de-DE" sz="2000" dirty="0" smtClean="0">
                <a:solidFill>
                  <a:schemeClr val="tx1">
                    <a:lumMod val="75000"/>
                    <a:lumOff val="25000"/>
                  </a:schemeClr>
                </a:solidFill>
                <a:latin typeface="+mn-lt"/>
                <a:cs typeface="Times New Roman" pitchFamily="18" charset="0"/>
              </a:rPr>
              <a:t>: 3700 mm</a:t>
            </a:r>
          </a:p>
          <a:p>
            <a:pPr marL="182563" lvl="1" indent="-182563">
              <a:spcBef>
                <a:spcPts val="0"/>
              </a:spcBef>
              <a:buFont typeface="Arial"/>
              <a:buChar char="•"/>
              <a:defRPr/>
            </a:pPr>
            <a:r>
              <a:rPr lang="de-DE" sz="2000" dirty="0" err="1" smtClean="0">
                <a:solidFill>
                  <a:schemeClr val="tx1">
                    <a:lumMod val="75000"/>
                    <a:lumOff val="25000"/>
                  </a:schemeClr>
                </a:solidFill>
                <a:latin typeface="+mn-lt"/>
                <a:cs typeface="Times New Roman" pitchFamily="18" charset="0"/>
              </a:rPr>
              <a:t>repeat</a:t>
            </a:r>
            <a:r>
              <a:rPr lang="de-DE" sz="2000" dirty="0" smtClean="0">
                <a:solidFill>
                  <a:schemeClr val="tx1">
                    <a:lumMod val="75000"/>
                    <a:lumOff val="25000"/>
                  </a:schemeClr>
                </a:solidFill>
                <a:latin typeface="+mn-lt"/>
                <a:cs typeface="Times New Roman" pitchFamily="18" charset="0"/>
              </a:rPr>
              <a:t> </a:t>
            </a:r>
            <a:r>
              <a:rPr lang="de-DE" sz="2000" dirty="0" err="1" smtClean="0">
                <a:solidFill>
                  <a:schemeClr val="tx1">
                    <a:lumMod val="75000"/>
                    <a:lumOff val="25000"/>
                  </a:schemeClr>
                </a:solidFill>
                <a:latin typeface="+mn-lt"/>
                <a:cs typeface="Times New Roman" pitchFamily="18" charset="0"/>
              </a:rPr>
              <a:t>accuracy</a:t>
            </a:r>
            <a:r>
              <a:rPr lang="de-DE" sz="2000" dirty="0" smtClean="0">
                <a:solidFill>
                  <a:schemeClr val="tx1">
                    <a:lumMod val="75000"/>
                    <a:lumOff val="25000"/>
                  </a:schemeClr>
                </a:solidFill>
                <a:latin typeface="+mn-lt"/>
                <a:cs typeface="Times New Roman" pitchFamily="18" charset="0"/>
              </a:rPr>
              <a:t>: 0,01 mm</a:t>
            </a:r>
          </a:p>
          <a:p>
            <a:pPr marL="182563" lvl="1" indent="-182563">
              <a:spcBef>
                <a:spcPts val="0"/>
              </a:spcBef>
              <a:buFont typeface="Arial" pitchFamily="34" charset="0"/>
              <a:buChar char="•"/>
              <a:defRPr/>
            </a:pPr>
            <a:endParaRPr lang="de-DE" sz="2000" dirty="0" smtClean="0">
              <a:solidFill>
                <a:schemeClr val="tx1">
                  <a:lumMod val="75000"/>
                  <a:lumOff val="25000"/>
                </a:schemeClr>
              </a:solidFill>
              <a:cs typeface="Times New Roman" pitchFamily="18" charset="0"/>
            </a:endParaRPr>
          </a:p>
          <a:p>
            <a:endParaRPr lang="de-DE"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8" descr="K:\DATEN\Allg\Koop_Entw_Vertrieb\Highlights_2011_nicht_freigegeben\Schnittbilder\Gesendet_an_Team_3\ldf_100_mit_ausfraesung_mit_legende.jpg"/>
          <p:cNvPicPr>
            <a:picLocks noChangeAspect="1" noChangeArrowheads="1"/>
          </p:cNvPicPr>
          <p:nvPr/>
        </p:nvPicPr>
        <p:blipFill>
          <a:blip r:embed="rId2" cstate="print"/>
          <a:srcRect l="8360" t="26801" r="8221" b="20503"/>
          <a:stretch>
            <a:fillRect/>
          </a:stretch>
        </p:blipFill>
        <p:spPr bwMode="auto">
          <a:xfrm>
            <a:off x="642911" y="4603198"/>
            <a:ext cx="3425033" cy="1561163"/>
          </a:xfrm>
          <a:prstGeom prst="rect">
            <a:avLst/>
          </a:prstGeom>
          <a:noFill/>
          <a:ln w="9525">
            <a:noFill/>
            <a:miter lim="800000"/>
            <a:headEnd/>
            <a:tailEnd/>
          </a:ln>
        </p:spPr>
      </p:pic>
      <p:sp>
        <p:nvSpPr>
          <p:cNvPr id="44034" name="Titel 2"/>
          <p:cNvSpPr>
            <a:spLocks noGrp="1"/>
          </p:cNvSpPr>
          <p:nvPr>
            <p:ph type="title"/>
          </p:nvPr>
        </p:nvSpPr>
        <p:spPr>
          <a:xfrm>
            <a:off x="539552" y="404664"/>
            <a:ext cx="8074557" cy="960702"/>
          </a:xfrm>
        </p:spPr>
        <p:txBody>
          <a:bodyPr/>
          <a:lstStyle/>
          <a:p>
            <a:r>
              <a:rPr lang="de-DE" dirty="0" smtClean="0"/>
              <a:t>Linear </a:t>
            </a:r>
            <a:r>
              <a:rPr lang="de-DE" dirty="0" err="1" smtClean="0"/>
              <a:t>direct</a:t>
            </a:r>
            <a:r>
              <a:rPr lang="de-DE" dirty="0" smtClean="0"/>
              <a:t> </a:t>
            </a:r>
            <a:r>
              <a:rPr lang="de-DE" dirty="0" err="1" smtClean="0"/>
              <a:t>drive</a:t>
            </a:r>
            <a:r>
              <a:rPr lang="de-DE" dirty="0" smtClean="0"/>
              <a:t> LDF</a:t>
            </a:r>
          </a:p>
        </p:txBody>
      </p:sp>
      <p:sp>
        <p:nvSpPr>
          <p:cNvPr id="5" name="Fußzeilenplatzhalter 4"/>
          <p:cNvSpPr>
            <a:spLocks noGrp="1"/>
          </p:cNvSpPr>
          <p:nvPr>
            <p:ph type="ftr" sz="quarter" idx="3"/>
          </p:nvPr>
        </p:nvSpPr>
        <p:spPr/>
        <p:txBody>
          <a:bodyPr/>
          <a:lstStyle/>
          <a:p>
            <a:pPr>
              <a:defRPr/>
            </a:pPr>
            <a:r>
              <a:rPr lang="de-DE"/>
              <a:t>Linearmodule Grundschulung - Jakob Khoury</a:t>
            </a:r>
            <a:endParaRPr lang="de-DE" dirty="0"/>
          </a:p>
        </p:txBody>
      </p:sp>
      <p:sp>
        <p:nvSpPr>
          <p:cNvPr id="6" name="Inhaltsplatzhalter 12"/>
          <p:cNvSpPr>
            <a:spLocks noGrp="1"/>
          </p:cNvSpPr>
          <p:nvPr>
            <p:ph sz="quarter" idx="4294967295"/>
          </p:nvPr>
        </p:nvSpPr>
        <p:spPr>
          <a:xfrm>
            <a:off x="571472" y="1214422"/>
            <a:ext cx="8358246" cy="4000527"/>
          </a:xfrm>
          <a:prstGeom prst="rect">
            <a:avLst/>
          </a:prstGeom>
        </p:spPr>
        <p:txBody>
          <a:bodyPr/>
          <a:lstStyle/>
          <a:p>
            <a:pPr marL="396027" indent="-361920">
              <a:spcBef>
                <a:spcPts val="0"/>
              </a:spcBef>
              <a:spcAft>
                <a:spcPts val="600"/>
              </a:spcAft>
              <a:buNone/>
            </a:pPr>
            <a:endParaRPr lang="de-DE" sz="2000" b="1" dirty="0" smtClean="0">
              <a:solidFill>
                <a:schemeClr val="tx1">
                  <a:lumMod val="75000"/>
                  <a:lumOff val="25000"/>
                </a:schemeClr>
              </a:solidFill>
              <a:cs typeface="Times New Roman"/>
            </a:endParaRPr>
          </a:p>
          <a:p>
            <a:pPr marL="396027" indent="-361920">
              <a:spcBef>
                <a:spcPts val="0"/>
              </a:spcBef>
              <a:spcAft>
                <a:spcPts val="600"/>
              </a:spcAft>
              <a:buNone/>
            </a:pPr>
            <a:r>
              <a:rPr lang="de-DE" sz="2000" b="1" dirty="0" smtClean="0">
                <a:solidFill>
                  <a:schemeClr val="tx1">
                    <a:lumMod val="75000"/>
                    <a:lumOff val="25000"/>
                  </a:schemeClr>
                </a:solidFill>
                <a:cs typeface="Times New Roman"/>
              </a:rPr>
              <a:t>Customer </a:t>
            </a:r>
            <a:r>
              <a:rPr lang="de-DE" sz="2000" b="1" dirty="0" err="1" smtClean="0">
                <a:solidFill>
                  <a:schemeClr val="tx1">
                    <a:lumMod val="75000"/>
                    <a:lumOff val="25000"/>
                  </a:schemeClr>
                </a:solidFill>
                <a:cs typeface="Times New Roman"/>
              </a:rPr>
              <a:t>value</a:t>
            </a:r>
            <a:r>
              <a:rPr lang="de-DE" sz="2000" b="1" dirty="0" smtClean="0">
                <a:solidFill>
                  <a:schemeClr val="tx1">
                    <a:lumMod val="75000"/>
                    <a:lumOff val="25000"/>
                  </a:schemeClr>
                </a:solidFill>
                <a:cs typeface="Times New Roman"/>
              </a:rPr>
              <a:t>/</a:t>
            </a:r>
            <a:r>
              <a:rPr lang="de-DE" sz="2000" b="1" dirty="0" err="1" smtClean="0">
                <a:solidFill>
                  <a:schemeClr val="tx1">
                    <a:lumMod val="75000"/>
                    <a:lumOff val="25000"/>
                  </a:schemeClr>
                </a:solidFill>
                <a:cs typeface="Times New Roman"/>
              </a:rPr>
              <a:t>selling</a:t>
            </a:r>
            <a:r>
              <a:rPr lang="de-DE" sz="2000" b="1" dirty="0" smtClean="0">
                <a:solidFill>
                  <a:schemeClr val="tx1">
                    <a:lumMod val="75000"/>
                    <a:lumOff val="25000"/>
                  </a:schemeClr>
                </a:solidFill>
                <a:cs typeface="Times New Roman"/>
              </a:rPr>
              <a:t> </a:t>
            </a:r>
            <a:r>
              <a:rPr lang="de-DE" sz="2000" b="1" dirty="0" err="1" smtClean="0">
                <a:solidFill>
                  <a:schemeClr val="tx1">
                    <a:lumMod val="75000"/>
                    <a:lumOff val="25000"/>
                  </a:schemeClr>
                </a:solidFill>
                <a:cs typeface="Times New Roman"/>
              </a:rPr>
              <a:t>points</a:t>
            </a:r>
            <a:endParaRPr lang="de-DE" sz="2000" b="1" dirty="0" smtClean="0">
              <a:solidFill>
                <a:schemeClr val="tx1">
                  <a:lumMod val="75000"/>
                  <a:lumOff val="25000"/>
                </a:schemeClr>
              </a:solidFill>
              <a:cs typeface="Times New Roman"/>
            </a:endParaRPr>
          </a:p>
          <a:p>
            <a:pPr marL="182606" indent="-149230">
              <a:spcBef>
                <a:spcPts val="0"/>
              </a:spcBef>
              <a:spcAft>
                <a:spcPts val="600"/>
              </a:spcAft>
              <a:buClr>
                <a:schemeClr val="tx1">
                  <a:lumMod val="75000"/>
                </a:schemeClr>
              </a:buClr>
            </a:pPr>
            <a:r>
              <a:rPr lang="de-DE" sz="2000" dirty="0" err="1" smtClean="0">
                <a:solidFill>
                  <a:schemeClr val="tx1">
                    <a:lumMod val="75000"/>
                    <a:lumOff val="25000"/>
                  </a:schemeClr>
                </a:solidFill>
                <a:cs typeface="Times New Roman"/>
              </a:rPr>
              <a:t>the</a:t>
            </a:r>
            <a:r>
              <a:rPr lang="de-DE" sz="2000" dirty="0" smtClean="0">
                <a:solidFill>
                  <a:schemeClr val="tx1">
                    <a:lumMod val="75000"/>
                    <a:lumOff val="25000"/>
                  </a:schemeClr>
                </a:solidFill>
                <a:cs typeface="Times New Roman"/>
              </a:rPr>
              <a:t> absolute-</a:t>
            </a:r>
            <a:r>
              <a:rPr lang="de-DE" sz="2000" dirty="0" err="1" smtClean="0">
                <a:solidFill>
                  <a:schemeClr val="tx1">
                    <a:lumMod val="75000"/>
                    <a:lumOff val="25000"/>
                  </a:schemeClr>
                </a:solidFill>
                <a:cs typeface="Times New Roman"/>
              </a:rPr>
              <a:t>value</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transducer</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means</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that</a:t>
            </a:r>
            <a:r>
              <a:rPr lang="de-DE" sz="2000" dirty="0" smtClean="0">
                <a:solidFill>
                  <a:schemeClr val="tx1">
                    <a:lumMod val="75000"/>
                    <a:lumOff val="25000"/>
                  </a:schemeClr>
                </a:solidFill>
                <a:cs typeface="Times New Roman"/>
              </a:rPr>
              <a:t> commutation </a:t>
            </a:r>
            <a:r>
              <a:rPr lang="de-DE" sz="2000" dirty="0" err="1" smtClean="0">
                <a:solidFill>
                  <a:schemeClr val="tx1">
                    <a:lumMod val="75000"/>
                    <a:lumOff val="25000"/>
                  </a:schemeClr>
                </a:solidFill>
                <a:cs typeface="Times New Roman"/>
              </a:rPr>
              <a:t>is</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only</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necessary</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during</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initial</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commissioning</a:t>
            </a:r>
            <a:r>
              <a:rPr lang="de-DE" sz="2000" dirty="0" smtClean="0">
                <a:solidFill>
                  <a:schemeClr val="tx1">
                    <a:lumMod val="75000"/>
                    <a:lumOff val="25000"/>
                  </a:schemeClr>
                </a:solidFill>
                <a:cs typeface="Times New Roman"/>
              </a:rPr>
              <a:t>, after </a:t>
            </a:r>
            <a:r>
              <a:rPr lang="de-DE" sz="2000" dirty="0" err="1" smtClean="0">
                <a:solidFill>
                  <a:schemeClr val="tx1">
                    <a:lumMod val="75000"/>
                    <a:lumOff val="25000"/>
                  </a:schemeClr>
                </a:solidFill>
                <a:cs typeface="Times New Roman"/>
              </a:rPr>
              <a:t>which</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the</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parameter</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is</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stored</a:t>
            </a:r>
            <a:r>
              <a:rPr lang="de-DE" sz="2000" dirty="0" smtClean="0">
                <a:solidFill>
                  <a:schemeClr val="tx1">
                    <a:lumMod val="75000"/>
                    <a:lumOff val="25000"/>
                  </a:schemeClr>
                </a:solidFill>
                <a:cs typeface="Times New Roman"/>
              </a:rPr>
              <a:t> in </a:t>
            </a:r>
            <a:r>
              <a:rPr lang="de-DE" sz="2000" dirty="0" err="1" smtClean="0">
                <a:solidFill>
                  <a:schemeClr val="tx1">
                    <a:lumMod val="75000"/>
                    <a:lumOff val="25000"/>
                  </a:schemeClr>
                </a:solidFill>
                <a:cs typeface="Times New Roman"/>
              </a:rPr>
              <a:t>the</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transducer</a:t>
            </a:r>
            <a:endParaRPr lang="de-DE" sz="2000" dirty="0" smtClean="0">
              <a:solidFill>
                <a:schemeClr val="tx1">
                  <a:lumMod val="75000"/>
                  <a:lumOff val="25000"/>
                </a:schemeClr>
              </a:solidFill>
              <a:cs typeface="Times New Roman"/>
            </a:endParaRPr>
          </a:p>
          <a:p>
            <a:pPr marL="182606" indent="-149230">
              <a:spcBef>
                <a:spcPts val="0"/>
              </a:spcBef>
              <a:spcAft>
                <a:spcPts val="600"/>
              </a:spcAft>
              <a:buClr>
                <a:schemeClr val="tx1">
                  <a:lumMod val="75000"/>
                </a:schemeClr>
              </a:buClr>
            </a:pPr>
            <a:r>
              <a:rPr lang="de-DE" sz="2000" dirty="0" err="1" smtClean="0">
                <a:solidFill>
                  <a:schemeClr val="tx1">
                    <a:lumMod val="75000"/>
                    <a:lumOff val="25000"/>
                  </a:schemeClr>
                </a:solidFill>
                <a:cs typeface="Times New Roman"/>
              </a:rPr>
              <a:t>the</a:t>
            </a:r>
            <a:r>
              <a:rPr lang="de-DE" sz="2000" dirty="0" smtClean="0">
                <a:solidFill>
                  <a:schemeClr val="tx1">
                    <a:lumMod val="75000"/>
                    <a:lumOff val="25000"/>
                  </a:schemeClr>
                </a:solidFill>
                <a:cs typeface="Times New Roman"/>
              </a:rPr>
              <a:t> absolute-</a:t>
            </a:r>
            <a:r>
              <a:rPr lang="de-DE" sz="2000" dirty="0" err="1" smtClean="0">
                <a:solidFill>
                  <a:schemeClr val="tx1">
                    <a:lumMod val="75000"/>
                    <a:lumOff val="25000"/>
                  </a:schemeClr>
                </a:solidFill>
                <a:cs typeface="Times New Roman"/>
              </a:rPr>
              <a:t>value</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transducer</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means</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that</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no</a:t>
            </a:r>
            <a:r>
              <a:rPr lang="de-DE" sz="2000" dirty="0" smtClean="0">
                <a:solidFill>
                  <a:schemeClr val="tx1">
                    <a:lumMod val="75000"/>
                    <a:lumOff val="25000"/>
                  </a:schemeClr>
                </a:solidFill>
                <a:cs typeface="Times New Roman"/>
              </a:rPr>
              <a:t> end </a:t>
            </a:r>
            <a:r>
              <a:rPr lang="de-DE" sz="2000" dirty="0" err="1" smtClean="0">
                <a:solidFill>
                  <a:schemeClr val="tx1">
                    <a:lumMod val="75000"/>
                    <a:lumOff val="25000"/>
                  </a:schemeClr>
                </a:solidFill>
                <a:cs typeface="Times New Roman"/>
              </a:rPr>
              <a:t>or</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reference</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sensors</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are</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necessary</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Cheaper</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and</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with</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less</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programming</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as</a:t>
            </a:r>
            <a:r>
              <a:rPr lang="de-DE" sz="2000" dirty="0" smtClean="0">
                <a:solidFill>
                  <a:schemeClr val="tx1">
                    <a:lumMod val="75000"/>
                    <a:lumOff val="25000"/>
                  </a:schemeClr>
                </a:solidFill>
                <a:cs typeface="Times New Roman"/>
              </a:rPr>
              <a:t> well </a:t>
            </a:r>
            <a:r>
              <a:rPr lang="de-DE" sz="2000" dirty="0" err="1" smtClean="0">
                <a:solidFill>
                  <a:schemeClr val="tx1">
                    <a:lumMod val="75000"/>
                    <a:lumOff val="25000"/>
                  </a:schemeClr>
                </a:solidFill>
                <a:cs typeface="Times New Roman"/>
              </a:rPr>
              <a:t>as</a:t>
            </a:r>
            <a:r>
              <a:rPr lang="de-DE" sz="2000" dirty="0" smtClean="0">
                <a:solidFill>
                  <a:schemeClr val="tx1">
                    <a:lumMod val="75000"/>
                    <a:lumOff val="25000"/>
                  </a:schemeClr>
                </a:solidFill>
                <a:cs typeface="Times New Roman"/>
              </a:rPr>
              <a:t> time </a:t>
            </a:r>
            <a:r>
              <a:rPr lang="de-DE" sz="2000" dirty="0" err="1" smtClean="0">
                <a:solidFill>
                  <a:schemeClr val="tx1">
                    <a:lumMod val="75000"/>
                    <a:lumOff val="25000"/>
                  </a:schemeClr>
                </a:solidFill>
                <a:cs typeface="Times New Roman"/>
              </a:rPr>
              <a:t>savings</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during</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system</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start-up</a:t>
            </a:r>
            <a:endParaRPr lang="de-DE" sz="2000" dirty="0" smtClean="0">
              <a:solidFill>
                <a:schemeClr val="tx1">
                  <a:lumMod val="75000"/>
                  <a:lumOff val="25000"/>
                </a:schemeClr>
              </a:solidFill>
              <a:cs typeface="Times New Roman"/>
            </a:endParaRPr>
          </a:p>
          <a:p>
            <a:pPr marL="182606" indent="-149230">
              <a:spcBef>
                <a:spcPts val="0"/>
              </a:spcBef>
              <a:spcAft>
                <a:spcPts val="600"/>
              </a:spcAft>
              <a:buClr>
                <a:schemeClr val="tx1">
                  <a:lumMod val="75000"/>
                </a:schemeClr>
              </a:buClr>
            </a:pPr>
            <a:r>
              <a:rPr lang="de-DE" sz="2000" dirty="0" err="1" smtClean="0">
                <a:solidFill>
                  <a:schemeClr val="tx1">
                    <a:lumMod val="75000"/>
                    <a:lumOff val="25000"/>
                  </a:schemeClr>
                </a:solidFill>
                <a:cs typeface="Times New Roman"/>
              </a:rPr>
              <a:t>higher</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operating</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speeds</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lead</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to</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reduced</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cycle</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times</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they</a:t>
            </a:r>
            <a:r>
              <a:rPr lang="de-DE" sz="2000" dirty="0" smtClean="0">
                <a:solidFill>
                  <a:schemeClr val="tx1">
                    <a:lumMod val="75000"/>
                    <a:lumOff val="25000"/>
                  </a:schemeClr>
                </a:solidFill>
                <a:cs typeface="Times New Roman"/>
              </a:rPr>
              <a:t> also </a:t>
            </a:r>
            <a:r>
              <a:rPr lang="de-DE" sz="2000" dirty="0" err="1" smtClean="0">
                <a:solidFill>
                  <a:schemeClr val="tx1">
                    <a:lumMod val="75000"/>
                    <a:lumOff val="25000"/>
                  </a:schemeClr>
                </a:solidFill>
                <a:cs typeface="Times New Roman"/>
              </a:rPr>
              <a:t>lead</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to</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more</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cycles</a:t>
            </a:r>
            <a:r>
              <a:rPr lang="de-DE" sz="2000" dirty="0" smtClean="0">
                <a:solidFill>
                  <a:schemeClr val="tx1">
                    <a:lumMod val="75000"/>
                    <a:lumOff val="25000"/>
                  </a:schemeClr>
                </a:solidFill>
                <a:cs typeface="Times New Roman"/>
              </a:rPr>
              <a:t> per </a:t>
            </a:r>
            <a:r>
              <a:rPr lang="de-DE" sz="2000" dirty="0" err="1" smtClean="0">
                <a:solidFill>
                  <a:schemeClr val="tx1">
                    <a:lumMod val="75000"/>
                    <a:lumOff val="25000"/>
                  </a:schemeClr>
                </a:solidFill>
                <a:cs typeface="Times New Roman"/>
              </a:rPr>
              <a:t>unit</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of</a:t>
            </a:r>
            <a:r>
              <a:rPr lang="de-DE" sz="2000" dirty="0" smtClean="0">
                <a:solidFill>
                  <a:schemeClr val="tx1">
                    <a:lumMod val="75000"/>
                    <a:lumOff val="25000"/>
                  </a:schemeClr>
                </a:solidFill>
                <a:cs typeface="Times New Roman"/>
              </a:rPr>
              <a:t> time, </a:t>
            </a:r>
            <a:r>
              <a:rPr lang="de-DE" sz="2000" dirty="0" err="1" smtClean="0">
                <a:solidFill>
                  <a:schemeClr val="tx1">
                    <a:lumMod val="75000"/>
                    <a:lumOff val="25000"/>
                  </a:schemeClr>
                </a:solidFill>
                <a:cs typeface="Times New Roman"/>
              </a:rPr>
              <a:t>and</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they</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lead</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to</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more</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products</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produced</a:t>
            </a:r>
            <a:r>
              <a:rPr lang="de-DE" sz="2000" dirty="0" smtClean="0">
                <a:solidFill>
                  <a:schemeClr val="tx1">
                    <a:lumMod val="75000"/>
                    <a:lumOff val="25000"/>
                  </a:schemeClr>
                </a:solidFill>
                <a:cs typeface="Times New Roman"/>
              </a:rPr>
              <a:t> per </a:t>
            </a:r>
            <a:r>
              <a:rPr lang="de-DE" sz="2000" dirty="0" err="1" smtClean="0">
                <a:solidFill>
                  <a:schemeClr val="tx1">
                    <a:lumMod val="75000"/>
                    <a:lumOff val="25000"/>
                  </a:schemeClr>
                </a:solidFill>
                <a:cs typeface="Times New Roman"/>
              </a:rPr>
              <a:t>unit</a:t>
            </a:r>
            <a:r>
              <a:rPr lang="de-DE" sz="2000" dirty="0" smtClean="0">
                <a:solidFill>
                  <a:schemeClr val="tx1">
                    <a:lumMod val="75000"/>
                    <a:lumOff val="25000"/>
                  </a:schemeClr>
                </a:solidFill>
                <a:cs typeface="Times New Roman"/>
              </a:rPr>
              <a:t> </a:t>
            </a:r>
            <a:r>
              <a:rPr lang="de-DE" sz="2000" dirty="0" err="1" smtClean="0">
                <a:solidFill>
                  <a:schemeClr val="tx1">
                    <a:lumMod val="75000"/>
                    <a:lumOff val="25000"/>
                  </a:schemeClr>
                </a:solidFill>
                <a:cs typeface="Times New Roman"/>
              </a:rPr>
              <a:t>of</a:t>
            </a:r>
            <a:r>
              <a:rPr lang="de-DE" sz="2000" dirty="0" smtClean="0">
                <a:solidFill>
                  <a:schemeClr val="tx1">
                    <a:lumMod val="75000"/>
                    <a:lumOff val="25000"/>
                  </a:schemeClr>
                </a:solidFill>
                <a:cs typeface="Times New Roman"/>
              </a:rPr>
              <a:t> time</a:t>
            </a:r>
          </a:p>
          <a:p>
            <a:pPr>
              <a:buNone/>
            </a:pPr>
            <a:endParaRPr lang="de-DE" sz="2000" dirty="0" smtClean="0"/>
          </a:p>
          <a:p>
            <a:pPr marL="182563" indent="-182563">
              <a:spcBef>
                <a:spcPts val="0"/>
              </a:spcBef>
              <a:buNone/>
              <a:defRPr/>
            </a:pPr>
            <a:endParaRPr lang="de-DE" sz="2000" dirty="0" smtClean="0">
              <a:solidFill>
                <a:schemeClr val="tx1">
                  <a:lumMod val="75000"/>
                  <a:lumOff val="25000"/>
                </a:schemeClr>
              </a:solidFill>
              <a:cs typeface="Times New Roman" pitchFamily="18" charset="0"/>
            </a:endParaRPr>
          </a:p>
          <a:p>
            <a:pPr>
              <a:lnSpc>
                <a:spcPct val="100000"/>
              </a:lnSpc>
              <a:spcBef>
                <a:spcPts val="0"/>
              </a:spcBef>
              <a:buNone/>
            </a:pPr>
            <a:endParaRPr lang="de-DE" sz="2000" dirty="0">
              <a:solidFill>
                <a:schemeClr val="tx1">
                  <a:lumMod val="75000"/>
                  <a:lumOff val="25000"/>
                </a:schemeClr>
              </a:solidFill>
            </a:endParaRPr>
          </a:p>
        </p:txBody>
      </p:sp>
      <p:sp>
        <p:nvSpPr>
          <p:cNvPr id="30" name="Foliennummernplatzhalter 29"/>
          <p:cNvSpPr>
            <a:spLocks noGrp="1"/>
          </p:cNvSpPr>
          <p:nvPr>
            <p:ph type="sldNum" sz="quarter" idx="4"/>
          </p:nvPr>
        </p:nvSpPr>
        <p:spPr/>
        <p:txBody>
          <a:bodyPr/>
          <a:lstStyle/>
          <a:p>
            <a:fld id="{67E460E2-A79B-FD4C-875F-CB1722C97EA1}" type="slidenum">
              <a:rPr lang="de-DE" smtClean="0"/>
              <a:pPr/>
              <a:t>49</a:t>
            </a:fld>
            <a:endParaRPr lang="de-DE" dirty="0"/>
          </a:p>
        </p:txBody>
      </p:sp>
      <p:grpSp>
        <p:nvGrpSpPr>
          <p:cNvPr id="28" name="Gruppieren 27"/>
          <p:cNvGrpSpPr/>
          <p:nvPr/>
        </p:nvGrpSpPr>
        <p:grpSpPr>
          <a:xfrm>
            <a:off x="5000628" y="4643446"/>
            <a:ext cx="3214710" cy="1172151"/>
            <a:chOff x="2071670" y="2347271"/>
            <a:chExt cx="3857652" cy="1391928"/>
          </a:xfrm>
        </p:grpSpPr>
        <p:sp>
          <p:nvSpPr>
            <p:cNvPr id="31" name="Ellipse 13"/>
            <p:cNvSpPr>
              <a:spLocks noChangeArrowheads="1"/>
            </p:cNvSpPr>
            <p:nvPr/>
          </p:nvSpPr>
          <p:spPr bwMode="auto">
            <a:xfrm>
              <a:off x="2096380" y="2634216"/>
              <a:ext cx="129651" cy="131682"/>
            </a:xfrm>
            <a:prstGeom prst="ellipse">
              <a:avLst/>
            </a:prstGeom>
            <a:solidFill>
              <a:schemeClr val="tx1"/>
            </a:solidFill>
            <a:ln w="6350" algn="ctr">
              <a:solidFill>
                <a:schemeClr val="tx1"/>
              </a:solidFill>
              <a:round/>
              <a:headEnd/>
              <a:tailEnd/>
            </a:ln>
          </p:spPr>
          <p:txBody>
            <a:bodyPr/>
            <a:lstStyle/>
            <a:p>
              <a:pPr algn="ctr"/>
              <a:endParaRPr lang="de-DE" sz="800" b="1"/>
            </a:p>
          </p:txBody>
        </p:sp>
        <p:sp>
          <p:nvSpPr>
            <p:cNvPr id="32" name="Textfeld 14"/>
            <p:cNvSpPr txBox="1">
              <a:spLocks noChangeArrowheads="1"/>
            </p:cNvSpPr>
            <p:nvPr/>
          </p:nvSpPr>
          <p:spPr bwMode="auto">
            <a:xfrm>
              <a:off x="2071670" y="2583902"/>
              <a:ext cx="185215" cy="188117"/>
            </a:xfrm>
            <a:prstGeom prst="rect">
              <a:avLst/>
            </a:prstGeom>
            <a:noFill/>
            <a:ln w="9525">
              <a:noFill/>
              <a:miter lim="800000"/>
              <a:headEnd/>
              <a:tailEnd/>
            </a:ln>
          </p:spPr>
          <p:txBody>
            <a:bodyPr>
              <a:spAutoFit/>
            </a:bodyPr>
            <a:lstStyle/>
            <a:p>
              <a:pPr algn="ctr"/>
              <a:r>
                <a:rPr lang="de-DE" sz="800" b="1" dirty="0">
                  <a:solidFill>
                    <a:schemeClr val="bg1"/>
                  </a:solidFill>
                </a:rPr>
                <a:t>2</a:t>
              </a:r>
            </a:p>
          </p:txBody>
        </p:sp>
        <p:sp>
          <p:nvSpPr>
            <p:cNvPr id="33" name="Textfeld 22"/>
            <p:cNvSpPr txBox="1">
              <a:spLocks noChangeArrowheads="1"/>
            </p:cNvSpPr>
            <p:nvPr/>
          </p:nvSpPr>
          <p:spPr bwMode="auto">
            <a:xfrm>
              <a:off x="2219086" y="2573756"/>
              <a:ext cx="3710236" cy="292387"/>
            </a:xfrm>
            <a:prstGeom prst="rect">
              <a:avLst/>
            </a:prstGeom>
            <a:noFill/>
            <a:ln w="9525">
              <a:noFill/>
              <a:miter lim="800000"/>
              <a:headEnd/>
              <a:tailEnd/>
            </a:ln>
          </p:spPr>
          <p:txBody>
            <a:bodyPr wrap="square">
              <a:spAutoFit/>
            </a:bodyPr>
            <a:lstStyle/>
            <a:p>
              <a:r>
                <a:rPr lang="de-DE" sz="1000" b="1" dirty="0" smtClean="0">
                  <a:solidFill>
                    <a:schemeClr val="tx1">
                      <a:lumMod val="75000"/>
                      <a:lumOff val="25000"/>
                    </a:schemeClr>
                  </a:solidFill>
                  <a:latin typeface="+mn-lt"/>
                </a:rPr>
                <a:t>Spring </a:t>
              </a:r>
              <a:r>
                <a:rPr lang="de-DE" sz="1000" b="1" dirty="0" err="1" smtClean="0">
                  <a:solidFill>
                    <a:schemeClr val="tx1">
                      <a:lumMod val="75000"/>
                      <a:lumOff val="25000"/>
                    </a:schemeClr>
                  </a:solidFill>
                  <a:latin typeface="+mn-lt"/>
                </a:rPr>
                <a:t>steel</a:t>
              </a:r>
              <a:r>
                <a:rPr lang="de-DE" sz="1000" b="1" dirty="0" smtClean="0">
                  <a:solidFill>
                    <a:schemeClr val="tx1">
                      <a:lumMod val="75000"/>
                      <a:lumOff val="25000"/>
                    </a:schemeClr>
                  </a:solidFill>
                  <a:latin typeface="+mn-lt"/>
                </a:rPr>
                <a:t> </a:t>
              </a:r>
              <a:r>
                <a:rPr lang="de-DE" sz="1000" b="1" dirty="0" err="1" smtClean="0">
                  <a:solidFill>
                    <a:schemeClr val="tx1">
                      <a:lumMod val="75000"/>
                      <a:lumOff val="25000"/>
                    </a:schemeClr>
                  </a:solidFill>
                  <a:latin typeface="+mn-lt"/>
                </a:rPr>
                <a:t>guide</a:t>
              </a:r>
              <a:r>
                <a:rPr lang="de-DE" sz="1000" b="1" dirty="0" smtClean="0">
                  <a:solidFill>
                    <a:schemeClr val="tx1">
                      <a:lumMod val="75000"/>
                      <a:lumOff val="25000"/>
                    </a:schemeClr>
                  </a:solidFill>
                  <a:latin typeface="+mn-lt"/>
                </a:rPr>
                <a:t> </a:t>
              </a:r>
              <a:r>
                <a:rPr lang="de-DE" sz="1000" b="1" dirty="0" err="1" smtClean="0">
                  <a:solidFill>
                    <a:schemeClr val="tx1">
                      <a:lumMod val="75000"/>
                      <a:lumOff val="25000"/>
                    </a:schemeClr>
                  </a:solidFill>
                  <a:latin typeface="+mn-lt"/>
                </a:rPr>
                <a:t>rails</a:t>
              </a:r>
              <a:endParaRPr lang="de-DE" sz="1000" b="1" dirty="0">
                <a:solidFill>
                  <a:schemeClr val="tx1">
                    <a:lumMod val="75000"/>
                    <a:lumOff val="25000"/>
                  </a:schemeClr>
                </a:solidFill>
                <a:latin typeface="+mn-lt"/>
              </a:endParaRPr>
            </a:p>
          </p:txBody>
        </p:sp>
        <p:sp>
          <p:nvSpPr>
            <p:cNvPr id="34" name="Ellipse 13"/>
            <p:cNvSpPr>
              <a:spLocks noChangeArrowheads="1"/>
            </p:cNvSpPr>
            <p:nvPr/>
          </p:nvSpPr>
          <p:spPr bwMode="auto">
            <a:xfrm>
              <a:off x="2096394" y="2860822"/>
              <a:ext cx="129651" cy="131683"/>
            </a:xfrm>
            <a:prstGeom prst="ellipse">
              <a:avLst/>
            </a:prstGeom>
            <a:solidFill>
              <a:schemeClr val="tx1"/>
            </a:solidFill>
            <a:ln w="6350" algn="ctr">
              <a:solidFill>
                <a:schemeClr val="tx1"/>
              </a:solidFill>
              <a:round/>
              <a:headEnd/>
              <a:tailEnd/>
            </a:ln>
          </p:spPr>
          <p:txBody>
            <a:bodyPr/>
            <a:lstStyle/>
            <a:p>
              <a:pPr algn="ctr"/>
              <a:endParaRPr lang="de-DE" sz="800" b="1"/>
            </a:p>
          </p:txBody>
        </p:sp>
        <p:sp>
          <p:nvSpPr>
            <p:cNvPr id="35" name="Textfeld 14"/>
            <p:cNvSpPr txBox="1">
              <a:spLocks noChangeArrowheads="1"/>
            </p:cNvSpPr>
            <p:nvPr/>
          </p:nvSpPr>
          <p:spPr bwMode="auto">
            <a:xfrm>
              <a:off x="2071684" y="2810508"/>
              <a:ext cx="185215" cy="225161"/>
            </a:xfrm>
            <a:prstGeom prst="rect">
              <a:avLst/>
            </a:prstGeom>
            <a:noFill/>
            <a:ln w="9525">
              <a:noFill/>
              <a:miter lim="800000"/>
              <a:headEnd/>
              <a:tailEnd/>
            </a:ln>
          </p:spPr>
          <p:txBody>
            <a:bodyPr>
              <a:spAutoFit/>
            </a:bodyPr>
            <a:lstStyle/>
            <a:p>
              <a:pPr algn="ctr"/>
              <a:r>
                <a:rPr lang="de-DE" sz="800" b="1" dirty="0">
                  <a:solidFill>
                    <a:schemeClr val="bg1"/>
                  </a:solidFill>
                </a:rPr>
                <a:t>3</a:t>
              </a:r>
            </a:p>
          </p:txBody>
        </p:sp>
        <p:sp>
          <p:nvSpPr>
            <p:cNvPr id="36" name="Textfeld 22"/>
            <p:cNvSpPr txBox="1">
              <a:spLocks noChangeArrowheads="1"/>
            </p:cNvSpPr>
            <p:nvPr/>
          </p:nvSpPr>
          <p:spPr bwMode="auto">
            <a:xfrm>
              <a:off x="2219100" y="2803309"/>
              <a:ext cx="2138586" cy="292387"/>
            </a:xfrm>
            <a:prstGeom prst="rect">
              <a:avLst/>
            </a:prstGeom>
            <a:noFill/>
            <a:ln w="9525">
              <a:noFill/>
              <a:miter lim="800000"/>
              <a:headEnd/>
              <a:tailEnd/>
            </a:ln>
          </p:spPr>
          <p:txBody>
            <a:bodyPr wrap="square">
              <a:spAutoFit/>
            </a:bodyPr>
            <a:lstStyle/>
            <a:p>
              <a:r>
                <a:rPr kumimoji="1" lang="de-DE" sz="1000" b="1" dirty="0" err="1" smtClean="0">
                  <a:solidFill>
                    <a:schemeClr val="tx1">
                      <a:lumMod val="75000"/>
                      <a:lumOff val="25000"/>
                    </a:schemeClr>
                  </a:solidFill>
                  <a:latin typeface="+mn-lt"/>
                </a:rPr>
                <a:t>Integriated</a:t>
              </a:r>
              <a:r>
                <a:rPr kumimoji="1" lang="de-DE" sz="1000" b="1" dirty="0" smtClean="0">
                  <a:solidFill>
                    <a:schemeClr val="tx1">
                      <a:lumMod val="75000"/>
                      <a:lumOff val="25000"/>
                    </a:schemeClr>
                  </a:solidFill>
                  <a:latin typeface="+mn-lt"/>
                </a:rPr>
                <a:t> </a:t>
              </a:r>
              <a:r>
                <a:rPr kumimoji="1" lang="de-DE" sz="1000" b="1" dirty="0" err="1" smtClean="0">
                  <a:solidFill>
                    <a:schemeClr val="tx1">
                      <a:lumMod val="75000"/>
                      <a:lumOff val="25000"/>
                    </a:schemeClr>
                  </a:solidFill>
                  <a:latin typeface="+mn-lt"/>
                </a:rPr>
                <a:t>secondary</a:t>
              </a:r>
              <a:r>
                <a:rPr kumimoji="1" lang="de-DE" sz="1000" b="1" dirty="0" smtClean="0">
                  <a:solidFill>
                    <a:schemeClr val="tx1">
                      <a:lumMod val="75000"/>
                      <a:lumOff val="25000"/>
                    </a:schemeClr>
                  </a:solidFill>
                  <a:latin typeface="+mn-lt"/>
                </a:rPr>
                <a:t> </a:t>
              </a:r>
              <a:r>
                <a:rPr kumimoji="1" lang="de-DE" sz="1000" b="1" dirty="0" err="1" smtClean="0">
                  <a:solidFill>
                    <a:schemeClr val="tx1">
                      <a:lumMod val="75000"/>
                      <a:lumOff val="25000"/>
                    </a:schemeClr>
                  </a:solidFill>
                  <a:latin typeface="+mn-lt"/>
                </a:rPr>
                <a:t>parts</a:t>
              </a:r>
              <a:endParaRPr lang="de-DE" sz="1000" b="1" dirty="0">
                <a:latin typeface="+mn-lt"/>
              </a:endParaRPr>
            </a:p>
          </p:txBody>
        </p:sp>
        <p:sp>
          <p:nvSpPr>
            <p:cNvPr id="37" name="Ellipse 13"/>
            <p:cNvSpPr>
              <a:spLocks noChangeArrowheads="1"/>
            </p:cNvSpPr>
            <p:nvPr/>
          </p:nvSpPr>
          <p:spPr bwMode="auto">
            <a:xfrm>
              <a:off x="2096394" y="3087429"/>
              <a:ext cx="129651" cy="131683"/>
            </a:xfrm>
            <a:prstGeom prst="ellipse">
              <a:avLst/>
            </a:prstGeom>
            <a:solidFill>
              <a:schemeClr val="tx1"/>
            </a:solidFill>
            <a:ln w="6350" algn="ctr">
              <a:solidFill>
                <a:schemeClr val="tx1"/>
              </a:solidFill>
              <a:round/>
              <a:headEnd/>
              <a:tailEnd/>
            </a:ln>
          </p:spPr>
          <p:txBody>
            <a:bodyPr/>
            <a:lstStyle/>
            <a:p>
              <a:pPr algn="ctr"/>
              <a:endParaRPr lang="de-DE" sz="800" b="1"/>
            </a:p>
          </p:txBody>
        </p:sp>
        <p:sp>
          <p:nvSpPr>
            <p:cNvPr id="38" name="Textfeld 14"/>
            <p:cNvSpPr txBox="1">
              <a:spLocks noChangeArrowheads="1"/>
            </p:cNvSpPr>
            <p:nvPr/>
          </p:nvSpPr>
          <p:spPr bwMode="auto">
            <a:xfrm>
              <a:off x="2071684" y="3037115"/>
              <a:ext cx="185215" cy="225161"/>
            </a:xfrm>
            <a:prstGeom prst="rect">
              <a:avLst/>
            </a:prstGeom>
            <a:noFill/>
            <a:ln w="9525">
              <a:noFill/>
              <a:miter lim="800000"/>
              <a:headEnd/>
              <a:tailEnd/>
            </a:ln>
          </p:spPr>
          <p:txBody>
            <a:bodyPr>
              <a:spAutoFit/>
            </a:bodyPr>
            <a:lstStyle/>
            <a:p>
              <a:pPr algn="ctr"/>
              <a:r>
                <a:rPr lang="de-DE" sz="800" b="1" dirty="0">
                  <a:solidFill>
                    <a:schemeClr val="bg1"/>
                  </a:solidFill>
                </a:rPr>
                <a:t>4</a:t>
              </a:r>
            </a:p>
          </p:txBody>
        </p:sp>
        <p:sp>
          <p:nvSpPr>
            <p:cNvPr id="39" name="Textfeld 22"/>
            <p:cNvSpPr txBox="1">
              <a:spLocks noChangeArrowheads="1"/>
            </p:cNvSpPr>
            <p:nvPr/>
          </p:nvSpPr>
          <p:spPr bwMode="auto">
            <a:xfrm>
              <a:off x="2219100" y="3026960"/>
              <a:ext cx="2138586" cy="292387"/>
            </a:xfrm>
            <a:prstGeom prst="rect">
              <a:avLst/>
            </a:prstGeom>
            <a:noFill/>
            <a:ln w="9525">
              <a:noFill/>
              <a:miter lim="800000"/>
              <a:headEnd/>
              <a:tailEnd/>
            </a:ln>
          </p:spPr>
          <p:txBody>
            <a:bodyPr wrap="square">
              <a:spAutoFit/>
            </a:bodyPr>
            <a:lstStyle/>
            <a:p>
              <a:r>
                <a:rPr lang="de-DE" sz="1000" b="1" dirty="0" smtClean="0">
                  <a:solidFill>
                    <a:schemeClr val="tx1">
                      <a:lumMod val="75000"/>
                      <a:lumOff val="25000"/>
                    </a:schemeClr>
                  </a:solidFill>
                  <a:latin typeface="+mn-lt"/>
                </a:rPr>
                <a:t>Compact </a:t>
              </a:r>
              <a:r>
                <a:rPr lang="de-DE" sz="1000" b="1" dirty="0" err="1" smtClean="0">
                  <a:solidFill>
                    <a:schemeClr val="tx1">
                      <a:lumMod val="75000"/>
                      <a:lumOff val="25000"/>
                    </a:schemeClr>
                  </a:solidFill>
                  <a:latin typeface="+mn-lt"/>
                </a:rPr>
                <a:t>primary</a:t>
              </a:r>
              <a:r>
                <a:rPr lang="de-DE" sz="1000" b="1" dirty="0" smtClean="0">
                  <a:solidFill>
                    <a:schemeClr val="tx1">
                      <a:lumMod val="75000"/>
                      <a:lumOff val="25000"/>
                    </a:schemeClr>
                  </a:solidFill>
                  <a:latin typeface="+mn-lt"/>
                </a:rPr>
                <a:t> </a:t>
              </a:r>
              <a:r>
                <a:rPr lang="de-DE" sz="1000" b="1" dirty="0" err="1" smtClean="0">
                  <a:solidFill>
                    <a:schemeClr val="tx1">
                      <a:lumMod val="75000"/>
                      <a:lumOff val="25000"/>
                    </a:schemeClr>
                  </a:solidFill>
                  <a:latin typeface="+mn-lt"/>
                </a:rPr>
                <a:t>part</a:t>
              </a:r>
              <a:r>
                <a:rPr lang="de-DE" sz="1000" b="1" dirty="0" smtClean="0">
                  <a:solidFill>
                    <a:schemeClr val="tx1">
                      <a:lumMod val="75000"/>
                      <a:lumOff val="25000"/>
                    </a:schemeClr>
                  </a:solidFill>
                  <a:latin typeface="+mn-lt"/>
                </a:rPr>
                <a:t> </a:t>
              </a:r>
              <a:r>
                <a:rPr lang="de-DE" sz="1000" b="1" dirty="0" err="1" smtClean="0">
                  <a:solidFill>
                    <a:schemeClr val="tx1">
                      <a:lumMod val="75000"/>
                      <a:lumOff val="25000"/>
                    </a:schemeClr>
                  </a:solidFill>
                  <a:latin typeface="+mn-lt"/>
                </a:rPr>
                <a:t>slide</a:t>
              </a:r>
              <a:endParaRPr lang="de-DE" sz="1000" b="1" dirty="0">
                <a:solidFill>
                  <a:schemeClr val="tx1">
                    <a:lumMod val="75000"/>
                    <a:lumOff val="25000"/>
                  </a:schemeClr>
                </a:solidFill>
                <a:latin typeface="+mn-lt"/>
              </a:endParaRPr>
            </a:p>
          </p:txBody>
        </p:sp>
        <p:sp>
          <p:nvSpPr>
            <p:cNvPr id="40" name="Ellipse 13"/>
            <p:cNvSpPr>
              <a:spLocks noChangeArrowheads="1"/>
            </p:cNvSpPr>
            <p:nvPr/>
          </p:nvSpPr>
          <p:spPr bwMode="auto">
            <a:xfrm>
              <a:off x="2096394" y="2407734"/>
              <a:ext cx="129651" cy="131683"/>
            </a:xfrm>
            <a:prstGeom prst="ellipse">
              <a:avLst/>
            </a:prstGeom>
            <a:solidFill>
              <a:schemeClr val="tx1"/>
            </a:solidFill>
            <a:ln w="6350" algn="ctr">
              <a:solidFill>
                <a:schemeClr val="tx1"/>
              </a:solidFill>
              <a:round/>
              <a:headEnd/>
              <a:tailEnd/>
            </a:ln>
          </p:spPr>
          <p:txBody>
            <a:bodyPr/>
            <a:lstStyle/>
            <a:p>
              <a:pPr algn="ctr"/>
              <a:endParaRPr lang="de-DE" sz="800" b="1"/>
            </a:p>
          </p:txBody>
        </p:sp>
        <p:sp>
          <p:nvSpPr>
            <p:cNvPr id="41" name="Textfeld 14"/>
            <p:cNvSpPr txBox="1">
              <a:spLocks noChangeArrowheads="1"/>
            </p:cNvSpPr>
            <p:nvPr/>
          </p:nvSpPr>
          <p:spPr bwMode="auto">
            <a:xfrm>
              <a:off x="2071684" y="2357430"/>
              <a:ext cx="185215" cy="225162"/>
            </a:xfrm>
            <a:prstGeom prst="rect">
              <a:avLst/>
            </a:prstGeom>
            <a:noFill/>
            <a:ln w="9525">
              <a:noFill/>
              <a:miter lim="800000"/>
              <a:headEnd/>
              <a:tailEnd/>
            </a:ln>
          </p:spPr>
          <p:txBody>
            <a:bodyPr>
              <a:spAutoFit/>
            </a:bodyPr>
            <a:lstStyle/>
            <a:p>
              <a:pPr algn="ctr"/>
              <a:r>
                <a:rPr lang="de-DE" sz="800" b="1" dirty="0">
                  <a:solidFill>
                    <a:schemeClr val="bg1"/>
                  </a:solidFill>
                </a:rPr>
                <a:t>1</a:t>
              </a:r>
            </a:p>
          </p:txBody>
        </p:sp>
        <p:sp>
          <p:nvSpPr>
            <p:cNvPr id="42" name="Textfeld 22"/>
            <p:cNvSpPr txBox="1">
              <a:spLocks noChangeArrowheads="1"/>
            </p:cNvSpPr>
            <p:nvPr/>
          </p:nvSpPr>
          <p:spPr bwMode="auto">
            <a:xfrm>
              <a:off x="2219100" y="2347271"/>
              <a:ext cx="3210156" cy="493404"/>
            </a:xfrm>
            <a:prstGeom prst="rect">
              <a:avLst/>
            </a:prstGeom>
            <a:noFill/>
            <a:ln w="9525">
              <a:noFill/>
              <a:miter lim="800000"/>
              <a:headEnd/>
              <a:tailEnd/>
            </a:ln>
          </p:spPr>
          <p:txBody>
            <a:bodyPr wrap="square">
              <a:spAutoFit/>
            </a:bodyPr>
            <a:lstStyle/>
            <a:p>
              <a:r>
                <a:rPr lang="de-DE" sz="1000" b="1" dirty="0" smtClean="0">
                  <a:solidFill>
                    <a:schemeClr val="tx1">
                      <a:lumMod val="75000"/>
                      <a:lumOff val="25000"/>
                    </a:schemeClr>
                  </a:solidFill>
                  <a:latin typeface="+mn-lt"/>
                </a:rPr>
                <a:t>Aluminium press-</a:t>
              </a:r>
              <a:r>
                <a:rPr lang="de-DE" sz="1000" b="1" dirty="0" err="1" smtClean="0">
                  <a:solidFill>
                    <a:schemeClr val="tx1">
                      <a:lumMod val="75000"/>
                      <a:lumOff val="25000"/>
                    </a:schemeClr>
                  </a:solidFill>
                  <a:latin typeface="+mn-lt"/>
                </a:rPr>
                <a:t>drawn</a:t>
              </a:r>
              <a:r>
                <a:rPr lang="de-DE" sz="1000" b="1" dirty="0" smtClean="0">
                  <a:solidFill>
                    <a:schemeClr val="tx1">
                      <a:lumMod val="75000"/>
                      <a:lumOff val="25000"/>
                    </a:schemeClr>
                  </a:solidFill>
                  <a:latin typeface="+mn-lt"/>
                </a:rPr>
                <a:t> </a:t>
              </a:r>
              <a:r>
                <a:rPr lang="de-DE" sz="1000" b="1" dirty="0" err="1" smtClean="0">
                  <a:solidFill>
                    <a:schemeClr val="tx1">
                      <a:lumMod val="75000"/>
                      <a:lumOff val="25000"/>
                    </a:schemeClr>
                  </a:solidFill>
                  <a:latin typeface="+mn-lt"/>
                </a:rPr>
                <a:t>section</a:t>
              </a:r>
              <a:r>
                <a:rPr lang="de-DE" sz="1000" dirty="0" smtClean="0">
                  <a:solidFill>
                    <a:schemeClr val="tx1">
                      <a:lumMod val="75000"/>
                      <a:lumOff val="25000"/>
                    </a:schemeClr>
                  </a:solidFill>
                  <a:latin typeface="+mn-lt"/>
                </a:rPr>
                <a:t/>
              </a:r>
              <a:br>
                <a:rPr lang="de-DE" sz="1000" dirty="0" smtClean="0">
                  <a:solidFill>
                    <a:schemeClr val="tx1">
                      <a:lumMod val="75000"/>
                      <a:lumOff val="25000"/>
                    </a:schemeClr>
                  </a:solidFill>
                  <a:latin typeface="+mn-lt"/>
                </a:rPr>
              </a:br>
              <a:endParaRPr lang="de-DE" sz="1000" b="1" dirty="0">
                <a:solidFill>
                  <a:schemeClr val="tx1">
                    <a:lumMod val="75000"/>
                    <a:lumOff val="25000"/>
                  </a:schemeClr>
                </a:solidFill>
                <a:latin typeface="+mn-lt"/>
              </a:endParaRPr>
            </a:p>
          </p:txBody>
        </p:sp>
        <p:sp>
          <p:nvSpPr>
            <p:cNvPr id="43" name="Ellipse 42"/>
            <p:cNvSpPr>
              <a:spLocks noChangeArrowheads="1"/>
            </p:cNvSpPr>
            <p:nvPr/>
          </p:nvSpPr>
          <p:spPr bwMode="auto">
            <a:xfrm>
              <a:off x="2096415" y="3314033"/>
              <a:ext cx="129651" cy="131683"/>
            </a:xfrm>
            <a:prstGeom prst="ellipse">
              <a:avLst/>
            </a:prstGeom>
            <a:solidFill>
              <a:schemeClr val="tx1"/>
            </a:solidFill>
            <a:ln w="6350" algn="ctr">
              <a:solidFill>
                <a:schemeClr val="tx1"/>
              </a:solidFill>
              <a:round/>
              <a:headEnd/>
              <a:tailEnd/>
            </a:ln>
          </p:spPr>
          <p:txBody>
            <a:bodyPr/>
            <a:lstStyle/>
            <a:p>
              <a:pPr algn="ctr"/>
              <a:endParaRPr lang="de-DE" sz="800" b="1"/>
            </a:p>
          </p:txBody>
        </p:sp>
        <p:sp>
          <p:nvSpPr>
            <p:cNvPr id="44" name="Textfeld 43"/>
            <p:cNvSpPr txBox="1">
              <a:spLocks noChangeArrowheads="1"/>
            </p:cNvSpPr>
            <p:nvPr/>
          </p:nvSpPr>
          <p:spPr bwMode="auto">
            <a:xfrm>
              <a:off x="2071705" y="3263719"/>
              <a:ext cx="185215" cy="225161"/>
            </a:xfrm>
            <a:prstGeom prst="rect">
              <a:avLst/>
            </a:prstGeom>
            <a:noFill/>
            <a:ln w="9525">
              <a:noFill/>
              <a:miter lim="800000"/>
              <a:headEnd/>
              <a:tailEnd/>
            </a:ln>
          </p:spPr>
          <p:txBody>
            <a:bodyPr>
              <a:spAutoFit/>
            </a:bodyPr>
            <a:lstStyle/>
            <a:p>
              <a:pPr algn="ctr"/>
              <a:r>
                <a:rPr lang="de-DE" sz="800" b="1" dirty="0">
                  <a:solidFill>
                    <a:schemeClr val="bg1"/>
                  </a:solidFill>
                </a:rPr>
                <a:t>5</a:t>
              </a:r>
            </a:p>
          </p:txBody>
        </p:sp>
        <p:sp>
          <p:nvSpPr>
            <p:cNvPr id="45" name="Textfeld 22"/>
            <p:cNvSpPr txBox="1">
              <a:spLocks noChangeArrowheads="1"/>
            </p:cNvSpPr>
            <p:nvPr/>
          </p:nvSpPr>
          <p:spPr bwMode="auto">
            <a:xfrm>
              <a:off x="2219126" y="3253559"/>
              <a:ext cx="1495618" cy="292387"/>
            </a:xfrm>
            <a:prstGeom prst="rect">
              <a:avLst/>
            </a:prstGeom>
            <a:noFill/>
            <a:ln w="9525">
              <a:noFill/>
              <a:miter lim="800000"/>
              <a:headEnd/>
              <a:tailEnd/>
            </a:ln>
          </p:spPr>
          <p:txBody>
            <a:bodyPr>
              <a:spAutoFit/>
            </a:bodyPr>
            <a:lstStyle/>
            <a:p>
              <a:r>
                <a:rPr lang="de-DE" sz="1000" b="1" dirty="0" smtClean="0">
                  <a:solidFill>
                    <a:schemeClr val="tx1">
                      <a:lumMod val="75000"/>
                      <a:lumOff val="25000"/>
                    </a:schemeClr>
                  </a:solidFill>
                  <a:latin typeface="+mn-lt"/>
                </a:rPr>
                <a:t>End </a:t>
              </a:r>
              <a:r>
                <a:rPr lang="de-DE" sz="1000" b="1" dirty="0" err="1" smtClean="0">
                  <a:solidFill>
                    <a:schemeClr val="tx1">
                      <a:lumMod val="75000"/>
                      <a:lumOff val="25000"/>
                    </a:schemeClr>
                  </a:solidFill>
                  <a:latin typeface="+mn-lt"/>
                </a:rPr>
                <a:t>plates</a:t>
              </a:r>
              <a:endParaRPr lang="de-DE" sz="1000" b="1" dirty="0">
                <a:solidFill>
                  <a:schemeClr val="tx1">
                    <a:lumMod val="75000"/>
                    <a:lumOff val="25000"/>
                  </a:schemeClr>
                </a:solidFill>
                <a:latin typeface="+mn-lt"/>
              </a:endParaRPr>
            </a:p>
          </p:txBody>
        </p:sp>
        <p:sp>
          <p:nvSpPr>
            <p:cNvPr id="46" name="Ellipse 45"/>
            <p:cNvSpPr>
              <a:spLocks noChangeArrowheads="1"/>
            </p:cNvSpPr>
            <p:nvPr/>
          </p:nvSpPr>
          <p:spPr bwMode="auto">
            <a:xfrm>
              <a:off x="2096380" y="3523274"/>
              <a:ext cx="129651" cy="131683"/>
            </a:xfrm>
            <a:prstGeom prst="ellipse">
              <a:avLst/>
            </a:prstGeom>
            <a:solidFill>
              <a:schemeClr val="tx1"/>
            </a:solidFill>
            <a:ln w="6350" algn="ctr">
              <a:solidFill>
                <a:schemeClr val="tx1"/>
              </a:solidFill>
              <a:round/>
              <a:headEnd/>
              <a:tailEnd/>
            </a:ln>
          </p:spPr>
          <p:txBody>
            <a:bodyPr/>
            <a:lstStyle/>
            <a:p>
              <a:pPr algn="ctr"/>
              <a:endParaRPr lang="de-DE" sz="800" b="1"/>
            </a:p>
          </p:txBody>
        </p:sp>
        <p:sp>
          <p:nvSpPr>
            <p:cNvPr id="47" name="Textfeld 46"/>
            <p:cNvSpPr txBox="1">
              <a:spLocks noChangeArrowheads="1"/>
            </p:cNvSpPr>
            <p:nvPr/>
          </p:nvSpPr>
          <p:spPr bwMode="auto">
            <a:xfrm>
              <a:off x="2071670" y="3472960"/>
              <a:ext cx="185215" cy="215444"/>
            </a:xfrm>
            <a:prstGeom prst="rect">
              <a:avLst/>
            </a:prstGeom>
            <a:noFill/>
            <a:ln w="9525">
              <a:noFill/>
              <a:miter lim="800000"/>
              <a:headEnd/>
              <a:tailEnd/>
            </a:ln>
          </p:spPr>
          <p:txBody>
            <a:bodyPr>
              <a:spAutoFit/>
            </a:bodyPr>
            <a:lstStyle/>
            <a:p>
              <a:pPr algn="ctr"/>
              <a:r>
                <a:rPr lang="de-DE" sz="800" b="1" dirty="0">
                  <a:solidFill>
                    <a:schemeClr val="bg1"/>
                  </a:solidFill>
                </a:rPr>
                <a:t>6</a:t>
              </a:r>
            </a:p>
          </p:txBody>
        </p:sp>
        <p:sp>
          <p:nvSpPr>
            <p:cNvPr id="48" name="Textfeld 47"/>
            <p:cNvSpPr txBox="1"/>
            <p:nvPr/>
          </p:nvSpPr>
          <p:spPr>
            <a:xfrm>
              <a:off x="2223338" y="3446812"/>
              <a:ext cx="2571768" cy="292387"/>
            </a:xfrm>
            <a:prstGeom prst="rect">
              <a:avLst/>
            </a:prstGeom>
            <a:noFill/>
          </p:spPr>
          <p:txBody>
            <a:bodyPr wrap="square" rtlCol="0">
              <a:spAutoFit/>
            </a:bodyPr>
            <a:lstStyle/>
            <a:p>
              <a:r>
                <a:rPr lang="de-DE" sz="1000" b="1" dirty="0" smtClean="0">
                  <a:solidFill>
                    <a:schemeClr val="tx1">
                      <a:lumMod val="75000"/>
                      <a:lumOff val="25000"/>
                    </a:schemeClr>
                  </a:solidFill>
                  <a:latin typeface="+mn-lt"/>
                </a:rPr>
                <a:t>Motor </a:t>
              </a:r>
              <a:r>
                <a:rPr lang="de-DE" sz="1000" b="1" dirty="0" err="1" smtClean="0">
                  <a:solidFill>
                    <a:schemeClr val="tx1">
                      <a:lumMod val="75000"/>
                      <a:lumOff val="25000"/>
                    </a:schemeClr>
                  </a:solidFill>
                  <a:latin typeface="+mn-lt"/>
                </a:rPr>
                <a:t>plug</a:t>
              </a:r>
              <a:endParaRPr lang="de-DE" sz="1000" b="1" dirty="0">
                <a:solidFill>
                  <a:schemeClr val="tx1">
                    <a:lumMod val="75000"/>
                    <a:lumOff val="25000"/>
                  </a:schemeClr>
                </a:solidFill>
                <a:latin typeface="+mn-lt"/>
              </a:endParaRPr>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2"/>
          <p:cNvSpPr>
            <a:spLocks noGrp="1"/>
          </p:cNvSpPr>
          <p:nvPr>
            <p:ph type="title"/>
          </p:nvPr>
        </p:nvSpPr>
        <p:spPr/>
        <p:txBody>
          <a:bodyPr/>
          <a:lstStyle/>
          <a:p>
            <a:r>
              <a:rPr lang="de-DE" dirty="0" err="1" smtClean="0"/>
              <a:t>Pneumatic</a:t>
            </a:r>
            <a:r>
              <a:rPr lang="de-DE" dirty="0" smtClean="0"/>
              <a:t> </a:t>
            </a:r>
            <a:r>
              <a:rPr lang="de-DE" dirty="0" err="1" smtClean="0"/>
              <a:t>components</a:t>
            </a:r>
            <a:endParaRPr lang="de-DE" dirty="0" smtClean="0"/>
          </a:p>
        </p:txBody>
      </p:sp>
      <p:sp>
        <p:nvSpPr>
          <p:cNvPr id="5" name="Fußzeilenplatzhalter 4"/>
          <p:cNvSpPr>
            <a:spLocks noGrp="1"/>
          </p:cNvSpPr>
          <p:nvPr>
            <p:ph type="ftr" sz="quarter" idx="3"/>
          </p:nvPr>
        </p:nvSpPr>
        <p:spPr/>
        <p:txBody>
          <a:bodyPr/>
          <a:lstStyle/>
          <a:p>
            <a:pPr>
              <a:defRPr/>
            </a:pPr>
            <a:r>
              <a:rPr lang="en-US"/>
              <a:t>Linear modules basic training - Jakob Khoury</a:t>
            </a:r>
            <a:endParaRPr lang="de-DE" dirty="0"/>
          </a:p>
        </p:txBody>
      </p:sp>
      <p:sp>
        <p:nvSpPr>
          <p:cNvPr id="15365" name="Text Box 4"/>
          <p:cNvSpPr txBox="1">
            <a:spLocks noChangeArrowheads="1"/>
          </p:cNvSpPr>
          <p:nvPr/>
        </p:nvSpPr>
        <p:spPr bwMode="auto">
          <a:xfrm>
            <a:off x="596904" y="1295400"/>
            <a:ext cx="4546600" cy="525401"/>
          </a:xfrm>
          <a:prstGeom prst="rect">
            <a:avLst/>
          </a:prstGeom>
          <a:noFill/>
          <a:ln w="9525">
            <a:noFill/>
            <a:miter lim="800000"/>
            <a:headEnd/>
            <a:tailEnd/>
          </a:ln>
        </p:spPr>
        <p:txBody>
          <a:bodyPr lIns="90000" tIns="46800" rIns="90000" bIns="46800">
            <a:spAutoFit/>
          </a:bodyPr>
          <a:lstStyle/>
          <a:p>
            <a:pPr>
              <a:spcBef>
                <a:spcPct val="50000"/>
              </a:spcBef>
            </a:pPr>
            <a:r>
              <a:rPr lang="de-DE" sz="2800" dirty="0">
                <a:solidFill>
                  <a:srgbClr val="163967"/>
                </a:solidFill>
                <a:latin typeface="+mn-lt"/>
              </a:rPr>
              <a:t>LM 25, 50, 100, 200, 300</a:t>
            </a:r>
          </a:p>
        </p:txBody>
      </p:sp>
      <p:pic>
        <p:nvPicPr>
          <p:cNvPr id="15366" name="Picture 2" descr="_Pic685"/>
          <p:cNvPicPr>
            <a:picLocks noChangeAspect="1" noChangeArrowheads="1"/>
          </p:cNvPicPr>
          <p:nvPr/>
        </p:nvPicPr>
        <p:blipFill>
          <a:blip r:embed="rId2" cstate="print"/>
          <a:srcRect/>
          <a:stretch>
            <a:fillRect/>
          </a:stretch>
        </p:blipFill>
        <p:spPr bwMode="auto">
          <a:xfrm>
            <a:off x="5286375" y="1285875"/>
            <a:ext cx="3600450" cy="1808163"/>
          </a:xfrm>
          <a:prstGeom prst="rect">
            <a:avLst/>
          </a:prstGeom>
          <a:noFill/>
          <a:ln w="9525">
            <a:noFill/>
            <a:miter lim="800000"/>
            <a:headEnd/>
            <a:tailEnd/>
          </a:ln>
        </p:spPr>
      </p:pic>
      <p:sp>
        <p:nvSpPr>
          <p:cNvPr id="39" name="Text Box 3"/>
          <p:cNvSpPr txBox="1">
            <a:spLocks noChangeArrowheads="1"/>
          </p:cNvSpPr>
          <p:nvPr/>
        </p:nvSpPr>
        <p:spPr bwMode="auto">
          <a:xfrm>
            <a:off x="539552" y="2132856"/>
            <a:ext cx="7677150" cy="3403112"/>
          </a:xfrm>
          <a:prstGeom prst="rect">
            <a:avLst/>
          </a:prstGeom>
          <a:noFill/>
          <a:ln w="9525">
            <a:noFill/>
            <a:miter lim="800000"/>
            <a:headEnd/>
            <a:tailEnd/>
          </a:ln>
        </p:spPr>
        <p:txBody>
          <a:bodyPr lIns="90000" tIns="46800" rIns="90000" bIns="46800">
            <a:spAutoFit/>
          </a:bodyPr>
          <a:lstStyle/>
          <a:p>
            <a:pPr eaLnBrk="0" hangingPunct="0">
              <a:spcBef>
                <a:spcPts val="600"/>
              </a:spcBef>
              <a:buFontTx/>
              <a:buChar char="•"/>
            </a:pPr>
            <a:endParaRPr kumimoji="0" lang="de-DE" sz="2000" dirty="0">
              <a:solidFill>
                <a:srgbClr val="163967"/>
              </a:solidFill>
              <a:latin typeface="+mn-lt"/>
            </a:endParaRPr>
          </a:p>
          <a:p>
            <a:pPr eaLnBrk="0" hangingPunct="0">
              <a:spcBef>
                <a:spcPts val="600"/>
              </a:spcBef>
              <a:buFontTx/>
              <a:buChar char="•"/>
            </a:pPr>
            <a:r>
              <a:rPr lang="de-DE" sz="2000" dirty="0" smtClean="0">
                <a:solidFill>
                  <a:schemeClr val="tx1">
                    <a:lumMod val="75000"/>
                    <a:lumOff val="25000"/>
                  </a:schemeClr>
                </a:solidFill>
                <a:latin typeface="+mn-lt"/>
              </a:rPr>
              <a:t> </a:t>
            </a:r>
            <a:r>
              <a:rPr kumimoji="0" lang="de-DE" sz="2000" dirty="0" smtClean="0">
                <a:solidFill>
                  <a:schemeClr val="tx1">
                    <a:lumMod val="75000"/>
                    <a:lumOff val="25000"/>
                  </a:schemeClr>
                </a:solidFill>
                <a:latin typeface="+mn-lt"/>
              </a:rPr>
              <a:t>5 </a:t>
            </a:r>
            <a:r>
              <a:rPr kumimoji="0" lang="de-DE" sz="2000" dirty="0" err="1">
                <a:solidFill>
                  <a:schemeClr val="tx1">
                    <a:lumMod val="75000"/>
                    <a:lumOff val="25000"/>
                  </a:schemeClr>
                </a:solidFill>
                <a:latin typeface="+mn-lt"/>
              </a:rPr>
              <a:t>sizes</a:t>
            </a:r>
            <a:r>
              <a:rPr kumimoji="0" lang="de-DE" sz="2000" dirty="0">
                <a:solidFill>
                  <a:schemeClr val="tx1">
                    <a:lumMod val="75000"/>
                    <a:lumOff val="25000"/>
                  </a:schemeClr>
                </a:solidFill>
                <a:latin typeface="+mn-lt"/>
              </a:rPr>
              <a:t> (67 N - 753 N)</a:t>
            </a:r>
          </a:p>
          <a:p>
            <a:pPr eaLnBrk="0" hangingPunct="0">
              <a:spcBef>
                <a:spcPts val="600"/>
              </a:spcBef>
              <a:buFontTx/>
              <a:buChar char="•"/>
            </a:pPr>
            <a:r>
              <a:rPr kumimoji="0" lang="de-DE" sz="2000" dirty="0">
                <a:solidFill>
                  <a:schemeClr val="tx1">
                    <a:lumMod val="75000"/>
                    <a:lumOff val="25000"/>
                  </a:schemeClr>
                </a:solidFill>
                <a:latin typeface="+mn-lt"/>
              </a:rPr>
              <a:t> </a:t>
            </a:r>
            <a:r>
              <a:rPr lang="de-DE" sz="2000" dirty="0" err="1">
                <a:solidFill>
                  <a:schemeClr val="tx1">
                    <a:lumMod val="75000"/>
                    <a:lumOff val="25000"/>
                  </a:schemeClr>
                </a:solidFill>
                <a:latin typeface="+mn-lt"/>
              </a:rPr>
              <a:t>s</a:t>
            </a:r>
            <a:r>
              <a:rPr kumimoji="0" lang="de-DE" sz="2000" dirty="0" err="1" smtClean="0">
                <a:solidFill>
                  <a:schemeClr val="tx1">
                    <a:lumMod val="75000"/>
                    <a:lumOff val="25000"/>
                  </a:schemeClr>
                </a:solidFill>
                <a:latin typeface="+mn-lt"/>
              </a:rPr>
              <a:t>trokes</a:t>
            </a:r>
            <a:r>
              <a:rPr kumimoji="0" lang="de-DE" sz="2000" dirty="0" smtClean="0">
                <a:solidFill>
                  <a:schemeClr val="tx1">
                    <a:lumMod val="75000"/>
                    <a:lumOff val="25000"/>
                  </a:schemeClr>
                </a:solidFill>
                <a:latin typeface="+mn-lt"/>
              </a:rPr>
              <a:t> </a:t>
            </a:r>
            <a:r>
              <a:rPr kumimoji="0" lang="de-DE" sz="2000" dirty="0">
                <a:solidFill>
                  <a:schemeClr val="tx1">
                    <a:lumMod val="75000"/>
                    <a:lumOff val="25000"/>
                  </a:schemeClr>
                </a:solidFill>
                <a:latin typeface="+mn-lt"/>
              </a:rPr>
              <a:t>25 - 450 mm</a:t>
            </a:r>
          </a:p>
          <a:p>
            <a:pPr eaLnBrk="0" hangingPunct="0">
              <a:spcBef>
                <a:spcPts val="600"/>
              </a:spcBef>
              <a:buFontTx/>
              <a:buChar char="•"/>
            </a:pPr>
            <a:r>
              <a:rPr kumimoji="0" lang="de-DE" sz="2000" dirty="0">
                <a:solidFill>
                  <a:schemeClr val="tx1">
                    <a:lumMod val="75000"/>
                    <a:lumOff val="25000"/>
                  </a:schemeClr>
                </a:solidFill>
                <a:latin typeface="+mn-lt"/>
              </a:rPr>
              <a:t> </a:t>
            </a:r>
            <a:r>
              <a:rPr kumimoji="0" lang="de-DE" sz="2000" dirty="0" smtClean="0">
                <a:solidFill>
                  <a:schemeClr val="tx1">
                    <a:lumMod val="75000"/>
                    <a:lumOff val="25000"/>
                  </a:schemeClr>
                </a:solidFill>
                <a:latin typeface="+mn-lt"/>
              </a:rPr>
              <a:t>p</a:t>
            </a:r>
            <a:r>
              <a:rPr kumimoji="0" lang="en-GB" sz="2000" dirty="0" err="1" smtClean="0">
                <a:solidFill>
                  <a:schemeClr val="tx1">
                    <a:lumMod val="75000"/>
                    <a:lumOff val="25000"/>
                  </a:schemeClr>
                </a:solidFill>
                <a:latin typeface="+mn-lt"/>
              </a:rPr>
              <a:t>recise</a:t>
            </a:r>
            <a:r>
              <a:rPr kumimoji="0" lang="en-GB" sz="2000" dirty="0" smtClean="0">
                <a:solidFill>
                  <a:schemeClr val="tx1">
                    <a:lumMod val="75000"/>
                    <a:lumOff val="25000"/>
                  </a:schemeClr>
                </a:solidFill>
                <a:latin typeface="+mn-lt"/>
              </a:rPr>
              <a:t> </a:t>
            </a:r>
            <a:r>
              <a:rPr kumimoji="0" lang="en-GB" sz="2000" dirty="0">
                <a:solidFill>
                  <a:schemeClr val="tx1">
                    <a:lumMod val="75000"/>
                    <a:lumOff val="25000"/>
                  </a:schemeClr>
                </a:solidFill>
                <a:latin typeface="+mn-lt"/>
              </a:rPr>
              <a:t>cross roller guidance</a:t>
            </a:r>
            <a:r>
              <a:rPr kumimoji="0" lang="de-DE" sz="2000" dirty="0">
                <a:solidFill>
                  <a:schemeClr val="tx1">
                    <a:lumMod val="75000"/>
                    <a:lumOff val="25000"/>
                  </a:schemeClr>
                </a:solidFill>
                <a:latin typeface="+mn-lt"/>
              </a:rPr>
              <a:t>  (</a:t>
            </a:r>
            <a:r>
              <a:rPr kumimoji="0" lang="de-DE" sz="2000" dirty="0" err="1">
                <a:solidFill>
                  <a:schemeClr val="tx1">
                    <a:lumMod val="75000"/>
                    <a:lumOff val="25000"/>
                  </a:schemeClr>
                </a:solidFill>
                <a:latin typeface="+mn-lt"/>
              </a:rPr>
              <a:t>preloaded</a:t>
            </a:r>
            <a:r>
              <a:rPr kumimoji="0" lang="de-DE" sz="2000" dirty="0">
                <a:solidFill>
                  <a:schemeClr val="tx1">
                    <a:lumMod val="75000"/>
                    <a:lumOff val="25000"/>
                  </a:schemeClr>
                </a:solidFill>
                <a:latin typeface="+mn-lt"/>
              </a:rPr>
              <a:t>)  </a:t>
            </a:r>
          </a:p>
          <a:p>
            <a:pPr eaLnBrk="0" hangingPunct="0">
              <a:spcBef>
                <a:spcPts val="600"/>
              </a:spcBef>
              <a:buFontTx/>
              <a:buChar char="•"/>
            </a:pPr>
            <a:r>
              <a:rPr kumimoji="0" lang="de-DE" sz="2000" dirty="0">
                <a:solidFill>
                  <a:schemeClr val="tx1">
                    <a:lumMod val="75000"/>
                    <a:lumOff val="25000"/>
                  </a:schemeClr>
                </a:solidFill>
                <a:latin typeface="+mn-lt"/>
              </a:rPr>
              <a:t> </a:t>
            </a:r>
            <a:r>
              <a:rPr kumimoji="0" lang="de-DE" sz="2000" dirty="0" smtClean="0">
                <a:solidFill>
                  <a:schemeClr val="tx1">
                    <a:lumMod val="75000"/>
                    <a:lumOff val="25000"/>
                  </a:schemeClr>
                </a:solidFill>
                <a:latin typeface="+mn-lt"/>
              </a:rPr>
              <a:t>h</a:t>
            </a:r>
            <a:r>
              <a:rPr kumimoji="0" lang="en-GB" sz="2000" dirty="0" err="1" smtClean="0">
                <a:solidFill>
                  <a:schemeClr val="tx1">
                    <a:lumMod val="75000"/>
                    <a:lumOff val="25000"/>
                  </a:schemeClr>
                </a:solidFill>
                <a:latin typeface="+mn-lt"/>
              </a:rPr>
              <a:t>igh</a:t>
            </a:r>
            <a:r>
              <a:rPr kumimoji="0" lang="en-GB" sz="2000" dirty="0" smtClean="0">
                <a:solidFill>
                  <a:schemeClr val="tx1">
                    <a:lumMod val="75000"/>
                    <a:lumOff val="25000"/>
                  </a:schemeClr>
                </a:solidFill>
                <a:latin typeface="+mn-lt"/>
              </a:rPr>
              <a:t> </a:t>
            </a:r>
            <a:r>
              <a:rPr kumimoji="0" lang="en-GB" sz="2000" dirty="0">
                <a:solidFill>
                  <a:schemeClr val="tx1">
                    <a:lumMod val="75000"/>
                    <a:lumOff val="25000"/>
                  </a:schemeClr>
                </a:solidFill>
                <a:latin typeface="+mn-lt"/>
              </a:rPr>
              <a:t>stiffness by closed slider plate</a:t>
            </a:r>
            <a:r>
              <a:rPr kumimoji="0" lang="de-DE" sz="2000" dirty="0">
                <a:solidFill>
                  <a:schemeClr val="tx1">
                    <a:lumMod val="75000"/>
                    <a:lumOff val="25000"/>
                  </a:schemeClr>
                </a:solidFill>
                <a:latin typeface="+mn-lt"/>
              </a:rPr>
              <a:t> </a:t>
            </a:r>
          </a:p>
          <a:p>
            <a:pPr eaLnBrk="0" hangingPunct="0">
              <a:spcBef>
                <a:spcPts val="600"/>
              </a:spcBef>
              <a:buFontTx/>
              <a:buChar char="•"/>
            </a:pPr>
            <a:r>
              <a:rPr kumimoji="0" lang="de-DE" sz="2000" dirty="0">
                <a:solidFill>
                  <a:schemeClr val="tx1">
                    <a:lumMod val="75000"/>
                    <a:lumOff val="25000"/>
                  </a:schemeClr>
                </a:solidFill>
                <a:latin typeface="+mn-lt"/>
              </a:rPr>
              <a:t> </a:t>
            </a:r>
            <a:r>
              <a:rPr lang="de-DE" sz="2000" dirty="0" err="1">
                <a:solidFill>
                  <a:schemeClr val="tx1">
                    <a:lumMod val="75000"/>
                    <a:lumOff val="25000"/>
                  </a:schemeClr>
                </a:solidFill>
                <a:latin typeface="+mn-lt"/>
              </a:rPr>
              <a:t>p</a:t>
            </a:r>
            <a:r>
              <a:rPr kumimoji="0" lang="de-DE" sz="2000" dirty="0" err="1" smtClean="0">
                <a:solidFill>
                  <a:schemeClr val="tx1">
                    <a:lumMod val="75000"/>
                    <a:lumOff val="25000"/>
                  </a:schemeClr>
                </a:solidFill>
                <a:latin typeface="+mn-lt"/>
              </a:rPr>
              <a:t>ossible</a:t>
            </a:r>
            <a:r>
              <a:rPr kumimoji="0" lang="de-DE" sz="2000" dirty="0" smtClean="0">
                <a:solidFill>
                  <a:schemeClr val="tx1">
                    <a:lumMod val="75000"/>
                    <a:lumOff val="25000"/>
                  </a:schemeClr>
                </a:solidFill>
                <a:latin typeface="+mn-lt"/>
              </a:rPr>
              <a:t> </a:t>
            </a:r>
            <a:r>
              <a:rPr kumimoji="0" lang="de-DE" sz="2000" dirty="0" err="1">
                <a:solidFill>
                  <a:schemeClr val="tx1">
                    <a:lumMod val="75000"/>
                    <a:lumOff val="25000"/>
                  </a:schemeClr>
                </a:solidFill>
                <a:latin typeface="+mn-lt"/>
              </a:rPr>
              <a:t>adoption</a:t>
            </a:r>
            <a:r>
              <a:rPr kumimoji="0" lang="de-DE" sz="2000" dirty="0">
                <a:solidFill>
                  <a:schemeClr val="tx1">
                    <a:lumMod val="75000"/>
                    <a:lumOff val="25000"/>
                  </a:schemeClr>
                </a:solidFill>
                <a:latin typeface="+mn-lt"/>
              </a:rPr>
              <a:t> </a:t>
            </a:r>
            <a:r>
              <a:rPr kumimoji="0" lang="de-DE" sz="2000" dirty="0" err="1">
                <a:solidFill>
                  <a:schemeClr val="tx1">
                    <a:lumMod val="75000"/>
                    <a:lumOff val="25000"/>
                  </a:schemeClr>
                </a:solidFill>
                <a:latin typeface="+mn-lt"/>
              </a:rPr>
              <a:t>as</a:t>
            </a:r>
            <a:r>
              <a:rPr kumimoji="0" lang="de-DE" sz="2000" dirty="0">
                <a:solidFill>
                  <a:schemeClr val="tx1">
                    <a:lumMod val="75000"/>
                    <a:lumOff val="25000"/>
                  </a:schemeClr>
                </a:solidFill>
                <a:latin typeface="+mn-lt"/>
              </a:rPr>
              <a:t> </a:t>
            </a:r>
            <a:r>
              <a:rPr kumimoji="0" lang="de-DE" sz="2000" dirty="0" err="1">
                <a:solidFill>
                  <a:schemeClr val="tx1">
                    <a:lumMod val="75000"/>
                    <a:lumOff val="25000"/>
                  </a:schemeClr>
                </a:solidFill>
                <a:latin typeface="+mn-lt"/>
              </a:rPr>
              <a:t>slides</a:t>
            </a:r>
            <a:r>
              <a:rPr kumimoji="0" lang="de-DE" sz="2000" dirty="0">
                <a:solidFill>
                  <a:schemeClr val="tx1">
                    <a:lumMod val="75000"/>
                    <a:lumOff val="25000"/>
                  </a:schemeClr>
                </a:solidFill>
                <a:latin typeface="+mn-lt"/>
              </a:rPr>
              <a:t> </a:t>
            </a:r>
            <a:r>
              <a:rPr kumimoji="0" lang="de-DE" sz="2000" dirty="0" err="1">
                <a:solidFill>
                  <a:schemeClr val="tx1">
                    <a:lumMod val="75000"/>
                    <a:lumOff val="25000"/>
                  </a:schemeClr>
                </a:solidFill>
                <a:latin typeface="+mn-lt"/>
              </a:rPr>
              <a:t>or</a:t>
            </a:r>
            <a:r>
              <a:rPr kumimoji="0" lang="de-DE" sz="2000" dirty="0">
                <a:solidFill>
                  <a:schemeClr val="tx1">
                    <a:lumMod val="75000"/>
                    <a:lumOff val="25000"/>
                  </a:schemeClr>
                </a:solidFill>
                <a:latin typeface="+mn-lt"/>
              </a:rPr>
              <a:t> </a:t>
            </a:r>
            <a:r>
              <a:rPr kumimoji="0" lang="de-DE" sz="2000" dirty="0" err="1">
                <a:solidFill>
                  <a:schemeClr val="tx1">
                    <a:lumMod val="75000"/>
                    <a:lumOff val="25000"/>
                  </a:schemeClr>
                </a:solidFill>
                <a:latin typeface="+mn-lt"/>
              </a:rPr>
              <a:t>stroke</a:t>
            </a:r>
            <a:r>
              <a:rPr kumimoji="0" lang="de-DE" sz="2000" dirty="0">
                <a:solidFill>
                  <a:schemeClr val="tx1">
                    <a:lumMod val="75000"/>
                    <a:lumOff val="25000"/>
                  </a:schemeClr>
                </a:solidFill>
                <a:latin typeface="+mn-lt"/>
              </a:rPr>
              <a:t> </a:t>
            </a:r>
            <a:r>
              <a:rPr kumimoji="0" lang="de-DE" sz="2000" dirty="0" err="1">
                <a:solidFill>
                  <a:schemeClr val="tx1">
                    <a:lumMod val="75000"/>
                    <a:lumOff val="25000"/>
                  </a:schemeClr>
                </a:solidFill>
                <a:latin typeface="+mn-lt"/>
              </a:rPr>
              <a:t>modules</a:t>
            </a:r>
            <a:endParaRPr kumimoji="0" lang="de-DE" sz="2000" dirty="0">
              <a:solidFill>
                <a:schemeClr val="tx1">
                  <a:lumMod val="75000"/>
                  <a:lumOff val="25000"/>
                </a:schemeClr>
              </a:solidFill>
              <a:latin typeface="+mn-lt"/>
            </a:endParaRPr>
          </a:p>
          <a:p>
            <a:pPr>
              <a:lnSpc>
                <a:spcPct val="75000"/>
              </a:lnSpc>
              <a:spcBef>
                <a:spcPts val="600"/>
              </a:spcBef>
              <a:buFontTx/>
              <a:buChar char="•"/>
            </a:pPr>
            <a:r>
              <a:rPr kumimoji="0" lang="de-DE" sz="2000" dirty="0">
                <a:solidFill>
                  <a:schemeClr val="tx1">
                    <a:lumMod val="75000"/>
                    <a:lumOff val="25000"/>
                  </a:schemeClr>
                </a:solidFill>
                <a:latin typeface="+mn-lt"/>
              </a:rPr>
              <a:t> </a:t>
            </a:r>
            <a:r>
              <a:rPr kumimoji="0" lang="de-DE" sz="2000" dirty="0" smtClean="0">
                <a:solidFill>
                  <a:schemeClr val="tx1">
                    <a:lumMod val="75000"/>
                    <a:lumOff val="25000"/>
                  </a:schemeClr>
                </a:solidFill>
                <a:latin typeface="+mn-lt"/>
              </a:rPr>
              <a:t>in </a:t>
            </a:r>
            <a:r>
              <a:rPr kumimoji="0" lang="de-DE" sz="2000" dirty="0" err="1">
                <a:solidFill>
                  <a:schemeClr val="tx1">
                    <a:lumMod val="75000"/>
                    <a:lumOff val="25000"/>
                  </a:schemeClr>
                </a:solidFill>
                <a:latin typeface="+mn-lt"/>
              </a:rPr>
              <a:t>the</a:t>
            </a:r>
            <a:r>
              <a:rPr kumimoji="0" lang="de-DE" sz="2000" dirty="0">
                <a:solidFill>
                  <a:schemeClr val="tx1">
                    <a:lumMod val="75000"/>
                    <a:lumOff val="25000"/>
                  </a:schemeClr>
                </a:solidFill>
                <a:latin typeface="+mn-lt"/>
              </a:rPr>
              <a:t> </a:t>
            </a:r>
            <a:r>
              <a:rPr kumimoji="0" lang="de-DE" sz="2000" dirty="0" err="1">
                <a:solidFill>
                  <a:schemeClr val="tx1">
                    <a:lumMod val="75000"/>
                    <a:lumOff val="25000"/>
                  </a:schemeClr>
                </a:solidFill>
                <a:latin typeface="+mn-lt"/>
              </a:rPr>
              <a:t>projection</a:t>
            </a:r>
            <a:r>
              <a:rPr kumimoji="0" lang="de-DE" sz="2000" dirty="0">
                <a:solidFill>
                  <a:schemeClr val="tx1">
                    <a:lumMod val="75000"/>
                    <a:lumOff val="25000"/>
                  </a:schemeClr>
                </a:solidFill>
                <a:latin typeface="+mn-lt"/>
              </a:rPr>
              <a:t> </a:t>
            </a:r>
            <a:r>
              <a:rPr kumimoji="0" lang="de-DE" sz="2000" dirty="0" err="1">
                <a:solidFill>
                  <a:schemeClr val="tx1">
                    <a:lumMod val="75000"/>
                    <a:lumOff val="25000"/>
                  </a:schemeClr>
                </a:solidFill>
                <a:latin typeface="+mn-lt"/>
              </a:rPr>
              <a:t>screen</a:t>
            </a:r>
            <a:r>
              <a:rPr kumimoji="0" lang="de-DE" sz="2000" dirty="0">
                <a:solidFill>
                  <a:schemeClr val="tx1">
                    <a:lumMod val="75000"/>
                    <a:lumOff val="25000"/>
                  </a:schemeClr>
                </a:solidFill>
                <a:latin typeface="+mn-lt"/>
              </a:rPr>
              <a:t> </a:t>
            </a:r>
            <a:r>
              <a:rPr kumimoji="0" lang="en-GB" sz="2000" dirty="0">
                <a:solidFill>
                  <a:schemeClr val="tx1">
                    <a:lumMod val="75000"/>
                    <a:lumOff val="25000"/>
                  </a:schemeClr>
                </a:solidFill>
                <a:latin typeface="+mn-lt"/>
              </a:rPr>
              <a:t>integrated dampers and proximity switches</a:t>
            </a:r>
            <a:endParaRPr kumimoji="0" lang="de-DE" sz="2000" dirty="0">
              <a:solidFill>
                <a:schemeClr val="tx1">
                  <a:lumMod val="75000"/>
                  <a:lumOff val="25000"/>
                </a:schemeClr>
              </a:solidFill>
              <a:latin typeface="+mn-lt"/>
            </a:endParaRPr>
          </a:p>
          <a:p>
            <a:pPr eaLnBrk="0" hangingPunct="0">
              <a:spcBef>
                <a:spcPts val="600"/>
              </a:spcBef>
              <a:buFontTx/>
              <a:buChar char="•"/>
            </a:pPr>
            <a:r>
              <a:rPr kumimoji="0" lang="de-DE" sz="2000" dirty="0">
                <a:solidFill>
                  <a:schemeClr val="tx1">
                    <a:lumMod val="75000"/>
                    <a:lumOff val="25000"/>
                  </a:schemeClr>
                </a:solidFill>
                <a:latin typeface="+mn-lt"/>
              </a:rPr>
              <a:t> </a:t>
            </a:r>
            <a:r>
              <a:rPr lang="de-DE" sz="2000" dirty="0" err="1">
                <a:solidFill>
                  <a:schemeClr val="tx1">
                    <a:lumMod val="75000"/>
                    <a:lumOff val="25000"/>
                  </a:schemeClr>
                </a:solidFill>
                <a:latin typeface="+mn-lt"/>
              </a:rPr>
              <a:t>s</a:t>
            </a:r>
            <a:r>
              <a:rPr kumimoji="0" lang="de-DE" sz="2000" dirty="0" err="1" smtClean="0">
                <a:solidFill>
                  <a:schemeClr val="tx1">
                    <a:lumMod val="75000"/>
                    <a:lumOff val="25000"/>
                  </a:schemeClr>
                </a:solidFill>
                <a:latin typeface="+mn-lt"/>
              </a:rPr>
              <a:t>everal</a:t>
            </a:r>
            <a:r>
              <a:rPr kumimoji="0" lang="de-DE" sz="2000" dirty="0" smtClean="0">
                <a:solidFill>
                  <a:schemeClr val="tx1">
                    <a:lumMod val="75000"/>
                    <a:lumOff val="25000"/>
                  </a:schemeClr>
                </a:solidFill>
                <a:latin typeface="+mn-lt"/>
              </a:rPr>
              <a:t> </a:t>
            </a:r>
            <a:r>
              <a:rPr kumimoji="0" lang="de-DE" sz="2000" dirty="0">
                <a:solidFill>
                  <a:schemeClr val="tx1">
                    <a:lumMod val="75000"/>
                    <a:lumOff val="25000"/>
                  </a:schemeClr>
                </a:solidFill>
                <a:latin typeface="+mn-lt"/>
              </a:rPr>
              <a:t>intermediate </a:t>
            </a:r>
            <a:r>
              <a:rPr kumimoji="0" lang="de-DE" sz="2000" dirty="0" err="1">
                <a:solidFill>
                  <a:schemeClr val="tx1">
                    <a:lumMod val="75000"/>
                    <a:lumOff val="25000"/>
                  </a:schemeClr>
                </a:solidFill>
                <a:latin typeface="+mn-lt"/>
              </a:rPr>
              <a:t>positions</a:t>
            </a:r>
            <a:r>
              <a:rPr kumimoji="0" lang="de-DE" sz="2000" dirty="0">
                <a:solidFill>
                  <a:schemeClr val="tx1">
                    <a:lumMod val="75000"/>
                    <a:lumOff val="25000"/>
                  </a:schemeClr>
                </a:solidFill>
                <a:latin typeface="+mn-lt"/>
              </a:rPr>
              <a:t> </a:t>
            </a:r>
            <a:r>
              <a:rPr kumimoji="0" lang="de-DE" sz="2000" dirty="0" err="1">
                <a:solidFill>
                  <a:schemeClr val="tx1">
                    <a:lumMod val="75000"/>
                    <a:lumOff val="25000"/>
                  </a:schemeClr>
                </a:solidFill>
                <a:latin typeface="+mn-lt"/>
              </a:rPr>
              <a:t>available</a:t>
            </a:r>
            <a:r>
              <a:rPr kumimoji="0" lang="de-DE" sz="2000" dirty="0">
                <a:solidFill>
                  <a:schemeClr val="tx1">
                    <a:lumMod val="75000"/>
                    <a:lumOff val="25000"/>
                  </a:schemeClr>
                </a:solidFill>
                <a:latin typeface="+mn-lt"/>
              </a:rPr>
              <a:t> – </a:t>
            </a:r>
            <a:r>
              <a:rPr kumimoji="0" lang="de-DE" sz="2000" dirty="0" err="1">
                <a:solidFill>
                  <a:schemeClr val="tx1">
                    <a:lumMod val="75000"/>
                    <a:lumOff val="25000"/>
                  </a:schemeClr>
                </a:solidFill>
                <a:latin typeface="+mn-lt"/>
              </a:rPr>
              <a:t>can</a:t>
            </a:r>
            <a:r>
              <a:rPr kumimoji="0" lang="de-DE" sz="2000" dirty="0">
                <a:solidFill>
                  <a:schemeClr val="tx1">
                    <a:lumMod val="75000"/>
                    <a:lumOff val="25000"/>
                  </a:schemeClr>
                </a:solidFill>
                <a:latin typeface="+mn-lt"/>
              </a:rPr>
              <a:t> </a:t>
            </a:r>
            <a:r>
              <a:rPr kumimoji="0" lang="de-DE" sz="2000" dirty="0" err="1">
                <a:solidFill>
                  <a:schemeClr val="tx1">
                    <a:lumMod val="75000"/>
                    <a:lumOff val="25000"/>
                  </a:schemeClr>
                </a:solidFill>
                <a:latin typeface="+mn-lt"/>
              </a:rPr>
              <a:t>be</a:t>
            </a:r>
            <a:r>
              <a:rPr kumimoji="0" lang="de-DE" sz="2000" dirty="0">
                <a:solidFill>
                  <a:schemeClr val="tx1">
                    <a:lumMod val="75000"/>
                    <a:lumOff val="25000"/>
                  </a:schemeClr>
                </a:solidFill>
                <a:latin typeface="+mn-lt"/>
              </a:rPr>
              <a:t> </a:t>
            </a:r>
            <a:r>
              <a:rPr kumimoji="0" lang="de-DE" sz="2000" dirty="0" err="1">
                <a:solidFill>
                  <a:schemeClr val="tx1">
                    <a:lumMod val="75000"/>
                    <a:lumOff val="25000"/>
                  </a:schemeClr>
                </a:solidFill>
                <a:latin typeface="+mn-lt"/>
              </a:rPr>
              <a:t>retrofitted</a:t>
            </a:r>
            <a:endParaRPr kumimoji="0" lang="de-DE" sz="2000" dirty="0">
              <a:solidFill>
                <a:schemeClr val="tx1">
                  <a:lumMod val="75000"/>
                  <a:lumOff val="25000"/>
                </a:schemeClr>
              </a:solidFill>
              <a:latin typeface="+mn-lt"/>
            </a:endParaRPr>
          </a:p>
          <a:p>
            <a:pPr eaLnBrk="0" hangingPunct="0">
              <a:spcBef>
                <a:spcPts val="600"/>
              </a:spcBef>
              <a:buFontTx/>
              <a:buChar char="•"/>
            </a:pPr>
            <a:r>
              <a:rPr kumimoji="0" lang="de-DE" sz="2000" dirty="0">
                <a:solidFill>
                  <a:schemeClr val="tx1">
                    <a:lumMod val="75000"/>
                    <a:lumOff val="25000"/>
                  </a:schemeClr>
                </a:solidFill>
                <a:latin typeface="+mn-lt"/>
              </a:rPr>
              <a:t> </a:t>
            </a:r>
            <a:r>
              <a:rPr kumimoji="0" lang="de-DE" sz="2000" dirty="0" err="1" smtClean="0">
                <a:solidFill>
                  <a:schemeClr val="tx1">
                    <a:lumMod val="75000"/>
                    <a:lumOff val="25000"/>
                  </a:schemeClr>
                </a:solidFill>
                <a:latin typeface="+mn-lt"/>
              </a:rPr>
              <a:t>rod</a:t>
            </a:r>
            <a:r>
              <a:rPr kumimoji="0" lang="de-DE" sz="2000" dirty="0" smtClean="0">
                <a:solidFill>
                  <a:schemeClr val="tx1">
                    <a:lumMod val="75000"/>
                    <a:lumOff val="25000"/>
                  </a:schemeClr>
                </a:solidFill>
                <a:latin typeface="+mn-lt"/>
              </a:rPr>
              <a:t> </a:t>
            </a:r>
            <a:r>
              <a:rPr kumimoji="0" lang="de-DE" sz="2000" dirty="0">
                <a:solidFill>
                  <a:schemeClr val="tx1">
                    <a:lumMod val="75000"/>
                    <a:lumOff val="25000"/>
                  </a:schemeClr>
                </a:solidFill>
                <a:latin typeface="+mn-lt"/>
              </a:rPr>
              <a:t>lock </a:t>
            </a:r>
            <a:r>
              <a:rPr kumimoji="0" lang="de-DE" sz="2000" dirty="0" err="1">
                <a:solidFill>
                  <a:schemeClr val="tx1">
                    <a:lumMod val="75000"/>
                    <a:lumOff val="25000"/>
                  </a:schemeClr>
                </a:solidFill>
                <a:latin typeface="+mn-lt"/>
              </a:rPr>
              <a:t>possible</a:t>
            </a:r>
            <a:r>
              <a:rPr kumimoji="0" lang="de-DE" sz="2000" dirty="0">
                <a:solidFill>
                  <a:schemeClr val="tx1">
                    <a:lumMod val="75000"/>
                    <a:lumOff val="25000"/>
                  </a:schemeClr>
                </a:solidFill>
                <a:latin typeface="+mn-lt"/>
              </a:rPr>
              <a:t> – </a:t>
            </a:r>
            <a:r>
              <a:rPr kumimoji="0" lang="de-DE" sz="2000" dirty="0" err="1">
                <a:solidFill>
                  <a:schemeClr val="tx1">
                    <a:lumMod val="75000"/>
                    <a:lumOff val="25000"/>
                  </a:schemeClr>
                </a:solidFill>
                <a:latin typeface="+mn-lt"/>
              </a:rPr>
              <a:t>can</a:t>
            </a:r>
            <a:r>
              <a:rPr kumimoji="0" lang="de-DE" sz="2000" dirty="0">
                <a:solidFill>
                  <a:schemeClr val="tx1">
                    <a:lumMod val="75000"/>
                    <a:lumOff val="25000"/>
                  </a:schemeClr>
                </a:solidFill>
                <a:latin typeface="+mn-lt"/>
              </a:rPr>
              <a:t> </a:t>
            </a:r>
            <a:r>
              <a:rPr kumimoji="0" lang="de-DE" sz="2000" dirty="0" err="1">
                <a:solidFill>
                  <a:schemeClr val="tx1">
                    <a:lumMod val="75000"/>
                    <a:lumOff val="25000"/>
                  </a:schemeClr>
                </a:solidFill>
                <a:latin typeface="+mn-lt"/>
              </a:rPr>
              <a:t>be</a:t>
            </a:r>
            <a:r>
              <a:rPr kumimoji="0" lang="de-DE" sz="2000" dirty="0">
                <a:solidFill>
                  <a:schemeClr val="tx1">
                    <a:lumMod val="75000"/>
                    <a:lumOff val="25000"/>
                  </a:schemeClr>
                </a:solidFill>
                <a:latin typeface="+mn-lt"/>
              </a:rPr>
              <a:t> </a:t>
            </a:r>
            <a:r>
              <a:rPr kumimoji="0" lang="de-DE" sz="2000" dirty="0" err="1">
                <a:solidFill>
                  <a:schemeClr val="tx1">
                    <a:lumMod val="75000"/>
                    <a:lumOff val="25000"/>
                  </a:schemeClr>
                </a:solidFill>
                <a:latin typeface="+mn-lt"/>
              </a:rPr>
              <a:t>retrofitted</a:t>
            </a:r>
            <a:r>
              <a:rPr kumimoji="0" lang="de-DE" sz="2000" dirty="0">
                <a:solidFill>
                  <a:schemeClr val="tx1">
                    <a:lumMod val="75000"/>
                    <a:lumOff val="25000"/>
                  </a:schemeClr>
                </a:solidFill>
                <a:latin typeface="+mn-lt"/>
              </a:rPr>
              <a:t> (</a:t>
            </a:r>
            <a:r>
              <a:rPr kumimoji="0" lang="de-DE" sz="2000" dirty="0" err="1">
                <a:solidFill>
                  <a:schemeClr val="tx1">
                    <a:lumMod val="75000"/>
                    <a:lumOff val="25000"/>
                  </a:schemeClr>
                </a:solidFill>
                <a:latin typeface="+mn-lt"/>
              </a:rPr>
              <a:t>from</a:t>
            </a:r>
            <a:r>
              <a:rPr kumimoji="0" lang="de-DE" sz="2000" dirty="0">
                <a:solidFill>
                  <a:schemeClr val="tx1">
                    <a:lumMod val="75000"/>
                    <a:lumOff val="25000"/>
                  </a:schemeClr>
                </a:solidFill>
                <a:latin typeface="+mn-lt"/>
              </a:rPr>
              <a:t> on </a:t>
            </a:r>
            <a:r>
              <a:rPr kumimoji="0" lang="de-DE" sz="2000" dirty="0" err="1">
                <a:solidFill>
                  <a:schemeClr val="tx1">
                    <a:lumMod val="75000"/>
                    <a:lumOff val="25000"/>
                  </a:schemeClr>
                </a:solidFill>
                <a:latin typeface="+mn-lt"/>
              </a:rPr>
              <a:t>size</a:t>
            </a:r>
            <a:r>
              <a:rPr kumimoji="0" lang="de-DE" sz="2000" dirty="0">
                <a:solidFill>
                  <a:schemeClr val="tx1">
                    <a:lumMod val="75000"/>
                    <a:lumOff val="25000"/>
                  </a:schemeClr>
                </a:solidFill>
                <a:latin typeface="+mn-lt"/>
              </a:rPr>
              <a:t> 50) </a:t>
            </a:r>
          </a:p>
        </p:txBody>
      </p:sp>
      <p:grpSp>
        <p:nvGrpSpPr>
          <p:cNvPr id="40" name="Gruppieren 40"/>
          <p:cNvGrpSpPr>
            <a:grpSpLocks/>
          </p:cNvGrpSpPr>
          <p:nvPr/>
        </p:nvGrpSpPr>
        <p:grpSpPr bwMode="auto">
          <a:xfrm>
            <a:off x="6929454" y="2928925"/>
            <a:ext cx="2000264" cy="1341909"/>
            <a:chOff x="7215176" y="2916621"/>
            <a:chExt cx="1719659" cy="1340999"/>
          </a:xfrm>
        </p:grpSpPr>
        <p:grpSp>
          <p:nvGrpSpPr>
            <p:cNvPr id="41" name="Gruppieren 26"/>
            <p:cNvGrpSpPr>
              <a:grpSpLocks/>
            </p:cNvGrpSpPr>
            <p:nvPr/>
          </p:nvGrpSpPr>
          <p:grpSpPr bwMode="auto">
            <a:xfrm>
              <a:off x="7215176" y="3133320"/>
              <a:ext cx="1596774" cy="257129"/>
              <a:chOff x="6500401" y="3457464"/>
              <a:chExt cx="1597173" cy="256991"/>
            </a:xfrm>
          </p:grpSpPr>
          <p:grpSp>
            <p:nvGrpSpPr>
              <p:cNvPr id="67" name="Gruppieren 12"/>
              <p:cNvGrpSpPr>
                <a:grpSpLocks/>
              </p:cNvGrpSpPr>
              <p:nvPr/>
            </p:nvGrpSpPr>
            <p:grpSpPr bwMode="auto">
              <a:xfrm>
                <a:off x="6500401" y="3457464"/>
                <a:ext cx="180045" cy="179902"/>
                <a:chOff x="7352816" y="3260792"/>
                <a:chExt cx="300671" cy="311536"/>
              </a:xfrm>
            </p:grpSpPr>
            <p:sp>
              <p:nvSpPr>
                <p:cNvPr id="69" name="Ellipse 13"/>
                <p:cNvSpPr>
                  <a:spLocks noChangeArrowheads="1"/>
                </p:cNvSpPr>
                <p:nvPr/>
              </p:nvSpPr>
              <p:spPr bwMode="auto">
                <a:xfrm>
                  <a:off x="7392929" y="3344116"/>
                  <a:ext cx="210470" cy="218076"/>
                </a:xfrm>
                <a:prstGeom prst="ellipse">
                  <a:avLst/>
                </a:prstGeom>
                <a:solidFill>
                  <a:schemeClr val="tx1"/>
                </a:solidFill>
                <a:ln w="6350" algn="ctr">
                  <a:solidFill>
                    <a:schemeClr val="tx1"/>
                  </a:solidFill>
                  <a:round/>
                  <a:headEnd/>
                  <a:tailEnd/>
                </a:ln>
              </p:spPr>
              <p:txBody>
                <a:bodyPr/>
                <a:lstStyle/>
                <a:p>
                  <a:pPr algn="ctr" eaLnBrk="0" hangingPunct="0"/>
                  <a:endParaRPr lang="de-DE" sz="800" b="1"/>
                </a:p>
              </p:txBody>
            </p:sp>
            <p:sp>
              <p:nvSpPr>
                <p:cNvPr id="70" name="Textfeld 14"/>
                <p:cNvSpPr txBox="1">
                  <a:spLocks noChangeArrowheads="1"/>
                </p:cNvSpPr>
                <p:nvPr/>
              </p:nvSpPr>
              <p:spPr bwMode="auto">
                <a:xfrm>
                  <a:off x="7352816" y="3260792"/>
                  <a:ext cx="300671" cy="311536"/>
                </a:xfrm>
                <a:prstGeom prst="rect">
                  <a:avLst/>
                </a:prstGeom>
                <a:noFill/>
                <a:ln w="9525">
                  <a:noFill/>
                  <a:miter lim="800000"/>
                  <a:headEnd/>
                  <a:tailEnd/>
                </a:ln>
              </p:spPr>
              <p:txBody>
                <a:bodyPr>
                  <a:spAutoFit/>
                </a:bodyPr>
                <a:lstStyle/>
                <a:p>
                  <a:pPr algn="ctr"/>
                  <a:r>
                    <a:rPr lang="de-DE" sz="800" b="1">
                      <a:solidFill>
                        <a:schemeClr val="bg1"/>
                      </a:solidFill>
                    </a:rPr>
                    <a:t>2</a:t>
                  </a:r>
                </a:p>
              </p:txBody>
            </p:sp>
          </p:grpSp>
          <p:sp>
            <p:nvSpPr>
              <p:cNvPr id="68" name="Textfeld 22"/>
              <p:cNvSpPr txBox="1">
                <a:spLocks noChangeArrowheads="1"/>
              </p:cNvSpPr>
              <p:nvPr/>
            </p:nvSpPr>
            <p:spPr bwMode="auto">
              <a:xfrm>
                <a:off x="6643702" y="3468533"/>
                <a:ext cx="1453872" cy="245922"/>
              </a:xfrm>
              <a:prstGeom prst="rect">
                <a:avLst/>
              </a:prstGeom>
              <a:noFill/>
              <a:ln w="9525">
                <a:noFill/>
                <a:miter lim="800000"/>
                <a:headEnd/>
                <a:tailEnd/>
              </a:ln>
            </p:spPr>
            <p:txBody>
              <a:bodyPr>
                <a:spAutoFit/>
              </a:bodyPr>
              <a:lstStyle/>
              <a:p>
                <a:r>
                  <a:rPr lang="de-DE" sz="1000" b="1" dirty="0">
                    <a:solidFill>
                      <a:schemeClr val="tx1">
                        <a:lumMod val="75000"/>
                        <a:lumOff val="25000"/>
                      </a:schemeClr>
                    </a:solidFill>
                    <a:latin typeface="+mn-lt"/>
                  </a:rPr>
                  <a:t>Drive</a:t>
                </a:r>
              </a:p>
            </p:txBody>
          </p:sp>
        </p:grpSp>
        <p:grpSp>
          <p:nvGrpSpPr>
            <p:cNvPr id="42" name="Gruppieren 26"/>
            <p:cNvGrpSpPr>
              <a:grpSpLocks/>
            </p:cNvGrpSpPr>
            <p:nvPr/>
          </p:nvGrpSpPr>
          <p:grpSpPr bwMode="auto">
            <a:xfrm>
              <a:off x="7215189" y="3350161"/>
              <a:ext cx="1719646" cy="503176"/>
              <a:chOff x="6500401" y="3457465"/>
              <a:chExt cx="1720076" cy="502904"/>
            </a:xfrm>
          </p:grpSpPr>
          <p:grpSp>
            <p:nvGrpSpPr>
              <p:cNvPr id="63" name="Gruppieren 12"/>
              <p:cNvGrpSpPr>
                <a:grpSpLocks/>
              </p:cNvGrpSpPr>
              <p:nvPr/>
            </p:nvGrpSpPr>
            <p:grpSpPr bwMode="auto">
              <a:xfrm>
                <a:off x="6500401" y="3457465"/>
                <a:ext cx="180045" cy="215328"/>
                <a:chOff x="7352816" y="3260792"/>
                <a:chExt cx="300671" cy="372883"/>
              </a:xfrm>
            </p:grpSpPr>
            <p:sp>
              <p:nvSpPr>
                <p:cNvPr id="65" name="Ellipse 13"/>
                <p:cNvSpPr>
                  <a:spLocks noChangeArrowheads="1"/>
                </p:cNvSpPr>
                <p:nvPr/>
              </p:nvSpPr>
              <p:spPr bwMode="auto">
                <a:xfrm>
                  <a:off x="7392929" y="3344116"/>
                  <a:ext cx="210470" cy="218076"/>
                </a:xfrm>
                <a:prstGeom prst="ellipse">
                  <a:avLst/>
                </a:prstGeom>
                <a:solidFill>
                  <a:schemeClr val="tx1"/>
                </a:solidFill>
                <a:ln w="6350" algn="ctr">
                  <a:solidFill>
                    <a:schemeClr val="tx1"/>
                  </a:solidFill>
                  <a:round/>
                  <a:headEnd/>
                  <a:tailEnd/>
                </a:ln>
              </p:spPr>
              <p:txBody>
                <a:bodyPr/>
                <a:lstStyle/>
                <a:p>
                  <a:pPr algn="ctr" eaLnBrk="0" hangingPunct="0"/>
                  <a:endParaRPr lang="de-DE" sz="800" b="1"/>
                </a:p>
              </p:txBody>
            </p:sp>
            <p:sp>
              <p:nvSpPr>
                <p:cNvPr id="66" name="Textfeld 14"/>
                <p:cNvSpPr txBox="1">
                  <a:spLocks noChangeArrowheads="1"/>
                </p:cNvSpPr>
                <p:nvPr/>
              </p:nvSpPr>
              <p:spPr bwMode="auto">
                <a:xfrm>
                  <a:off x="7352816" y="3260792"/>
                  <a:ext cx="300671" cy="372883"/>
                </a:xfrm>
                <a:prstGeom prst="rect">
                  <a:avLst/>
                </a:prstGeom>
                <a:noFill/>
                <a:ln w="9525">
                  <a:noFill/>
                  <a:miter lim="800000"/>
                  <a:headEnd/>
                  <a:tailEnd/>
                </a:ln>
              </p:spPr>
              <p:txBody>
                <a:bodyPr>
                  <a:spAutoFit/>
                </a:bodyPr>
                <a:lstStyle/>
                <a:p>
                  <a:pPr algn="ctr"/>
                  <a:r>
                    <a:rPr lang="de-DE" sz="800" b="1">
                      <a:solidFill>
                        <a:schemeClr val="bg1"/>
                      </a:solidFill>
                    </a:rPr>
                    <a:t>3</a:t>
                  </a:r>
                </a:p>
              </p:txBody>
            </p:sp>
          </p:grpSp>
          <p:sp>
            <p:nvSpPr>
              <p:cNvPr id="64" name="Textfeld 22"/>
              <p:cNvSpPr txBox="1">
                <a:spLocks noChangeArrowheads="1"/>
              </p:cNvSpPr>
              <p:nvPr/>
            </p:nvSpPr>
            <p:spPr bwMode="auto">
              <a:xfrm>
                <a:off x="6643702" y="3468526"/>
                <a:ext cx="1576775" cy="491843"/>
              </a:xfrm>
              <a:prstGeom prst="rect">
                <a:avLst/>
              </a:prstGeom>
              <a:noFill/>
              <a:ln w="9525">
                <a:noFill/>
                <a:miter lim="800000"/>
                <a:headEnd/>
                <a:tailEnd/>
              </a:ln>
            </p:spPr>
            <p:txBody>
              <a:bodyPr wrap="square">
                <a:spAutoFit/>
              </a:bodyPr>
              <a:lstStyle/>
              <a:p>
                <a:r>
                  <a:rPr lang="de-DE" sz="1000" b="1" dirty="0">
                    <a:solidFill>
                      <a:schemeClr val="tx1">
                        <a:lumMod val="75000"/>
                        <a:lumOff val="25000"/>
                      </a:schemeClr>
                    </a:solidFill>
                    <a:latin typeface="+mn-lt"/>
                  </a:rPr>
                  <a:t>Modular design hole </a:t>
                </a:r>
                <a:r>
                  <a:rPr lang="de-DE" sz="1000" b="1" dirty="0" err="1">
                    <a:solidFill>
                      <a:schemeClr val="tx1">
                        <a:lumMod val="75000"/>
                        <a:lumOff val="25000"/>
                      </a:schemeClr>
                    </a:solidFill>
                    <a:latin typeface="+mn-lt"/>
                  </a:rPr>
                  <a:t>pattern</a:t>
                </a:r>
                <a:endParaRPr lang="de-DE" sz="1000" b="1" dirty="0">
                  <a:solidFill>
                    <a:schemeClr val="tx1">
                      <a:lumMod val="75000"/>
                      <a:lumOff val="25000"/>
                    </a:schemeClr>
                  </a:solidFill>
                  <a:latin typeface="+mn-lt"/>
                </a:endParaRPr>
              </a:p>
              <a:p>
                <a:endParaRPr lang="de-DE" sz="800" b="1" dirty="0"/>
              </a:p>
              <a:p>
                <a:endParaRPr lang="de-DE" sz="800" b="1" dirty="0"/>
              </a:p>
            </p:txBody>
          </p:sp>
        </p:grpSp>
        <p:grpSp>
          <p:nvGrpSpPr>
            <p:cNvPr id="43" name="Gruppieren 26"/>
            <p:cNvGrpSpPr>
              <a:grpSpLocks/>
            </p:cNvGrpSpPr>
            <p:nvPr/>
          </p:nvGrpSpPr>
          <p:grpSpPr bwMode="auto">
            <a:xfrm>
              <a:off x="7215190" y="3566973"/>
              <a:ext cx="1596774" cy="257128"/>
              <a:chOff x="6500401" y="3457465"/>
              <a:chExt cx="1597173" cy="256990"/>
            </a:xfrm>
          </p:grpSpPr>
          <p:grpSp>
            <p:nvGrpSpPr>
              <p:cNvPr id="59" name="Gruppieren 12"/>
              <p:cNvGrpSpPr>
                <a:grpSpLocks/>
              </p:cNvGrpSpPr>
              <p:nvPr/>
            </p:nvGrpSpPr>
            <p:grpSpPr bwMode="auto">
              <a:xfrm>
                <a:off x="6500401" y="3457465"/>
                <a:ext cx="180045" cy="215328"/>
                <a:chOff x="7352816" y="3260792"/>
                <a:chExt cx="300671" cy="372883"/>
              </a:xfrm>
            </p:grpSpPr>
            <p:sp>
              <p:nvSpPr>
                <p:cNvPr id="61" name="Ellipse 13"/>
                <p:cNvSpPr>
                  <a:spLocks noChangeArrowheads="1"/>
                </p:cNvSpPr>
                <p:nvPr/>
              </p:nvSpPr>
              <p:spPr bwMode="auto">
                <a:xfrm>
                  <a:off x="7392929" y="3344116"/>
                  <a:ext cx="210470" cy="218076"/>
                </a:xfrm>
                <a:prstGeom prst="ellipse">
                  <a:avLst/>
                </a:prstGeom>
                <a:solidFill>
                  <a:schemeClr val="tx1"/>
                </a:solidFill>
                <a:ln w="6350" algn="ctr">
                  <a:solidFill>
                    <a:schemeClr val="tx1"/>
                  </a:solidFill>
                  <a:round/>
                  <a:headEnd/>
                  <a:tailEnd/>
                </a:ln>
              </p:spPr>
              <p:txBody>
                <a:bodyPr/>
                <a:lstStyle/>
                <a:p>
                  <a:pPr algn="ctr" eaLnBrk="0" hangingPunct="0"/>
                  <a:endParaRPr lang="de-DE" sz="800" b="1"/>
                </a:p>
              </p:txBody>
            </p:sp>
            <p:sp>
              <p:nvSpPr>
                <p:cNvPr id="62" name="Textfeld 14"/>
                <p:cNvSpPr txBox="1">
                  <a:spLocks noChangeArrowheads="1"/>
                </p:cNvSpPr>
                <p:nvPr/>
              </p:nvSpPr>
              <p:spPr bwMode="auto">
                <a:xfrm>
                  <a:off x="7352816" y="3260792"/>
                  <a:ext cx="300671" cy="372883"/>
                </a:xfrm>
                <a:prstGeom prst="rect">
                  <a:avLst/>
                </a:prstGeom>
                <a:noFill/>
                <a:ln w="9525">
                  <a:noFill/>
                  <a:miter lim="800000"/>
                  <a:headEnd/>
                  <a:tailEnd/>
                </a:ln>
              </p:spPr>
              <p:txBody>
                <a:bodyPr>
                  <a:spAutoFit/>
                </a:bodyPr>
                <a:lstStyle/>
                <a:p>
                  <a:pPr algn="ctr"/>
                  <a:r>
                    <a:rPr lang="de-DE" sz="800" b="1">
                      <a:solidFill>
                        <a:schemeClr val="bg1"/>
                      </a:solidFill>
                    </a:rPr>
                    <a:t>4</a:t>
                  </a:r>
                </a:p>
              </p:txBody>
            </p:sp>
          </p:grpSp>
          <p:sp>
            <p:nvSpPr>
              <p:cNvPr id="60" name="Textfeld 22"/>
              <p:cNvSpPr txBox="1">
                <a:spLocks noChangeArrowheads="1"/>
              </p:cNvSpPr>
              <p:nvPr/>
            </p:nvSpPr>
            <p:spPr bwMode="auto">
              <a:xfrm>
                <a:off x="6643702" y="3468533"/>
                <a:ext cx="1453872" cy="245922"/>
              </a:xfrm>
              <a:prstGeom prst="rect">
                <a:avLst/>
              </a:prstGeom>
              <a:noFill/>
              <a:ln w="9525">
                <a:noFill/>
                <a:miter lim="800000"/>
                <a:headEnd/>
                <a:tailEnd/>
              </a:ln>
            </p:spPr>
            <p:txBody>
              <a:bodyPr>
                <a:spAutoFit/>
              </a:bodyPr>
              <a:lstStyle/>
              <a:p>
                <a:r>
                  <a:rPr lang="de-DE" sz="1000" b="1" dirty="0" err="1">
                    <a:solidFill>
                      <a:schemeClr val="tx1">
                        <a:lumMod val="75000"/>
                        <a:lumOff val="25000"/>
                      </a:schemeClr>
                    </a:solidFill>
                    <a:latin typeface="+mn-lt"/>
                  </a:rPr>
                  <a:t>Dampening</a:t>
                </a:r>
                <a:r>
                  <a:rPr lang="de-DE" sz="1000" b="1" dirty="0">
                    <a:solidFill>
                      <a:schemeClr val="tx1">
                        <a:lumMod val="75000"/>
                        <a:lumOff val="25000"/>
                      </a:schemeClr>
                    </a:solidFill>
                    <a:latin typeface="+mn-lt"/>
                  </a:rPr>
                  <a:t> </a:t>
                </a:r>
                <a:r>
                  <a:rPr lang="de-DE" sz="1000" b="1" dirty="0" err="1">
                    <a:solidFill>
                      <a:schemeClr val="tx1">
                        <a:lumMod val="75000"/>
                        <a:lumOff val="25000"/>
                      </a:schemeClr>
                    </a:solidFill>
                    <a:latin typeface="+mn-lt"/>
                  </a:rPr>
                  <a:t>adjustment</a:t>
                </a:r>
                <a:r>
                  <a:rPr lang="de-DE" sz="1000" b="1" dirty="0">
                    <a:solidFill>
                      <a:schemeClr val="tx1">
                        <a:lumMod val="75000"/>
                        <a:lumOff val="25000"/>
                      </a:schemeClr>
                    </a:solidFill>
                    <a:latin typeface="+mn-lt"/>
                  </a:rPr>
                  <a:t> </a:t>
                </a:r>
              </a:p>
            </p:txBody>
          </p:sp>
        </p:grpSp>
        <p:grpSp>
          <p:nvGrpSpPr>
            <p:cNvPr id="44" name="Gruppieren 26"/>
            <p:cNvGrpSpPr>
              <a:grpSpLocks/>
            </p:cNvGrpSpPr>
            <p:nvPr/>
          </p:nvGrpSpPr>
          <p:grpSpPr bwMode="auto">
            <a:xfrm>
              <a:off x="7215190" y="2916621"/>
              <a:ext cx="1596774" cy="257113"/>
              <a:chOff x="6500401" y="3457478"/>
              <a:chExt cx="1597173" cy="256975"/>
            </a:xfrm>
          </p:grpSpPr>
          <p:grpSp>
            <p:nvGrpSpPr>
              <p:cNvPr id="55" name="Gruppieren 12"/>
              <p:cNvGrpSpPr>
                <a:grpSpLocks/>
              </p:cNvGrpSpPr>
              <p:nvPr/>
            </p:nvGrpSpPr>
            <p:grpSpPr bwMode="auto">
              <a:xfrm>
                <a:off x="6500401" y="3457478"/>
                <a:ext cx="180045" cy="215329"/>
                <a:chOff x="7352816" y="3260809"/>
                <a:chExt cx="300671" cy="372884"/>
              </a:xfrm>
            </p:grpSpPr>
            <p:sp>
              <p:nvSpPr>
                <p:cNvPr id="57" name="Ellipse 13"/>
                <p:cNvSpPr>
                  <a:spLocks noChangeArrowheads="1"/>
                </p:cNvSpPr>
                <p:nvPr/>
              </p:nvSpPr>
              <p:spPr bwMode="auto">
                <a:xfrm>
                  <a:off x="7392929" y="3344116"/>
                  <a:ext cx="210470" cy="218076"/>
                </a:xfrm>
                <a:prstGeom prst="ellipse">
                  <a:avLst/>
                </a:prstGeom>
                <a:solidFill>
                  <a:schemeClr val="tx1"/>
                </a:solidFill>
                <a:ln w="6350" algn="ctr">
                  <a:solidFill>
                    <a:schemeClr val="tx1"/>
                  </a:solidFill>
                  <a:round/>
                  <a:headEnd/>
                  <a:tailEnd/>
                </a:ln>
              </p:spPr>
              <p:txBody>
                <a:bodyPr/>
                <a:lstStyle/>
                <a:p>
                  <a:pPr algn="ctr" eaLnBrk="0" hangingPunct="0"/>
                  <a:endParaRPr lang="de-DE" sz="800" b="1"/>
                </a:p>
              </p:txBody>
            </p:sp>
            <p:sp>
              <p:nvSpPr>
                <p:cNvPr id="58" name="Textfeld 14"/>
                <p:cNvSpPr txBox="1">
                  <a:spLocks noChangeArrowheads="1"/>
                </p:cNvSpPr>
                <p:nvPr/>
              </p:nvSpPr>
              <p:spPr bwMode="auto">
                <a:xfrm>
                  <a:off x="7352816" y="3260809"/>
                  <a:ext cx="300671" cy="372884"/>
                </a:xfrm>
                <a:prstGeom prst="rect">
                  <a:avLst/>
                </a:prstGeom>
                <a:noFill/>
                <a:ln w="9525">
                  <a:noFill/>
                  <a:miter lim="800000"/>
                  <a:headEnd/>
                  <a:tailEnd/>
                </a:ln>
              </p:spPr>
              <p:txBody>
                <a:bodyPr>
                  <a:spAutoFit/>
                </a:bodyPr>
                <a:lstStyle/>
                <a:p>
                  <a:pPr algn="ctr"/>
                  <a:r>
                    <a:rPr lang="de-DE" sz="800" b="1">
                      <a:solidFill>
                        <a:schemeClr val="bg1"/>
                      </a:solidFill>
                    </a:rPr>
                    <a:t>1</a:t>
                  </a:r>
                </a:p>
              </p:txBody>
            </p:sp>
          </p:grpSp>
          <p:sp>
            <p:nvSpPr>
              <p:cNvPr id="56" name="Textfeld 22"/>
              <p:cNvSpPr txBox="1">
                <a:spLocks noChangeArrowheads="1"/>
              </p:cNvSpPr>
              <p:nvPr/>
            </p:nvSpPr>
            <p:spPr bwMode="auto">
              <a:xfrm>
                <a:off x="6643702" y="3468531"/>
                <a:ext cx="1453872" cy="245922"/>
              </a:xfrm>
              <a:prstGeom prst="rect">
                <a:avLst/>
              </a:prstGeom>
              <a:noFill/>
              <a:ln w="9525">
                <a:noFill/>
                <a:miter lim="800000"/>
                <a:headEnd/>
                <a:tailEnd/>
              </a:ln>
            </p:spPr>
            <p:txBody>
              <a:bodyPr>
                <a:spAutoFit/>
              </a:bodyPr>
              <a:lstStyle/>
              <a:p>
                <a:r>
                  <a:rPr lang="de-DE" sz="1000" b="1" dirty="0" err="1">
                    <a:solidFill>
                      <a:schemeClr val="tx1">
                        <a:lumMod val="75000"/>
                        <a:lumOff val="25000"/>
                      </a:schemeClr>
                    </a:solidFill>
                    <a:latin typeface="+mn-lt"/>
                  </a:rPr>
                  <a:t>Crossed</a:t>
                </a:r>
                <a:r>
                  <a:rPr lang="de-DE" sz="1000" b="1" dirty="0">
                    <a:solidFill>
                      <a:schemeClr val="tx1">
                        <a:lumMod val="75000"/>
                        <a:lumOff val="25000"/>
                      </a:schemeClr>
                    </a:solidFill>
                    <a:latin typeface="+mn-lt"/>
                  </a:rPr>
                  <a:t> roller </a:t>
                </a:r>
                <a:r>
                  <a:rPr lang="de-DE" sz="1000" b="1" dirty="0" err="1">
                    <a:solidFill>
                      <a:schemeClr val="tx1">
                        <a:lumMod val="75000"/>
                        <a:lumOff val="25000"/>
                      </a:schemeClr>
                    </a:solidFill>
                    <a:latin typeface="+mn-lt"/>
                  </a:rPr>
                  <a:t>guide</a:t>
                </a:r>
                <a:endParaRPr lang="de-DE" sz="1000" b="1" dirty="0">
                  <a:solidFill>
                    <a:schemeClr val="tx1">
                      <a:lumMod val="75000"/>
                      <a:lumOff val="25000"/>
                    </a:schemeClr>
                  </a:solidFill>
                  <a:latin typeface="+mn-lt"/>
                </a:endParaRPr>
              </a:p>
            </p:txBody>
          </p:sp>
        </p:grpSp>
        <p:grpSp>
          <p:nvGrpSpPr>
            <p:cNvPr id="45" name="Gruppieren 26"/>
            <p:cNvGrpSpPr>
              <a:grpSpLocks/>
            </p:cNvGrpSpPr>
            <p:nvPr/>
          </p:nvGrpSpPr>
          <p:grpSpPr bwMode="auto">
            <a:xfrm>
              <a:off x="7215210" y="3783798"/>
              <a:ext cx="1596781" cy="257122"/>
              <a:chOff x="6500401" y="3457465"/>
              <a:chExt cx="1597180" cy="256984"/>
            </a:xfrm>
          </p:grpSpPr>
          <p:grpSp>
            <p:nvGrpSpPr>
              <p:cNvPr id="51" name="Gruppieren 51"/>
              <p:cNvGrpSpPr>
                <a:grpSpLocks/>
              </p:cNvGrpSpPr>
              <p:nvPr/>
            </p:nvGrpSpPr>
            <p:grpSpPr bwMode="auto">
              <a:xfrm>
                <a:off x="6500401" y="3457465"/>
                <a:ext cx="180045" cy="215328"/>
                <a:chOff x="7352816" y="3260792"/>
                <a:chExt cx="300671" cy="372883"/>
              </a:xfrm>
            </p:grpSpPr>
            <p:sp>
              <p:nvSpPr>
                <p:cNvPr id="53" name="Ellipse 13"/>
                <p:cNvSpPr>
                  <a:spLocks noChangeArrowheads="1"/>
                </p:cNvSpPr>
                <p:nvPr/>
              </p:nvSpPr>
              <p:spPr bwMode="auto">
                <a:xfrm>
                  <a:off x="7392929" y="3344116"/>
                  <a:ext cx="210470" cy="218076"/>
                </a:xfrm>
                <a:prstGeom prst="ellipse">
                  <a:avLst/>
                </a:prstGeom>
                <a:solidFill>
                  <a:schemeClr val="tx1"/>
                </a:solidFill>
                <a:ln w="6350" algn="ctr">
                  <a:solidFill>
                    <a:schemeClr val="tx1"/>
                  </a:solidFill>
                  <a:round/>
                  <a:headEnd/>
                  <a:tailEnd/>
                </a:ln>
              </p:spPr>
              <p:txBody>
                <a:bodyPr/>
                <a:lstStyle/>
                <a:p>
                  <a:pPr algn="ctr" eaLnBrk="0" hangingPunct="0"/>
                  <a:endParaRPr lang="de-DE" sz="800" b="1"/>
                </a:p>
              </p:txBody>
            </p:sp>
            <p:sp>
              <p:nvSpPr>
                <p:cNvPr id="54" name="Textfeld 14"/>
                <p:cNvSpPr txBox="1">
                  <a:spLocks noChangeArrowheads="1"/>
                </p:cNvSpPr>
                <p:nvPr/>
              </p:nvSpPr>
              <p:spPr bwMode="auto">
                <a:xfrm>
                  <a:off x="7352816" y="3260792"/>
                  <a:ext cx="300671" cy="372883"/>
                </a:xfrm>
                <a:prstGeom prst="rect">
                  <a:avLst/>
                </a:prstGeom>
                <a:noFill/>
                <a:ln w="9525">
                  <a:noFill/>
                  <a:miter lim="800000"/>
                  <a:headEnd/>
                  <a:tailEnd/>
                </a:ln>
              </p:spPr>
              <p:txBody>
                <a:bodyPr>
                  <a:spAutoFit/>
                </a:bodyPr>
                <a:lstStyle/>
                <a:p>
                  <a:pPr algn="ctr"/>
                  <a:r>
                    <a:rPr lang="de-DE" sz="800" b="1">
                      <a:solidFill>
                        <a:schemeClr val="bg1"/>
                      </a:solidFill>
                    </a:rPr>
                    <a:t>5</a:t>
                  </a:r>
                </a:p>
              </p:txBody>
            </p:sp>
          </p:grpSp>
          <p:sp>
            <p:nvSpPr>
              <p:cNvPr id="52" name="Textfeld 22"/>
              <p:cNvSpPr txBox="1">
                <a:spLocks noChangeArrowheads="1"/>
              </p:cNvSpPr>
              <p:nvPr/>
            </p:nvSpPr>
            <p:spPr bwMode="auto">
              <a:xfrm>
                <a:off x="6643707" y="3468527"/>
                <a:ext cx="1453874" cy="245922"/>
              </a:xfrm>
              <a:prstGeom prst="rect">
                <a:avLst/>
              </a:prstGeom>
              <a:noFill/>
              <a:ln w="9525">
                <a:noFill/>
                <a:miter lim="800000"/>
                <a:headEnd/>
                <a:tailEnd/>
              </a:ln>
            </p:spPr>
            <p:txBody>
              <a:bodyPr>
                <a:spAutoFit/>
              </a:bodyPr>
              <a:lstStyle/>
              <a:p>
                <a:r>
                  <a:rPr lang="de-DE" sz="1000" b="1" dirty="0">
                    <a:solidFill>
                      <a:schemeClr val="tx1">
                        <a:lumMod val="75000"/>
                        <a:lumOff val="25000"/>
                      </a:schemeClr>
                    </a:solidFill>
                    <a:latin typeface="+mn-lt"/>
                  </a:rPr>
                  <a:t>End </a:t>
                </a:r>
                <a:r>
                  <a:rPr lang="de-DE" sz="1000" b="1" dirty="0" err="1">
                    <a:solidFill>
                      <a:schemeClr val="tx1">
                        <a:lumMod val="75000"/>
                        <a:lumOff val="25000"/>
                      </a:schemeClr>
                    </a:solidFill>
                    <a:latin typeface="+mn-lt"/>
                  </a:rPr>
                  <a:t>position</a:t>
                </a:r>
                <a:r>
                  <a:rPr lang="de-DE" sz="1000" b="1" dirty="0">
                    <a:solidFill>
                      <a:schemeClr val="tx1">
                        <a:lumMod val="75000"/>
                        <a:lumOff val="25000"/>
                      </a:schemeClr>
                    </a:solidFill>
                    <a:latin typeface="+mn-lt"/>
                  </a:rPr>
                  <a:t> </a:t>
                </a:r>
                <a:r>
                  <a:rPr lang="de-DE" sz="1000" b="1" dirty="0" err="1">
                    <a:solidFill>
                      <a:schemeClr val="tx1">
                        <a:lumMod val="75000"/>
                        <a:lumOff val="25000"/>
                      </a:schemeClr>
                    </a:solidFill>
                    <a:latin typeface="+mn-lt"/>
                  </a:rPr>
                  <a:t>setting</a:t>
                </a:r>
                <a:endParaRPr lang="de-DE" sz="1000" b="1" dirty="0">
                  <a:solidFill>
                    <a:schemeClr val="tx1">
                      <a:lumMod val="75000"/>
                      <a:lumOff val="25000"/>
                    </a:schemeClr>
                  </a:solidFill>
                  <a:latin typeface="+mn-lt"/>
                </a:endParaRPr>
              </a:p>
            </p:txBody>
          </p:sp>
        </p:grpSp>
        <p:grpSp>
          <p:nvGrpSpPr>
            <p:cNvPr id="46" name="Gruppieren 26"/>
            <p:cNvGrpSpPr>
              <a:grpSpLocks/>
            </p:cNvGrpSpPr>
            <p:nvPr/>
          </p:nvGrpSpPr>
          <p:grpSpPr bwMode="auto">
            <a:xfrm>
              <a:off x="7215206" y="4000497"/>
              <a:ext cx="1596774" cy="257123"/>
              <a:chOff x="6500401" y="3457465"/>
              <a:chExt cx="1597173" cy="256985"/>
            </a:xfrm>
          </p:grpSpPr>
          <p:grpSp>
            <p:nvGrpSpPr>
              <p:cNvPr id="47" name="Gruppieren 12"/>
              <p:cNvGrpSpPr>
                <a:grpSpLocks/>
              </p:cNvGrpSpPr>
              <p:nvPr/>
            </p:nvGrpSpPr>
            <p:grpSpPr bwMode="auto">
              <a:xfrm>
                <a:off x="6500401" y="3457465"/>
                <a:ext cx="180045" cy="215328"/>
                <a:chOff x="7352816" y="3260792"/>
                <a:chExt cx="300671" cy="372883"/>
              </a:xfrm>
            </p:grpSpPr>
            <p:sp>
              <p:nvSpPr>
                <p:cNvPr id="49" name="Ellipse 13"/>
                <p:cNvSpPr>
                  <a:spLocks noChangeArrowheads="1"/>
                </p:cNvSpPr>
                <p:nvPr/>
              </p:nvSpPr>
              <p:spPr bwMode="auto">
                <a:xfrm>
                  <a:off x="7392929" y="3344116"/>
                  <a:ext cx="210470" cy="218076"/>
                </a:xfrm>
                <a:prstGeom prst="ellipse">
                  <a:avLst/>
                </a:prstGeom>
                <a:solidFill>
                  <a:schemeClr val="tx1"/>
                </a:solidFill>
                <a:ln w="6350" algn="ctr">
                  <a:solidFill>
                    <a:schemeClr val="tx1"/>
                  </a:solidFill>
                  <a:round/>
                  <a:headEnd/>
                  <a:tailEnd/>
                </a:ln>
              </p:spPr>
              <p:txBody>
                <a:bodyPr/>
                <a:lstStyle/>
                <a:p>
                  <a:pPr algn="ctr" eaLnBrk="0" hangingPunct="0"/>
                  <a:endParaRPr lang="de-DE" sz="800" b="1"/>
                </a:p>
              </p:txBody>
            </p:sp>
            <p:sp>
              <p:nvSpPr>
                <p:cNvPr id="50" name="Textfeld 14"/>
                <p:cNvSpPr txBox="1">
                  <a:spLocks noChangeArrowheads="1"/>
                </p:cNvSpPr>
                <p:nvPr/>
              </p:nvSpPr>
              <p:spPr bwMode="auto">
                <a:xfrm>
                  <a:off x="7352816" y="3260792"/>
                  <a:ext cx="300671" cy="372883"/>
                </a:xfrm>
                <a:prstGeom prst="rect">
                  <a:avLst/>
                </a:prstGeom>
                <a:noFill/>
                <a:ln w="9525">
                  <a:noFill/>
                  <a:miter lim="800000"/>
                  <a:headEnd/>
                  <a:tailEnd/>
                </a:ln>
              </p:spPr>
              <p:txBody>
                <a:bodyPr>
                  <a:spAutoFit/>
                </a:bodyPr>
                <a:lstStyle/>
                <a:p>
                  <a:pPr algn="ctr"/>
                  <a:r>
                    <a:rPr lang="de-DE" sz="800" b="1">
                      <a:solidFill>
                        <a:schemeClr val="bg1"/>
                      </a:solidFill>
                    </a:rPr>
                    <a:t>6</a:t>
                  </a:r>
                </a:p>
              </p:txBody>
            </p:sp>
          </p:grpSp>
          <p:sp>
            <p:nvSpPr>
              <p:cNvPr id="48" name="Textfeld 22"/>
              <p:cNvSpPr txBox="1">
                <a:spLocks noChangeArrowheads="1"/>
              </p:cNvSpPr>
              <p:nvPr/>
            </p:nvSpPr>
            <p:spPr bwMode="auto">
              <a:xfrm>
                <a:off x="6643702" y="3468528"/>
                <a:ext cx="1453872" cy="245922"/>
              </a:xfrm>
              <a:prstGeom prst="rect">
                <a:avLst/>
              </a:prstGeom>
              <a:noFill/>
              <a:ln w="9525">
                <a:noFill/>
                <a:miter lim="800000"/>
                <a:headEnd/>
                <a:tailEnd/>
              </a:ln>
            </p:spPr>
            <p:txBody>
              <a:bodyPr>
                <a:spAutoFit/>
              </a:bodyPr>
              <a:lstStyle/>
              <a:p>
                <a:r>
                  <a:rPr lang="de-DE" sz="1000" b="1" dirty="0">
                    <a:solidFill>
                      <a:schemeClr val="tx1">
                        <a:lumMod val="75000"/>
                        <a:lumOff val="25000"/>
                      </a:schemeClr>
                    </a:solidFill>
                    <a:latin typeface="+mn-lt"/>
                  </a:rPr>
                  <a:t>Sensor </a:t>
                </a:r>
                <a:r>
                  <a:rPr lang="de-DE" sz="1000" b="1" dirty="0" err="1">
                    <a:solidFill>
                      <a:schemeClr val="tx1">
                        <a:lumMod val="75000"/>
                        <a:lumOff val="25000"/>
                      </a:schemeClr>
                    </a:solidFill>
                    <a:latin typeface="+mn-lt"/>
                  </a:rPr>
                  <a:t>system</a:t>
                </a:r>
                <a:endParaRPr lang="de-DE" sz="1000" b="1" dirty="0">
                  <a:solidFill>
                    <a:schemeClr val="tx1">
                      <a:lumMod val="75000"/>
                      <a:lumOff val="25000"/>
                    </a:schemeClr>
                  </a:solidFill>
                  <a:latin typeface="+mn-lt"/>
                </a:endParaRPr>
              </a:p>
            </p:txBody>
          </p:sp>
        </p:grpSp>
      </p:grpSp>
      <p:sp>
        <p:nvSpPr>
          <p:cNvPr id="71" name="Foliennummernplatzhalter 70"/>
          <p:cNvSpPr>
            <a:spLocks noGrp="1"/>
          </p:cNvSpPr>
          <p:nvPr>
            <p:ph type="sldNum" sz="quarter" idx="4"/>
          </p:nvPr>
        </p:nvSpPr>
        <p:spPr/>
        <p:txBody>
          <a:bodyPr/>
          <a:lstStyle/>
          <a:p>
            <a:fld id="{67E460E2-A79B-FD4C-875F-CB1722C97EA1}" type="slidenum">
              <a:rPr lang="de-DE" smtClean="0"/>
              <a:pPr/>
              <a:t>5</a:t>
            </a:fld>
            <a:endParaRPr lang="de-DE"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el 2"/>
          <p:cNvSpPr>
            <a:spLocks noGrp="1"/>
          </p:cNvSpPr>
          <p:nvPr>
            <p:ph type="title"/>
          </p:nvPr>
        </p:nvSpPr>
        <p:spPr/>
        <p:txBody>
          <a:bodyPr/>
          <a:lstStyle/>
          <a:p>
            <a:r>
              <a:rPr lang="en-US" dirty="0" smtClean="0"/>
              <a:t>Why use roller guides in the linear motors?</a:t>
            </a:r>
            <a:endParaRPr lang="de-DE" dirty="0" smtClean="0">
              <a:solidFill>
                <a:schemeClr val="accent2"/>
              </a:solidFill>
            </a:endParaRPr>
          </a:p>
        </p:txBody>
      </p:sp>
      <p:sp>
        <p:nvSpPr>
          <p:cNvPr id="5" name="Fußzeilenplatzhalter 4"/>
          <p:cNvSpPr>
            <a:spLocks noGrp="1"/>
          </p:cNvSpPr>
          <p:nvPr>
            <p:ph type="ftr" sz="quarter" idx="3"/>
          </p:nvPr>
        </p:nvSpPr>
        <p:spPr/>
        <p:txBody>
          <a:bodyPr/>
          <a:lstStyle/>
          <a:p>
            <a:pPr>
              <a:defRPr/>
            </a:pPr>
            <a:r>
              <a:rPr lang="en-US"/>
              <a:t>Linear modules basic training - Jakob Khoury</a:t>
            </a:r>
            <a:endParaRPr lang="de-DE" dirty="0"/>
          </a:p>
        </p:txBody>
      </p:sp>
      <p:sp>
        <p:nvSpPr>
          <p:cNvPr id="51208" name="Textfeld 7"/>
          <p:cNvSpPr txBox="1">
            <a:spLocks noChangeArrowheads="1"/>
          </p:cNvSpPr>
          <p:nvPr/>
        </p:nvSpPr>
        <p:spPr bwMode="auto">
          <a:xfrm>
            <a:off x="250825" y="1052513"/>
            <a:ext cx="184731" cy="369332"/>
          </a:xfrm>
          <a:prstGeom prst="rect">
            <a:avLst/>
          </a:prstGeom>
          <a:noFill/>
          <a:ln w="9525">
            <a:noFill/>
            <a:miter lim="800000"/>
            <a:headEnd/>
            <a:tailEnd/>
          </a:ln>
        </p:spPr>
        <p:txBody>
          <a:bodyPr wrap="none">
            <a:spAutoFit/>
          </a:bodyPr>
          <a:lstStyle/>
          <a:p>
            <a:endParaRPr lang="de-DE" dirty="0"/>
          </a:p>
        </p:txBody>
      </p:sp>
      <p:sp>
        <p:nvSpPr>
          <p:cNvPr id="51209" name="Textfeld 8"/>
          <p:cNvSpPr txBox="1">
            <a:spLocks noChangeArrowheads="1"/>
          </p:cNvSpPr>
          <p:nvPr/>
        </p:nvSpPr>
        <p:spPr bwMode="auto">
          <a:xfrm>
            <a:off x="611188" y="3357563"/>
            <a:ext cx="184731" cy="369332"/>
          </a:xfrm>
          <a:prstGeom prst="rect">
            <a:avLst/>
          </a:prstGeom>
          <a:noFill/>
          <a:ln w="9525">
            <a:noFill/>
            <a:miter lim="800000"/>
            <a:headEnd/>
            <a:tailEnd/>
          </a:ln>
        </p:spPr>
        <p:txBody>
          <a:bodyPr wrap="none">
            <a:spAutoFit/>
          </a:bodyPr>
          <a:lstStyle/>
          <a:p>
            <a:endParaRPr lang="de-DE" dirty="0"/>
          </a:p>
        </p:txBody>
      </p:sp>
      <p:sp>
        <p:nvSpPr>
          <p:cNvPr id="11" name="Foliennummernplatzhalter 10"/>
          <p:cNvSpPr>
            <a:spLocks noGrp="1"/>
          </p:cNvSpPr>
          <p:nvPr>
            <p:ph type="sldNum" sz="quarter" idx="4"/>
          </p:nvPr>
        </p:nvSpPr>
        <p:spPr/>
        <p:txBody>
          <a:bodyPr/>
          <a:lstStyle/>
          <a:p>
            <a:fld id="{67E460E2-A79B-FD4C-875F-CB1722C97EA1}" type="slidenum">
              <a:rPr lang="de-DE" smtClean="0"/>
              <a:pPr/>
              <a:t>50</a:t>
            </a:fld>
            <a:endParaRPr lang="de-DE" dirty="0"/>
          </a:p>
        </p:txBody>
      </p:sp>
      <p:sp>
        <p:nvSpPr>
          <p:cNvPr id="12" name="Textfeld 11"/>
          <p:cNvSpPr txBox="1"/>
          <p:nvPr/>
        </p:nvSpPr>
        <p:spPr>
          <a:xfrm>
            <a:off x="683568" y="1700808"/>
            <a:ext cx="7920880" cy="1938992"/>
          </a:xfrm>
          <a:prstGeom prst="rect">
            <a:avLst/>
          </a:prstGeom>
          <a:noFill/>
        </p:spPr>
        <p:txBody>
          <a:bodyPr wrap="square" rtlCol="0">
            <a:spAutoFit/>
          </a:bodyPr>
          <a:lstStyle/>
          <a:p>
            <a:r>
              <a:rPr lang="en-US" sz="2000" b="1" dirty="0" smtClean="0">
                <a:latin typeface="+mn-lt"/>
              </a:rPr>
              <a:t>Advantages of roller guides in linear motors:</a:t>
            </a:r>
            <a:br>
              <a:rPr lang="en-US" sz="2000" b="1" dirty="0" smtClean="0">
                <a:latin typeface="+mn-lt"/>
              </a:rPr>
            </a:br>
            <a:r>
              <a:rPr lang="en-US" sz="2000" dirty="0" smtClean="0">
                <a:latin typeface="+mn-lt"/>
              </a:rPr>
              <a:t>- They are adequate for handling tasks</a:t>
            </a:r>
          </a:p>
          <a:p>
            <a:r>
              <a:rPr lang="en-US" sz="2000" dirty="0" smtClean="0">
                <a:latin typeface="+mn-lt"/>
              </a:rPr>
              <a:t>- Suitable for high acceleration / speed</a:t>
            </a:r>
            <a:br>
              <a:rPr lang="en-US" sz="2000" dirty="0" smtClean="0">
                <a:latin typeface="+mn-lt"/>
              </a:rPr>
            </a:br>
            <a:r>
              <a:rPr lang="en-US" sz="2000" dirty="0" smtClean="0">
                <a:latin typeface="+mn-lt"/>
              </a:rPr>
              <a:t>- Distorting profile</a:t>
            </a:r>
            <a:br>
              <a:rPr lang="en-US" sz="2000" dirty="0" smtClean="0">
                <a:latin typeface="+mn-lt"/>
              </a:rPr>
            </a:br>
            <a:r>
              <a:rPr lang="en-US" sz="2000" dirty="0" smtClean="0">
                <a:latin typeface="+mn-lt"/>
              </a:rPr>
              <a:t>- Guide rollers are in an X-shape and far from one </a:t>
            </a:r>
            <a:r>
              <a:rPr lang="en-US" sz="2000" dirty="0" err="1" smtClean="0">
                <a:latin typeface="+mn-lt"/>
              </a:rPr>
              <a:t>anotherarranged</a:t>
            </a:r>
            <a:r>
              <a:rPr lang="en-US" sz="2000" dirty="0" smtClean="0">
                <a:latin typeface="+mn-lt"/>
              </a:rPr>
              <a:t/>
            </a:r>
            <a:br>
              <a:rPr lang="en-US" sz="2000" dirty="0" smtClean="0">
                <a:latin typeface="+mn-lt"/>
              </a:rPr>
            </a:br>
            <a:r>
              <a:rPr lang="en-US" sz="2000" dirty="0" smtClean="0">
                <a:latin typeface="+mn-lt"/>
              </a:rPr>
              <a:t>- A closed carriage can be used</a:t>
            </a:r>
            <a:endParaRPr lang="de-DE" sz="2000" dirty="0">
              <a:latin typeface="+mn-lt"/>
            </a:endParaRPr>
          </a:p>
        </p:txBody>
      </p:sp>
      <p:sp>
        <p:nvSpPr>
          <p:cNvPr id="13" name="Textfeld 12"/>
          <p:cNvSpPr txBox="1"/>
          <p:nvPr/>
        </p:nvSpPr>
        <p:spPr>
          <a:xfrm>
            <a:off x="611560" y="4365104"/>
            <a:ext cx="7560840" cy="1015663"/>
          </a:xfrm>
          <a:prstGeom prst="rect">
            <a:avLst/>
          </a:prstGeom>
          <a:noFill/>
        </p:spPr>
        <p:txBody>
          <a:bodyPr wrap="square" rtlCol="0">
            <a:spAutoFit/>
          </a:bodyPr>
          <a:lstStyle/>
          <a:p>
            <a:r>
              <a:rPr lang="en-US" sz="2000" dirty="0" smtClean="0">
                <a:latin typeface="+mn-lt"/>
              </a:rPr>
              <a:t>Info:</a:t>
            </a:r>
          </a:p>
          <a:p>
            <a:r>
              <a:rPr lang="en-US" sz="2000" dirty="0" smtClean="0">
                <a:latin typeface="+mn-lt"/>
              </a:rPr>
              <a:t>With short strokes high speed can not be reached.  This is why the PPU-E uses a rail guide.</a:t>
            </a:r>
            <a:endParaRPr lang="de-DE" sz="2000" dirty="0">
              <a:latin typeface="+mn-lt"/>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el 2"/>
          <p:cNvSpPr>
            <a:spLocks noGrp="1"/>
          </p:cNvSpPr>
          <p:nvPr>
            <p:ph type="title"/>
          </p:nvPr>
        </p:nvSpPr>
        <p:spPr/>
        <p:txBody>
          <a:bodyPr/>
          <a:lstStyle/>
          <a:p>
            <a:r>
              <a:rPr lang="de-DE" dirty="0" smtClean="0"/>
              <a:t>Linear </a:t>
            </a:r>
            <a:r>
              <a:rPr lang="de-DE" dirty="0" err="1" smtClean="0"/>
              <a:t>modules</a:t>
            </a:r>
            <a:r>
              <a:rPr lang="de-DE" dirty="0" smtClean="0"/>
              <a:t> </a:t>
            </a:r>
            <a:r>
              <a:rPr lang="de-DE" dirty="0" err="1" smtClean="0"/>
              <a:t>overview</a:t>
            </a:r>
            <a:endParaRPr lang="de-DE" dirty="0" smtClean="0"/>
          </a:p>
        </p:txBody>
      </p:sp>
      <p:sp>
        <p:nvSpPr>
          <p:cNvPr id="5" name="Fußzeilenplatzhalter 4"/>
          <p:cNvSpPr>
            <a:spLocks noGrp="1"/>
          </p:cNvSpPr>
          <p:nvPr>
            <p:ph type="ftr" sz="quarter" idx="3"/>
          </p:nvPr>
        </p:nvSpPr>
        <p:spPr/>
        <p:txBody>
          <a:bodyPr/>
          <a:lstStyle/>
          <a:p>
            <a:pPr>
              <a:defRPr/>
            </a:pPr>
            <a:r>
              <a:rPr lang="en-US"/>
              <a:t>Linear modules basic training - Jakob Khoury</a:t>
            </a:r>
            <a:endParaRPr lang="de-DE" dirty="0"/>
          </a:p>
        </p:txBody>
      </p:sp>
      <p:sp>
        <p:nvSpPr>
          <p:cNvPr id="52229" name="Text Box 4"/>
          <p:cNvSpPr txBox="1">
            <a:spLocks noChangeArrowheads="1"/>
          </p:cNvSpPr>
          <p:nvPr/>
        </p:nvSpPr>
        <p:spPr bwMode="auto">
          <a:xfrm>
            <a:off x="611179" y="1295400"/>
            <a:ext cx="2746375" cy="525401"/>
          </a:xfrm>
          <a:prstGeom prst="rect">
            <a:avLst/>
          </a:prstGeom>
          <a:noFill/>
          <a:ln w="9525">
            <a:noFill/>
            <a:miter lim="800000"/>
            <a:headEnd/>
            <a:tailEnd/>
          </a:ln>
        </p:spPr>
        <p:txBody>
          <a:bodyPr lIns="90000" tIns="46800" rIns="90000" bIns="46800">
            <a:spAutoFit/>
          </a:bodyPr>
          <a:lstStyle/>
          <a:p>
            <a:pPr>
              <a:spcBef>
                <a:spcPct val="50000"/>
              </a:spcBef>
            </a:pPr>
            <a:r>
              <a:rPr lang="de-DE" sz="2800" dirty="0">
                <a:solidFill>
                  <a:srgbClr val="163967"/>
                </a:solidFill>
                <a:latin typeface="+mn-lt"/>
              </a:rPr>
              <a:t>ELM 23, 37</a:t>
            </a:r>
          </a:p>
        </p:txBody>
      </p:sp>
      <p:pic>
        <p:nvPicPr>
          <p:cNvPr id="52230" name="Picture 2" descr="_Pic1167"/>
          <p:cNvPicPr>
            <a:picLocks noChangeAspect="1" noChangeArrowheads="1"/>
          </p:cNvPicPr>
          <p:nvPr/>
        </p:nvPicPr>
        <p:blipFill>
          <a:blip r:embed="rId2" cstate="print"/>
          <a:srcRect/>
          <a:stretch>
            <a:fillRect/>
          </a:stretch>
        </p:blipFill>
        <p:spPr bwMode="auto">
          <a:xfrm>
            <a:off x="5257800" y="1285875"/>
            <a:ext cx="3600450" cy="1646238"/>
          </a:xfrm>
          <a:prstGeom prst="rect">
            <a:avLst/>
          </a:prstGeom>
          <a:noFill/>
          <a:ln w="9525">
            <a:noFill/>
            <a:miter lim="800000"/>
            <a:headEnd/>
            <a:tailEnd/>
          </a:ln>
        </p:spPr>
      </p:pic>
      <p:sp>
        <p:nvSpPr>
          <p:cNvPr id="34" name="Text Box 3"/>
          <p:cNvSpPr txBox="1">
            <a:spLocks noChangeArrowheads="1"/>
          </p:cNvSpPr>
          <p:nvPr/>
        </p:nvSpPr>
        <p:spPr bwMode="auto">
          <a:xfrm>
            <a:off x="642910" y="1928813"/>
            <a:ext cx="7677150" cy="3826946"/>
          </a:xfrm>
          <a:prstGeom prst="rect">
            <a:avLst/>
          </a:prstGeom>
          <a:noFill/>
          <a:ln w="9525">
            <a:noFill/>
            <a:miter lim="800000"/>
            <a:headEnd/>
            <a:tailEnd/>
          </a:ln>
        </p:spPr>
        <p:txBody>
          <a:bodyPr lIns="90000" tIns="46800" rIns="90000" bIns="46800">
            <a:spAutoFit/>
          </a:bodyPr>
          <a:lstStyle/>
          <a:p>
            <a:pPr eaLnBrk="0" hangingPunct="0">
              <a:spcBef>
                <a:spcPts val="600"/>
              </a:spcBef>
              <a:buFontTx/>
              <a:buChar char="•"/>
            </a:pPr>
            <a:r>
              <a:rPr kumimoji="0" lang="de-DE" sz="2000" dirty="0">
                <a:solidFill>
                  <a:schemeClr val="tx1">
                    <a:lumMod val="75000"/>
                    <a:lumOff val="25000"/>
                  </a:schemeClr>
                </a:solidFill>
                <a:latin typeface="+mn-lt"/>
              </a:rPr>
              <a:t> 2 </a:t>
            </a:r>
            <a:r>
              <a:rPr kumimoji="0" lang="de-DE" sz="2000" dirty="0" err="1">
                <a:solidFill>
                  <a:schemeClr val="tx1">
                    <a:lumMod val="75000"/>
                    <a:lumOff val="25000"/>
                  </a:schemeClr>
                </a:solidFill>
                <a:latin typeface="+mn-lt"/>
              </a:rPr>
              <a:t>sizes</a:t>
            </a:r>
            <a:r>
              <a:rPr kumimoji="0" lang="de-DE" sz="2000" dirty="0">
                <a:solidFill>
                  <a:schemeClr val="tx1">
                    <a:lumMod val="75000"/>
                    <a:lumOff val="25000"/>
                  </a:schemeClr>
                </a:solidFill>
                <a:latin typeface="+mn-lt"/>
              </a:rPr>
              <a:t> (60 N </a:t>
            </a:r>
            <a:r>
              <a:rPr kumimoji="0" lang="de-DE" sz="2000" dirty="0" err="1">
                <a:solidFill>
                  <a:schemeClr val="tx1">
                    <a:lumMod val="75000"/>
                    <a:lumOff val="25000"/>
                  </a:schemeClr>
                </a:solidFill>
                <a:latin typeface="+mn-lt"/>
              </a:rPr>
              <a:t>and</a:t>
            </a:r>
            <a:r>
              <a:rPr kumimoji="0" lang="de-DE" sz="2000" dirty="0">
                <a:solidFill>
                  <a:schemeClr val="tx1">
                    <a:lumMod val="75000"/>
                    <a:lumOff val="25000"/>
                  </a:schemeClr>
                </a:solidFill>
                <a:latin typeface="+mn-lt"/>
              </a:rPr>
              <a:t> 160 N)</a:t>
            </a:r>
          </a:p>
          <a:p>
            <a:pPr eaLnBrk="0" hangingPunct="0">
              <a:spcBef>
                <a:spcPts val="600"/>
              </a:spcBef>
              <a:buFontTx/>
              <a:buChar char="•"/>
            </a:pPr>
            <a:r>
              <a:rPr kumimoji="0" lang="de-DE" sz="2000" dirty="0">
                <a:solidFill>
                  <a:schemeClr val="tx1">
                    <a:lumMod val="75000"/>
                    <a:lumOff val="25000"/>
                  </a:schemeClr>
                </a:solidFill>
                <a:latin typeface="+mn-lt"/>
              </a:rPr>
              <a:t> </a:t>
            </a:r>
            <a:r>
              <a:rPr lang="de-DE" sz="2000" dirty="0" err="1">
                <a:solidFill>
                  <a:schemeClr val="tx1">
                    <a:lumMod val="75000"/>
                    <a:lumOff val="25000"/>
                  </a:schemeClr>
                </a:solidFill>
                <a:latin typeface="+mn-lt"/>
              </a:rPr>
              <a:t>s</a:t>
            </a:r>
            <a:r>
              <a:rPr kumimoji="0" lang="de-DE" sz="2000" dirty="0" err="1" smtClean="0">
                <a:solidFill>
                  <a:schemeClr val="tx1">
                    <a:lumMod val="75000"/>
                    <a:lumOff val="25000"/>
                  </a:schemeClr>
                </a:solidFill>
                <a:latin typeface="+mn-lt"/>
              </a:rPr>
              <a:t>trokes</a:t>
            </a:r>
            <a:r>
              <a:rPr kumimoji="0" lang="de-DE" sz="2000" dirty="0" smtClean="0">
                <a:solidFill>
                  <a:schemeClr val="tx1">
                    <a:lumMod val="75000"/>
                    <a:lumOff val="25000"/>
                  </a:schemeClr>
                </a:solidFill>
                <a:latin typeface="+mn-lt"/>
              </a:rPr>
              <a:t> </a:t>
            </a:r>
            <a:r>
              <a:rPr kumimoji="0" lang="de-DE" sz="2000" dirty="0">
                <a:solidFill>
                  <a:schemeClr val="tx1">
                    <a:lumMod val="75000"/>
                    <a:lumOff val="25000"/>
                  </a:schemeClr>
                </a:solidFill>
                <a:latin typeface="+mn-lt"/>
              </a:rPr>
              <a:t>70 – 260 mm</a:t>
            </a:r>
          </a:p>
          <a:p>
            <a:pPr eaLnBrk="0" hangingPunct="0">
              <a:spcBef>
                <a:spcPts val="600"/>
              </a:spcBef>
              <a:buFontTx/>
              <a:buChar char="•"/>
            </a:pPr>
            <a:r>
              <a:rPr kumimoji="0" lang="de-DE" sz="2000" dirty="0">
                <a:solidFill>
                  <a:schemeClr val="tx1">
                    <a:lumMod val="75000"/>
                    <a:lumOff val="25000"/>
                  </a:schemeClr>
                </a:solidFill>
                <a:latin typeface="+mn-lt"/>
              </a:rPr>
              <a:t> </a:t>
            </a:r>
            <a:r>
              <a:rPr kumimoji="0" lang="de-DE" sz="2000" dirty="0" err="1" smtClean="0">
                <a:solidFill>
                  <a:schemeClr val="tx1">
                    <a:lumMod val="75000"/>
                    <a:lumOff val="25000"/>
                  </a:schemeClr>
                </a:solidFill>
                <a:latin typeface="+mn-lt"/>
              </a:rPr>
              <a:t>profiled</a:t>
            </a:r>
            <a:r>
              <a:rPr kumimoji="0" lang="de-DE" sz="2000" dirty="0" smtClean="0">
                <a:solidFill>
                  <a:schemeClr val="tx1">
                    <a:lumMod val="75000"/>
                    <a:lumOff val="25000"/>
                  </a:schemeClr>
                </a:solidFill>
                <a:latin typeface="+mn-lt"/>
              </a:rPr>
              <a:t> </a:t>
            </a:r>
            <a:r>
              <a:rPr kumimoji="0" lang="de-DE" sz="2000" dirty="0" err="1">
                <a:solidFill>
                  <a:schemeClr val="tx1">
                    <a:lumMod val="75000"/>
                    <a:lumOff val="25000"/>
                  </a:schemeClr>
                </a:solidFill>
                <a:latin typeface="+mn-lt"/>
              </a:rPr>
              <a:t>rail</a:t>
            </a:r>
            <a:r>
              <a:rPr kumimoji="0" lang="de-DE" sz="2000" dirty="0">
                <a:solidFill>
                  <a:schemeClr val="tx1">
                    <a:lumMod val="75000"/>
                    <a:lumOff val="25000"/>
                  </a:schemeClr>
                </a:solidFill>
                <a:latin typeface="+mn-lt"/>
              </a:rPr>
              <a:t> </a:t>
            </a:r>
            <a:r>
              <a:rPr kumimoji="0" lang="de-DE" sz="2000" dirty="0" err="1">
                <a:solidFill>
                  <a:schemeClr val="tx1">
                    <a:lumMod val="75000"/>
                    <a:lumOff val="25000"/>
                  </a:schemeClr>
                </a:solidFill>
                <a:latin typeface="+mn-lt"/>
              </a:rPr>
              <a:t>guide</a:t>
            </a:r>
            <a:endParaRPr kumimoji="0" lang="de-DE" sz="2000" dirty="0">
              <a:solidFill>
                <a:schemeClr val="tx1">
                  <a:lumMod val="75000"/>
                  <a:lumOff val="25000"/>
                </a:schemeClr>
              </a:solidFill>
              <a:latin typeface="+mn-lt"/>
            </a:endParaRPr>
          </a:p>
          <a:p>
            <a:pPr eaLnBrk="0" hangingPunct="0">
              <a:spcBef>
                <a:spcPts val="600"/>
              </a:spcBef>
              <a:buFontTx/>
              <a:buChar char="•"/>
            </a:pPr>
            <a:r>
              <a:rPr kumimoji="0" lang="de-DE" sz="2000" dirty="0">
                <a:solidFill>
                  <a:schemeClr val="tx1">
                    <a:lumMod val="75000"/>
                    <a:lumOff val="25000"/>
                  </a:schemeClr>
                </a:solidFill>
                <a:latin typeface="+mn-lt"/>
              </a:rPr>
              <a:t> </a:t>
            </a:r>
            <a:r>
              <a:rPr kumimoji="0" lang="de-DE" sz="2000" dirty="0" err="1" smtClean="0">
                <a:solidFill>
                  <a:schemeClr val="tx1">
                    <a:lumMod val="75000"/>
                    <a:lumOff val="25000"/>
                  </a:schemeClr>
                </a:solidFill>
                <a:latin typeface="+mn-lt"/>
              </a:rPr>
              <a:t>integrated</a:t>
            </a:r>
            <a:r>
              <a:rPr kumimoji="0" lang="de-DE" sz="2000" dirty="0" smtClean="0">
                <a:solidFill>
                  <a:schemeClr val="tx1">
                    <a:lumMod val="75000"/>
                    <a:lumOff val="25000"/>
                  </a:schemeClr>
                </a:solidFill>
                <a:latin typeface="+mn-lt"/>
              </a:rPr>
              <a:t> </a:t>
            </a:r>
            <a:r>
              <a:rPr kumimoji="0" lang="de-DE" sz="2000" dirty="0" err="1">
                <a:solidFill>
                  <a:schemeClr val="tx1">
                    <a:lumMod val="75000"/>
                    <a:lumOff val="25000"/>
                  </a:schemeClr>
                </a:solidFill>
                <a:latin typeface="+mn-lt"/>
              </a:rPr>
              <a:t>motor</a:t>
            </a:r>
            <a:r>
              <a:rPr kumimoji="0" lang="de-DE" sz="2000" dirty="0">
                <a:solidFill>
                  <a:schemeClr val="tx1">
                    <a:lumMod val="75000"/>
                    <a:lumOff val="25000"/>
                  </a:schemeClr>
                </a:solidFill>
                <a:latin typeface="+mn-lt"/>
              </a:rPr>
              <a:t> in </a:t>
            </a:r>
            <a:r>
              <a:rPr kumimoji="0" lang="de-DE" sz="2000" dirty="0" err="1">
                <a:solidFill>
                  <a:schemeClr val="tx1">
                    <a:lumMod val="75000"/>
                    <a:lumOff val="25000"/>
                  </a:schemeClr>
                </a:solidFill>
                <a:latin typeface="+mn-lt"/>
              </a:rPr>
              <a:t>the</a:t>
            </a:r>
            <a:r>
              <a:rPr kumimoji="0" lang="de-DE" sz="2000" dirty="0">
                <a:solidFill>
                  <a:schemeClr val="tx1">
                    <a:lumMod val="75000"/>
                    <a:lumOff val="25000"/>
                  </a:schemeClr>
                </a:solidFill>
                <a:latin typeface="+mn-lt"/>
              </a:rPr>
              <a:t> </a:t>
            </a:r>
            <a:r>
              <a:rPr kumimoji="0" lang="de-DE" sz="2000" dirty="0" err="1">
                <a:solidFill>
                  <a:schemeClr val="tx1">
                    <a:lumMod val="75000"/>
                    <a:lumOff val="25000"/>
                  </a:schemeClr>
                </a:solidFill>
                <a:latin typeface="+mn-lt"/>
              </a:rPr>
              <a:t>axis</a:t>
            </a:r>
            <a:endParaRPr kumimoji="0" lang="de-DE" sz="2000" dirty="0">
              <a:solidFill>
                <a:schemeClr val="tx1">
                  <a:lumMod val="75000"/>
                  <a:lumOff val="25000"/>
                </a:schemeClr>
              </a:solidFill>
              <a:latin typeface="+mn-lt"/>
            </a:endParaRPr>
          </a:p>
          <a:p>
            <a:pPr eaLnBrk="0" hangingPunct="0">
              <a:spcBef>
                <a:spcPts val="600"/>
              </a:spcBef>
              <a:buFontTx/>
              <a:buChar char="•"/>
            </a:pPr>
            <a:r>
              <a:rPr kumimoji="0" lang="de-DE" sz="2000" dirty="0">
                <a:solidFill>
                  <a:schemeClr val="tx1">
                    <a:lumMod val="75000"/>
                    <a:lumOff val="25000"/>
                  </a:schemeClr>
                </a:solidFill>
                <a:latin typeface="+mn-lt"/>
              </a:rPr>
              <a:t> </a:t>
            </a:r>
            <a:r>
              <a:rPr kumimoji="0" lang="de-DE" sz="2000" dirty="0" err="1" smtClean="0">
                <a:solidFill>
                  <a:schemeClr val="tx1">
                    <a:lumMod val="75000"/>
                    <a:lumOff val="25000"/>
                  </a:schemeClr>
                </a:solidFill>
                <a:latin typeface="+mn-lt"/>
              </a:rPr>
              <a:t>integrated</a:t>
            </a:r>
            <a:r>
              <a:rPr kumimoji="0" lang="de-DE" sz="2000" dirty="0" smtClean="0">
                <a:solidFill>
                  <a:schemeClr val="tx1">
                    <a:lumMod val="75000"/>
                    <a:lumOff val="25000"/>
                  </a:schemeClr>
                </a:solidFill>
                <a:latin typeface="+mn-lt"/>
              </a:rPr>
              <a:t> </a:t>
            </a:r>
            <a:r>
              <a:rPr kumimoji="0" lang="de-DE" sz="2000" dirty="0" err="1">
                <a:solidFill>
                  <a:schemeClr val="tx1">
                    <a:lumMod val="75000"/>
                    <a:lumOff val="25000"/>
                  </a:schemeClr>
                </a:solidFill>
                <a:latin typeface="+mn-lt"/>
              </a:rPr>
              <a:t>measuring</a:t>
            </a:r>
            <a:r>
              <a:rPr kumimoji="0" lang="de-DE" sz="2000" dirty="0">
                <a:solidFill>
                  <a:schemeClr val="tx1">
                    <a:lumMod val="75000"/>
                    <a:lumOff val="25000"/>
                  </a:schemeClr>
                </a:solidFill>
                <a:latin typeface="+mn-lt"/>
              </a:rPr>
              <a:t> </a:t>
            </a:r>
            <a:r>
              <a:rPr kumimoji="0" lang="de-DE" sz="2000" dirty="0" err="1">
                <a:solidFill>
                  <a:schemeClr val="tx1">
                    <a:lumMod val="75000"/>
                    <a:lumOff val="25000"/>
                  </a:schemeClr>
                </a:solidFill>
                <a:latin typeface="+mn-lt"/>
              </a:rPr>
              <a:t>system</a:t>
            </a:r>
            <a:r>
              <a:rPr kumimoji="0" lang="de-DE" sz="2000" dirty="0">
                <a:solidFill>
                  <a:schemeClr val="tx1">
                    <a:lumMod val="75000"/>
                    <a:lumOff val="25000"/>
                  </a:schemeClr>
                </a:solidFill>
                <a:latin typeface="+mn-lt"/>
              </a:rPr>
              <a:t> </a:t>
            </a:r>
            <a:r>
              <a:rPr kumimoji="0" lang="de-DE" sz="2000" dirty="0" err="1">
                <a:solidFill>
                  <a:schemeClr val="tx1">
                    <a:lumMod val="75000"/>
                    <a:lumOff val="25000"/>
                  </a:schemeClr>
                </a:solidFill>
                <a:latin typeface="+mn-lt"/>
              </a:rPr>
              <a:t>and</a:t>
            </a:r>
            <a:r>
              <a:rPr kumimoji="0" lang="de-DE" sz="2000" dirty="0">
                <a:solidFill>
                  <a:schemeClr val="tx1">
                    <a:lumMod val="75000"/>
                    <a:lumOff val="25000"/>
                  </a:schemeClr>
                </a:solidFill>
                <a:latin typeface="+mn-lt"/>
              </a:rPr>
              <a:t> </a:t>
            </a:r>
            <a:r>
              <a:rPr kumimoji="0" lang="de-DE" sz="2000" dirty="0" err="1">
                <a:solidFill>
                  <a:schemeClr val="tx1">
                    <a:lumMod val="75000"/>
                    <a:lumOff val="25000"/>
                  </a:schemeClr>
                </a:solidFill>
                <a:latin typeface="+mn-lt"/>
              </a:rPr>
              <a:t>temperature</a:t>
            </a:r>
            <a:r>
              <a:rPr kumimoji="0" lang="de-DE" sz="2000" dirty="0">
                <a:solidFill>
                  <a:schemeClr val="tx1">
                    <a:lumMod val="75000"/>
                    <a:lumOff val="25000"/>
                  </a:schemeClr>
                </a:solidFill>
                <a:latin typeface="+mn-lt"/>
              </a:rPr>
              <a:t> </a:t>
            </a:r>
            <a:r>
              <a:rPr kumimoji="0" lang="de-DE" sz="2000" dirty="0" err="1">
                <a:solidFill>
                  <a:schemeClr val="tx1">
                    <a:lumMod val="75000"/>
                    <a:lumOff val="25000"/>
                  </a:schemeClr>
                </a:solidFill>
                <a:latin typeface="+mn-lt"/>
              </a:rPr>
              <a:t>monitoring</a:t>
            </a:r>
            <a:endParaRPr kumimoji="0" lang="de-DE" sz="2000" dirty="0">
              <a:solidFill>
                <a:schemeClr val="tx1">
                  <a:lumMod val="75000"/>
                  <a:lumOff val="25000"/>
                </a:schemeClr>
              </a:solidFill>
              <a:latin typeface="+mn-lt"/>
            </a:endParaRPr>
          </a:p>
          <a:p>
            <a:pPr eaLnBrk="0" hangingPunct="0">
              <a:spcBef>
                <a:spcPts val="600"/>
              </a:spcBef>
              <a:buFontTx/>
              <a:buChar char="•"/>
            </a:pPr>
            <a:r>
              <a:rPr kumimoji="0" lang="de-DE" sz="2000" dirty="0">
                <a:solidFill>
                  <a:schemeClr val="tx1">
                    <a:lumMod val="75000"/>
                    <a:lumOff val="25000"/>
                  </a:schemeClr>
                </a:solidFill>
                <a:latin typeface="+mn-lt"/>
              </a:rPr>
              <a:t> </a:t>
            </a:r>
            <a:r>
              <a:rPr lang="en-GB" sz="2000" dirty="0" smtClean="0">
                <a:solidFill>
                  <a:schemeClr val="tx1">
                    <a:lumMod val="75000"/>
                    <a:lumOff val="25000"/>
                  </a:schemeClr>
                </a:solidFill>
                <a:latin typeface="+mn-lt"/>
              </a:rPr>
              <a:t>c</a:t>
            </a:r>
            <a:r>
              <a:rPr kumimoji="0" lang="en-GB" sz="2000" dirty="0" smtClean="0">
                <a:solidFill>
                  <a:schemeClr val="tx1">
                    <a:lumMod val="75000"/>
                    <a:lumOff val="25000"/>
                  </a:schemeClr>
                </a:solidFill>
                <a:latin typeface="+mn-lt"/>
              </a:rPr>
              <a:t>ontrolling </a:t>
            </a:r>
            <a:r>
              <a:rPr kumimoji="0" lang="en-GB" sz="2000" dirty="0">
                <a:solidFill>
                  <a:schemeClr val="tx1">
                    <a:lumMod val="75000"/>
                    <a:lumOff val="25000"/>
                  </a:schemeClr>
                </a:solidFill>
                <a:latin typeface="+mn-lt"/>
              </a:rPr>
              <a:t>by I/O’s or </a:t>
            </a:r>
            <a:r>
              <a:rPr kumimoji="0" lang="en-GB" sz="2000" dirty="0" err="1" smtClean="0">
                <a:solidFill>
                  <a:schemeClr val="tx1">
                    <a:lumMod val="75000"/>
                    <a:lumOff val="25000"/>
                  </a:schemeClr>
                </a:solidFill>
                <a:latin typeface="+mn-lt"/>
              </a:rPr>
              <a:t>fieldbus</a:t>
            </a:r>
            <a:r>
              <a:rPr kumimoji="0" lang="en-GB" sz="2000" dirty="0" smtClean="0">
                <a:solidFill>
                  <a:schemeClr val="tx1">
                    <a:lumMod val="75000"/>
                    <a:lumOff val="25000"/>
                  </a:schemeClr>
                </a:solidFill>
                <a:latin typeface="+mn-lt"/>
              </a:rPr>
              <a:t> system</a:t>
            </a:r>
            <a:endParaRPr kumimoji="0" lang="en-GB" sz="2000" dirty="0">
              <a:solidFill>
                <a:schemeClr val="tx1">
                  <a:lumMod val="75000"/>
                  <a:lumOff val="25000"/>
                </a:schemeClr>
              </a:solidFill>
              <a:latin typeface="+mn-lt"/>
            </a:endParaRPr>
          </a:p>
          <a:p>
            <a:pPr>
              <a:spcBef>
                <a:spcPts val="600"/>
              </a:spcBef>
              <a:buFontTx/>
              <a:buChar char="•"/>
            </a:pPr>
            <a:r>
              <a:rPr kumimoji="0" lang="en-GB" sz="2000" dirty="0">
                <a:solidFill>
                  <a:schemeClr val="tx1">
                    <a:lumMod val="75000"/>
                    <a:lumOff val="25000"/>
                  </a:schemeClr>
                </a:solidFill>
                <a:latin typeface="+mn-lt"/>
              </a:rPr>
              <a:t> </a:t>
            </a:r>
            <a:r>
              <a:rPr kumimoji="0" lang="en-GB" sz="2000" dirty="0" smtClean="0">
                <a:solidFill>
                  <a:schemeClr val="tx1">
                    <a:lumMod val="75000"/>
                    <a:lumOff val="25000"/>
                  </a:schemeClr>
                </a:solidFill>
                <a:latin typeface="+mn-lt"/>
              </a:rPr>
              <a:t>compatible </a:t>
            </a:r>
            <a:r>
              <a:rPr kumimoji="0" lang="en-GB" sz="2000" dirty="0">
                <a:solidFill>
                  <a:schemeClr val="tx1">
                    <a:lumMod val="75000"/>
                    <a:lumOff val="25000"/>
                  </a:schemeClr>
                </a:solidFill>
                <a:latin typeface="+mn-lt"/>
              </a:rPr>
              <a:t>with all </a:t>
            </a:r>
            <a:r>
              <a:rPr lang="en-GB" sz="2000" dirty="0">
                <a:solidFill>
                  <a:schemeClr val="tx1">
                    <a:lumMod val="75000"/>
                    <a:lumOff val="25000"/>
                  </a:schemeClr>
                </a:solidFill>
                <a:latin typeface="+mn-lt"/>
              </a:rPr>
              <a:t>PLC‘s</a:t>
            </a:r>
            <a:endParaRPr lang="de-DE" sz="2000" dirty="0">
              <a:solidFill>
                <a:schemeClr val="tx1">
                  <a:lumMod val="75000"/>
                  <a:lumOff val="25000"/>
                </a:schemeClr>
              </a:solidFill>
              <a:latin typeface="+mn-lt"/>
            </a:endParaRPr>
          </a:p>
          <a:p>
            <a:pPr>
              <a:spcBef>
                <a:spcPts val="600"/>
              </a:spcBef>
              <a:buFontTx/>
              <a:buChar char="•"/>
            </a:pPr>
            <a:r>
              <a:rPr lang="de-DE" sz="2000" dirty="0" smtClean="0">
                <a:solidFill>
                  <a:schemeClr val="tx1">
                    <a:lumMod val="75000"/>
                    <a:lumOff val="25000"/>
                  </a:schemeClr>
                </a:solidFill>
                <a:latin typeface="+mn-lt"/>
              </a:rPr>
              <a:t> </a:t>
            </a:r>
            <a:r>
              <a:rPr lang="de-DE" sz="2000" dirty="0" err="1" smtClean="0">
                <a:solidFill>
                  <a:schemeClr val="tx1">
                    <a:lumMod val="75000"/>
                    <a:lumOff val="25000"/>
                  </a:schemeClr>
                </a:solidFill>
                <a:latin typeface="+mn-lt"/>
              </a:rPr>
              <a:t>weight</a:t>
            </a:r>
            <a:r>
              <a:rPr lang="de-DE" sz="2000" dirty="0" smtClean="0">
                <a:solidFill>
                  <a:schemeClr val="tx1">
                    <a:lumMod val="75000"/>
                    <a:lumOff val="25000"/>
                  </a:schemeClr>
                </a:solidFill>
                <a:latin typeface="+mn-lt"/>
              </a:rPr>
              <a:t> </a:t>
            </a:r>
            <a:r>
              <a:rPr lang="de-DE" sz="2000" dirty="0" err="1">
                <a:solidFill>
                  <a:schemeClr val="tx1">
                    <a:lumMod val="75000"/>
                    <a:lumOff val="25000"/>
                  </a:schemeClr>
                </a:solidFill>
                <a:latin typeface="+mn-lt"/>
              </a:rPr>
              <a:t>compensation</a:t>
            </a:r>
            <a:r>
              <a:rPr lang="de-DE" sz="2000" dirty="0">
                <a:solidFill>
                  <a:schemeClr val="tx1">
                    <a:lumMod val="75000"/>
                    <a:lumOff val="25000"/>
                  </a:schemeClr>
                </a:solidFill>
                <a:latin typeface="+mn-lt"/>
              </a:rPr>
              <a:t>, </a:t>
            </a:r>
            <a:r>
              <a:rPr kumimoji="0" lang="de-DE" sz="2000" dirty="0" err="1">
                <a:solidFill>
                  <a:schemeClr val="tx1">
                    <a:lumMod val="75000"/>
                    <a:lumOff val="25000"/>
                  </a:schemeClr>
                </a:solidFill>
                <a:latin typeface="+mn-lt"/>
              </a:rPr>
              <a:t>external</a:t>
            </a:r>
            <a:r>
              <a:rPr kumimoji="0" lang="de-DE" sz="2000" dirty="0">
                <a:solidFill>
                  <a:schemeClr val="tx1">
                    <a:lumMod val="75000"/>
                    <a:lumOff val="25000"/>
                  </a:schemeClr>
                </a:solidFill>
                <a:latin typeface="+mn-lt"/>
              </a:rPr>
              <a:t> </a:t>
            </a:r>
            <a:r>
              <a:rPr kumimoji="0" lang="de-DE" sz="2000" dirty="0" err="1">
                <a:solidFill>
                  <a:schemeClr val="tx1">
                    <a:lumMod val="75000"/>
                    <a:lumOff val="25000"/>
                  </a:schemeClr>
                </a:solidFill>
                <a:latin typeface="+mn-lt"/>
              </a:rPr>
              <a:t>stroke</a:t>
            </a:r>
            <a:r>
              <a:rPr kumimoji="0" lang="de-DE" sz="2000" dirty="0">
                <a:solidFill>
                  <a:schemeClr val="tx1">
                    <a:lumMod val="75000"/>
                    <a:lumOff val="25000"/>
                  </a:schemeClr>
                </a:solidFill>
                <a:latin typeface="+mn-lt"/>
              </a:rPr>
              <a:t> </a:t>
            </a:r>
            <a:r>
              <a:rPr kumimoji="0" lang="de-DE" sz="2000" dirty="0" err="1">
                <a:solidFill>
                  <a:schemeClr val="tx1">
                    <a:lumMod val="75000"/>
                    <a:lumOff val="25000"/>
                  </a:schemeClr>
                </a:solidFill>
                <a:latin typeface="+mn-lt"/>
              </a:rPr>
              <a:t>measuring</a:t>
            </a:r>
            <a:r>
              <a:rPr kumimoji="0" lang="de-DE" sz="2000" dirty="0">
                <a:solidFill>
                  <a:schemeClr val="tx1">
                    <a:lumMod val="75000"/>
                    <a:lumOff val="25000"/>
                  </a:schemeClr>
                </a:solidFill>
                <a:latin typeface="+mn-lt"/>
              </a:rPr>
              <a:t> </a:t>
            </a:r>
            <a:r>
              <a:rPr kumimoji="0" lang="de-DE" sz="2000" dirty="0" err="1">
                <a:solidFill>
                  <a:schemeClr val="tx1">
                    <a:lumMod val="75000"/>
                    <a:lumOff val="25000"/>
                  </a:schemeClr>
                </a:solidFill>
                <a:latin typeface="+mn-lt"/>
              </a:rPr>
              <a:t>and</a:t>
            </a:r>
            <a:endParaRPr kumimoji="0" lang="de-DE" sz="2000" dirty="0">
              <a:solidFill>
                <a:schemeClr val="tx1">
                  <a:lumMod val="75000"/>
                  <a:lumOff val="25000"/>
                </a:schemeClr>
              </a:solidFill>
              <a:latin typeface="+mn-lt"/>
            </a:endParaRPr>
          </a:p>
          <a:p>
            <a:pPr eaLnBrk="0" hangingPunct="0">
              <a:spcBef>
                <a:spcPts val="600"/>
              </a:spcBef>
            </a:pPr>
            <a:r>
              <a:rPr kumimoji="0" lang="de-DE" sz="2000" dirty="0">
                <a:solidFill>
                  <a:schemeClr val="tx1">
                    <a:lumMod val="75000"/>
                    <a:lumOff val="25000"/>
                  </a:schemeClr>
                </a:solidFill>
                <a:latin typeface="+mn-lt"/>
              </a:rPr>
              <a:t>  </a:t>
            </a:r>
            <a:r>
              <a:rPr kumimoji="0" lang="de-DE" sz="2000" dirty="0" smtClean="0">
                <a:solidFill>
                  <a:schemeClr val="tx1">
                    <a:lumMod val="75000"/>
                    <a:lumOff val="25000"/>
                  </a:schemeClr>
                </a:solidFill>
                <a:latin typeface="+mn-lt"/>
              </a:rPr>
              <a:t> </a:t>
            </a:r>
            <a:r>
              <a:rPr kumimoji="0" lang="de-DE" sz="2000" dirty="0" err="1" smtClean="0">
                <a:solidFill>
                  <a:schemeClr val="tx1">
                    <a:lumMod val="75000"/>
                    <a:lumOff val="25000"/>
                  </a:schemeClr>
                </a:solidFill>
                <a:latin typeface="+mn-lt"/>
              </a:rPr>
              <a:t>rod</a:t>
            </a:r>
            <a:r>
              <a:rPr kumimoji="0" lang="de-DE" sz="2000" dirty="0" smtClean="0">
                <a:solidFill>
                  <a:schemeClr val="tx1">
                    <a:lumMod val="75000"/>
                    <a:lumOff val="25000"/>
                  </a:schemeClr>
                </a:solidFill>
                <a:latin typeface="+mn-lt"/>
              </a:rPr>
              <a:t> </a:t>
            </a:r>
            <a:r>
              <a:rPr kumimoji="0" lang="de-DE" sz="2000" dirty="0">
                <a:solidFill>
                  <a:schemeClr val="tx1">
                    <a:lumMod val="75000"/>
                    <a:lumOff val="25000"/>
                  </a:schemeClr>
                </a:solidFill>
                <a:latin typeface="+mn-lt"/>
              </a:rPr>
              <a:t>lock </a:t>
            </a:r>
            <a:r>
              <a:rPr kumimoji="0" lang="de-DE" sz="2000" dirty="0" err="1">
                <a:solidFill>
                  <a:schemeClr val="tx1">
                    <a:lumMod val="75000"/>
                    <a:lumOff val="25000"/>
                  </a:schemeClr>
                </a:solidFill>
                <a:latin typeface="+mn-lt"/>
              </a:rPr>
              <a:t>available</a:t>
            </a:r>
            <a:r>
              <a:rPr kumimoji="0" lang="de-DE" sz="2000" dirty="0">
                <a:solidFill>
                  <a:schemeClr val="tx1">
                    <a:lumMod val="75000"/>
                    <a:lumOff val="25000"/>
                  </a:schemeClr>
                </a:solidFill>
                <a:latin typeface="+mn-lt"/>
              </a:rPr>
              <a:t> – </a:t>
            </a:r>
            <a:r>
              <a:rPr kumimoji="0" lang="de-DE" sz="2000" dirty="0" err="1">
                <a:solidFill>
                  <a:schemeClr val="tx1">
                    <a:lumMod val="75000"/>
                    <a:lumOff val="25000"/>
                  </a:schemeClr>
                </a:solidFill>
                <a:latin typeface="+mn-lt"/>
              </a:rPr>
              <a:t>can</a:t>
            </a:r>
            <a:r>
              <a:rPr kumimoji="0" lang="de-DE" sz="2000" dirty="0">
                <a:solidFill>
                  <a:schemeClr val="tx1">
                    <a:lumMod val="75000"/>
                    <a:lumOff val="25000"/>
                  </a:schemeClr>
                </a:solidFill>
                <a:latin typeface="+mn-lt"/>
              </a:rPr>
              <a:t> </a:t>
            </a:r>
            <a:r>
              <a:rPr kumimoji="0" lang="de-DE" sz="2000" dirty="0" err="1">
                <a:solidFill>
                  <a:schemeClr val="tx1">
                    <a:lumMod val="75000"/>
                    <a:lumOff val="25000"/>
                  </a:schemeClr>
                </a:solidFill>
                <a:latin typeface="+mn-lt"/>
              </a:rPr>
              <a:t>be</a:t>
            </a:r>
            <a:r>
              <a:rPr kumimoji="0" lang="de-DE" sz="2000" dirty="0">
                <a:solidFill>
                  <a:schemeClr val="tx1">
                    <a:lumMod val="75000"/>
                    <a:lumOff val="25000"/>
                  </a:schemeClr>
                </a:solidFill>
                <a:latin typeface="+mn-lt"/>
              </a:rPr>
              <a:t> </a:t>
            </a:r>
            <a:r>
              <a:rPr kumimoji="0" lang="de-DE" sz="2000" dirty="0" err="1">
                <a:solidFill>
                  <a:schemeClr val="tx1">
                    <a:lumMod val="75000"/>
                    <a:lumOff val="25000"/>
                  </a:schemeClr>
                </a:solidFill>
                <a:latin typeface="+mn-lt"/>
              </a:rPr>
              <a:t>retrofitted</a:t>
            </a:r>
            <a:endParaRPr kumimoji="0" lang="de-DE" sz="2000" dirty="0">
              <a:solidFill>
                <a:schemeClr val="tx1">
                  <a:lumMod val="75000"/>
                  <a:lumOff val="25000"/>
                </a:schemeClr>
              </a:solidFill>
              <a:latin typeface="+mn-lt"/>
            </a:endParaRPr>
          </a:p>
          <a:p>
            <a:pPr eaLnBrk="0" hangingPunct="0">
              <a:lnSpc>
                <a:spcPct val="75000"/>
              </a:lnSpc>
              <a:spcBef>
                <a:spcPct val="50000"/>
              </a:spcBef>
              <a:buFontTx/>
              <a:buChar char="•"/>
            </a:pPr>
            <a:endParaRPr kumimoji="0" lang="de-DE" sz="1800" dirty="0">
              <a:solidFill>
                <a:srgbClr val="0033CC"/>
              </a:solidFill>
            </a:endParaRPr>
          </a:p>
        </p:txBody>
      </p:sp>
      <p:grpSp>
        <p:nvGrpSpPr>
          <p:cNvPr id="35" name="Gruppieren 35"/>
          <p:cNvGrpSpPr>
            <a:grpSpLocks/>
          </p:cNvGrpSpPr>
          <p:nvPr/>
        </p:nvGrpSpPr>
        <p:grpSpPr bwMode="auto">
          <a:xfrm>
            <a:off x="7072313" y="2500306"/>
            <a:ext cx="1739900" cy="1093787"/>
            <a:chOff x="7215176" y="2916628"/>
            <a:chExt cx="1596815" cy="1093680"/>
          </a:xfrm>
        </p:grpSpPr>
        <p:grpSp>
          <p:nvGrpSpPr>
            <p:cNvPr id="36" name="Gruppieren 26"/>
            <p:cNvGrpSpPr>
              <a:grpSpLocks/>
            </p:cNvGrpSpPr>
            <p:nvPr/>
          </p:nvGrpSpPr>
          <p:grpSpPr bwMode="auto">
            <a:xfrm>
              <a:off x="7215176" y="3133326"/>
              <a:ext cx="1596774" cy="226635"/>
              <a:chOff x="6500401" y="3457464"/>
              <a:chExt cx="1597173" cy="226513"/>
            </a:xfrm>
          </p:grpSpPr>
          <p:grpSp>
            <p:nvGrpSpPr>
              <p:cNvPr id="57" name="Gruppieren 12"/>
              <p:cNvGrpSpPr>
                <a:grpSpLocks/>
              </p:cNvGrpSpPr>
              <p:nvPr/>
            </p:nvGrpSpPr>
            <p:grpSpPr bwMode="auto">
              <a:xfrm>
                <a:off x="6500401" y="3457464"/>
                <a:ext cx="180045" cy="179902"/>
                <a:chOff x="7352816" y="3260792"/>
                <a:chExt cx="300671" cy="311536"/>
              </a:xfrm>
            </p:grpSpPr>
            <p:sp>
              <p:nvSpPr>
                <p:cNvPr id="59" name="Ellipse 13"/>
                <p:cNvSpPr>
                  <a:spLocks noChangeArrowheads="1"/>
                </p:cNvSpPr>
                <p:nvPr/>
              </p:nvSpPr>
              <p:spPr bwMode="auto">
                <a:xfrm>
                  <a:off x="7392929" y="3344116"/>
                  <a:ext cx="210470" cy="218076"/>
                </a:xfrm>
                <a:prstGeom prst="ellipse">
                  <a:avLst/>
                </a:prstGeom>
                <a:solidFill>
                  <a:schemeClr val="tx1"/>
                </a:solidFill>
                <a:ln w="6350" algn="ctr">
                  <a:solidFill>
                    <a:schemeClr val="tx1"/>
                  </a:solidFill>
                  <a:round/>
                  <a:headEnd/>
                  <a:tailEnd/>
                </a:ln>
              </p:spPr>
              <p:txBody>
                <a:bodyPr/>
                <a:lstStyle/>
                <a:p>
                  <a:pPr algn="ctr" eaLnBrk="0" hangingPunct="0"/>
                  <a:endParaRPr lang="de-DE" sz="800" b="1"/>
                </a:p>
              </p:txBody>
            </p:sp>
            <p:sp>
              <p:nvSpPr>
                <p:cNvPr id="60" name="Textfeld 14"/>
                <p:cNvSpPr txBox="1">
                  <a:spLocks noChangeArrowheads="1"/>
                </p:cNvSpPr>
                <p:nvPr/>
              </p:nvSpPr>
              <p:spPr bwMode="auto">
                <a:xfrm>
                  <a:off x="7352816" y="3260792"/>
                  <a:ext cx="300671" cy="311536"/>
                </a:xfrm>
                <a:prstGeom prst="rect">
                  <a:avLst/>
                </a:prstGeom>
                <a:noFill/>
                <a:ln w="9525">
                  <a:noFill/>
                  <a:miter lim="800000"/>
                  <a:headEnd/>
                  <a:tailEnd/>
                </a:ln>
              </p:spPr>
              <p:txBody>
                <a:bodyPr>
                  <a:spAutoFit/>
                </a:bodyPr>
                <a:lstStyle/>
                <a:p>
                  <a:pPr algn="ctr"/>
                  <a:r>
                    <a:rPr lang="de-DE" sz="800" b="1">
                      <a:solidFill>
                        <a:schemeClr val="bg1"/>
                      </a:solidFill>
                    </a:rPr>
                    <a:t>2</a:t>
                  </a:r>
                </a:p>
              </p:txBody>
            </p:sp>
          </p:grpSp>
          <p:sp>
            <p:nvSpPr>
              <p:cNvPr id="58" name="Textfeld 22"/>
              <p:cNvSpPr txBox="1">
                <a:spLocks noChangeArrowheads="1"/>
              </p:cNvSpPr>
              <p:nvPr/>
            </p:nvSpPr>
            <p:spPr bwMode="auto">
              <a:xfrm>
                <a:off x="6643702" y="3468531"/>
                <a:ext cx="1453872" cy="215446"/>
              </a:xfrm>
              <a:prstGeom prst="rect">
                <a:avLst/>
              </a:prstGeom>
              <a:noFill/>
              <a:ln w="9525">
                <a:noFill/>
                <a:miter lim="800000"/>
                <a:headEnd/>
                <a:tailEnd/>
              </a:ln>
            </p:spPr>
            <p:txBody>
              <a:bodyPr>
                <a:spAutoFit/>
              </a:bodyPr>
              <a:lstStyle/>
              <a:p>
                <a:r>
                  <a:rPr lang="de-DE" sz="800" b="1"/>
                  <a:t>Drive</a:t>
                </a:r>
              </a:p>
            </p:txBody>
          </p:sp>
        </p:grpSp>
        <p:grpSp>
          <p:nvGrpSpPr>
            <p:cNvPr id="37" name="Gruppieren 26"/>
            <p:cNvGrpSpPr>
              <a:grpSpLocks/>
            </p:cNvGrpSpPr>
            <p:nvPr/>
          </p:nvGrpSpPr>
          <p:grpSpPr bwMode="auto">
            <a:xfrm>
              <a:off x="7215190" y="3350158"/>
              <a:ext cx="1596774" cy="472693"/>
              <a:chOff x="6500401" y="3457465"/>
              <a:chExt cx="1597173" cy="472438"/>
            </a:xfrm>
          </p:grpSpPr>
          <p:grpSp>
            <p:nvGrpSpPr>
              <p:cNvPr id="53" name="Gruppieren 12"/>
              <p:cNvGrpSpPr>
                <a:grpSpLocks/>
              </p:cNvGrpSpPr>
              <p:nvPr/>
            </p:nvGrpSpPr>
            <p:grpSpPr bwMode="auto">
              <a:xfrm>
                <a:off x="6500401" y="3457465"/>
                <a:ext cx="180045" cy="215328"/>
                <a:chOff x="7352816" y="3260792"/>
                <a:chExt cx="300671" cy="372883"/>
              </a:xfrm>
            </p:grpSpPr>
            <p:sp>
              <p:nvSpPr>
                <p:cNvPr id="55" name="Ellipse 13"/>
                <p:cNvSpPr>
                  <a:spLocks noChangeArrowheads="1"/>
                </p:cNvSpPr>
                <p:nvPr/>
              </p:nvSpPr>
              <p:spPr bwMode="auto">
                <a:xfrm>
                  <a:off x="7392929" y="3344116"/>
                  <a:ext cx="210470" cy="218076"/>
                </a:xfrm>
                <a:prstGeom prst="ellipse">
                  <a:avLst/>
                </a:prstGeom>
                <a:solidFill>
                  <a:schemeClr val="tx1"/>
                </a:solidFill>
                <a:ln w="6350" algn="ctr">
                  <a:solidFill>
                    <a:schemeClr val="tx1"/>
                  </a:solidFill>
                  <a:round/>
                  <a:headEnd/>
                  <a:tailEnd/>
                </a:ln>
              </p:spPr>
              <p:txBody>
                <a:bodyPr/>
                <a:lstStyle/>
                <a:p>
                  <a:pPr algn="ctr" eaLnBrk="0" hangingPunct="0"/>
                  <a:endParaRPr lang="de-DE" sz="800" b="1"/>
                </a:p>
              </p:txBody>
            </p:sp>
            <p:sp>
              <p:nvSpPr>
                <p:cNvPr id="56" name="Textfeld 14"/>
                <p:cNvSpPr txBox="1">
                  <a:spLocks noChangeArrowheads="1"/>
                </p:cNvSpPr>
                <p:nvPr/>
              </p:nvSpPr>
              <p:spPr bwMode="auto">
                <a:xfrm>
                  <a:off x="7352816" y="3260792"/>
                  <a:ext cx="300671" cy="372883"/>
                </a:xfrm>
                <a:prstGeom prst="rect">
                  <a:avLst/>
                </a:prstGeom>
                <a:noFill/>
                <a:ln w="9525">
                  <a:noFill/>
                  <a:miter lim="800000"/>
                  <a:headEnd/>
                  <a:tailEnd/>
                </a:ln>
              </p:spPr>
              <p:txBody>
                <a:bodyPr>
                  <a:spAutoFit/>
                </a:bodyPr>
                <a:lstStyle/>
                <a:p>
                  <a:pPr algn="ctr"/>
                  <a:r>
                    <a:rPr lang="de-DE" sz="800" b="1">
                      <a:solidFill>
                        <a:schemeClr val="bg1"/>
                      </a:solidFill>
                    </a:rPr>
                    <a:t>3</a:t>
                  </a:r>
                </a:p>
              </p:txBody>
            </p:sp>
          </p:grpSp>
          <p:sp>
            <p:nvSpPr>
              <p:cNvPr id="54" name="Textfeld 22"/>
              <p:cNvSpPr txBox="1">
                <a:spLocks noChangeArrowheads="1"/>
              </p:cNvSpPr>
              <p:nvPr/>
            </p:nvSpPr>
            <p:spPr bwMode="auto">
              <a:xfrm>
                <a:off x="6643702" y="3468531"/>
                <a:ext cx="1453872" cy="461372"/>
              </a:xfrm>
              <a:prstGeom prst="rect">
                <a:avLst/>
              </a:prstGeom>
              <a:noFill/>
              <a:ln w="9525">
                <a:noFill/>
                <a:miter lim="800000"/>
                <a:headEnd/>
                <a:tailEnd/>
              </a:ln>
            </p:spPr>
            <p:txBody>
              <a:bodyPr>
                <a:spAutoFit/>
              </a:bodyPr>
              <a:lstStyle/>
              <a:p>
                <a:r>
                  <a:rPr lang="de-DE" sz="800" b="1"/>
                  <a:t>Modular design hole pattern</a:t>
                </a:r>
              </a:p>
              <a:p>
                <a:endParaRPr lang="de-DE" sz="800" b="1"/>
              </a:p>
            </p:txBody>
          </p:sp>
        </p:grpSp>
        <p:grpSp>
          <p:nvGrpSpPr>
            <p:cNvPr id="38" name="Gruppieren 26"/>
            <p:cNvGrpSpPr>
              <a:grpSpLocks/>
            </p:cNvGrpSpPr>
            <p:nvPr/>
          </p:nvGrpSpPr>
          <p:grpSpPr bwMode="auto">
            <a:xfrm>
              <a:off x="7215190" y="3566980"/>
              <a:ext cx="1596774" cy="226509"/>
              <a:chOff x="6500401" y="3457465"/>
              <a:chExt cx="1597173" cy="226387"/>
            </a:xfrm>
          </p:grpSpPr>
          <p:grpSp>
            <p:nvGrpSpPr>
              <p:cNvPr id="49" name="Gruppieren 12"/>
              <p:cNvGrpSpPr>
                <a:grpSpLocks/>
              </p:cNvGrpSpPr>
              <p:nvPr/>
            </p:nvGrpSpPr>
            <p:grpSpPr bwMode="auto">
              <a:xfrm>
                <a:off x="6500401" y="3457465"/>
                <a:ext cx="180045" cy="215328"/>
                <a:chOff x="7352816" y="3260792"/>
                <a:chExt cx="300671" cy="372883"/>
              </a:xfrm>
            </p:grpSpPr>
            <p:sp>
              <p:nvSpPr>
                <p:cNvPr id="51" name="Ellipse 13"/>
                <p:cNvSpPr>
                  <a:spLocks noChangeArrowheads="1"/>
                </p:cNvSpPr>
                <p:nvPr/>
              </p:nvSpPr>
              <p:spPr bwMode="auto">
                <a:xfrm>
                  <a:off x="7392929" y="3344116"/>
                  <a:ext cx="210470" cy="218076"/>
                </a:xfrm>
                <a:prstGeom prst="ellipse">
                  <a:avLst/>
                </a:prstGeom>
                <a:solidFill>
                  <a:schemeClr val="tx1"/>
                </a:solidFill>
                <a:ln w="6350" algn="ctr">
                  <a:solidFill>
                    <a:schemeClr val="tx1"/>
                  </a:solidFill>
                  <a:round/>
                  <a:headEnd/>
                  <a:tailEnd/>
                </a:ln>
              </p:spPr>
              <p:txBody>
                <a:bodyPr/>
                <a:lstStyle/>
                <a:p>
                  <a:pPr algn="ctr" eaLnBrk="0" hangingPunct="0"/>
                  <a:endParaRPr lang="de-DE" sz="800" b="1"/>
                </a:p>
              </p:txBody>
            </p:sp>
            <p:sp>
              <p:nvSpPr>
                <p:cNvPr id="52" name="Textfeld 14"/>
                <p:cNvSpPr txBox="1">
                  <a:spLocks noChangeArrowheads="1"/>
                </p:cNvSpPr>
                <p:nvPr/>
              </p:nvSpPr>
              <p:spPr bwMode="auto">
                <a:xfrm>
                  <a:off x="7352816" y="3260792"/>
                  <a:ext cx="300671" cy="372883"/>
                </a:xfrm>
                <a:prstGeom prst="rect">
                  <a:avLst/>
                </a:prstGeom>
                <a:noFill/>
                <a:ln w="9525">
                  <a:noFill/>
                  <a:miter lim="800000"/>
                  <a:headEnd/>
                  <a:tailEnd/>
                </a:ln>
              </p:spPr>
              <p:txBody>
                <a:bodyPr>
                  <a:spAutoFit/>
                </a:bodyPr>
                <a:lstStyle/>
                <a:p>
                  <a:pPr algn="ctr"/>
                  <a:r>
                    <a:rPr lang="de-DE" sz="800" b="1">
                      <a:solidFill>
                        <a:schemeClr val="bg1"/>
                      </a:solidFill>
                    </a:rPr>
                    <a:t>4</a:t>
                  </a:r>
                </a:p>
              </p:txBody>
            </p:sp>
          </p:grpSp>
          <p:sp>
            <p:nvSpPr>
              <p:cNvPr id="50" name="Textfeld 22"/>
              <p:cNvSpPr txBox="1">
                <a:spLocks noChangeArrowheads="1"/>
              </p:cNvSpPr>
              <p:nvPr/>
            </p:nvSpPr>
            <p:spPr bwMode="auto">
              <a:xfrm>
                <a:off x="6643702" y="3468524"/>
                <a:ext cx="1453872" cy="215328"/>
              </a:xfrm>
              <a:prstGeom prst="rect">
                <a:avLst/>
              </a:prstGeom>
              <a:noFill/>
              <a:ln w="9525">
                <a:noFill/>
                <a:miter lim="800000"/>
                <a:headEnd/>
                <a:tailEnd/>
              </a:ln>
            </p:spPr>
            <p:txBody>
              <a:bodyPr>
                <a:spAutoFit/>
              </a:bodyPr>
              <a:lstStyle/>
              <a:p>
                <a:r>
                  <a:rPr lang="de-DE" sz="800" b="1"/>
                  <a:t>Runner</a:t>
                </a:r>
              </a:p>
            </p:txBody>
          </p:sp>
        </p:grpSp>
        <p:grpSp>
          <p:nvGrpSpPr>
            <p:cNvPr id="39" name="Gruppieren 26"/>
            <p:cNvGrpSpPr>
              <a:grpSpLocks/>
            </p:cNvGrpSpPr>
            <p:nvPr/>
          </p:nvGrpSpPr>
          <p:grpSpPr bwMode="auto">
            <a:xfrm>
              <a:off x="7215190" y="2916628"/>
              <a:ext cx="1596774" cy="226504"/>
              <a:chOff x="6500401" y="3457478"/>
              <a:chExt cx="1597173" cy="226382"/>
            </a:xfrm>
          </p:grpSpPr>
          <p:grpSp>
            <p:nvGrpSpPr>
              <p:cNvPr id="45" name="Gruppieren 12"/>
              <p:cNvGrpSpPr>
                <a:grpSpLocks/>
              </p:cNvGrpSpPr>
              <p:nvPr/>
            </p:nvGrpSpPr>
            <p:grpSpPr bwMode="auto">
              <a:xfrm>
                <a:off x="6500401" y="3457478"/>
                <a:ext cx="180045" cy="215329"/>
                <a:chOff x="7352816" y="3260809"/>
                <a:chExt cx="300671" cy="372884"/>
              </a:xfrm>
            </p:grpSpPr>
            <p:sp>
              <p:nvSpPr>
                <p:cNvPr id="47" name="Ellipse 13"/>
                <p:cNvSpPr>
                  <a:spLocks noChangeArrowheads="1"/>
                </p:cNvSpPr>
                <p:nvPr/>
              </p:nvSpPr>
              <p:spPr bwMode="auto">
                <a:xfrm>
                  <a:off x="7392929" y="3344116"/>
                  <a:ext cx="210470" cy="218076"/>
                </a:xfrm>
                <a:prstGeom prst="ellipse">
                  <a:avLst/>
                </a:prstGeom>
                <a:solidFill>
                  <a:schemeClr val="tx1"/>
                </a:solidFill>
                <a:ln w="6350" algn="ctr">
                  <a:solidFill>
                    <a:schemeClr val="tx1"/>
                  </a:solidFill>
                  <a:round/>
                  <a:headEnd/>
                  <a:tailEnd/>
                </a:ln>
              </p:spPr>
              <p:txBody>
                <a:bodyPr/>
                <a:lstStyle/>
                <a:p>
                  <a:pPr algn="ctr" eaLnBrk="0" hangingPunct="0"/>
                  <a:endParaRPr lang="de-DE" sz="800" b="1"/>
                </a:p>
              </p:txBody>
            </p:sp>
            <p:sp>
              <p:nvSpPr>
                <p:cNvPr id="48" name="Textfeld 14"/>
                <p:cNvSpPr txBox="1">
                  <a:spLocks noChangeArrowheads="1"/>
                </p:cNvSpPr>
                <p:nvPr/>
              </p:nvSpPr>
              <p:spPr bwMode="auto">
                <a:xfrm>
                  <a:off x="7352816" y="3260809"/>
                  <a:ext cx="300671" cy="372884"/>
                </a:xfrm>
                <a:prstGeom prst="rect">
                  <a:avLst/>
                </a:prstGeom>
                <a:noFill/>
                <a:ln w="9525">
                  <a:noFill/>
                  <a:miter lim="800000"/>
                  <a:headEnd/>
                  <a:tailEnd/>
                </a:ln>
              </p:spPr>
              <p:txBody>
                <a:bodyPr>
                  <a:spAutoFit/>
                </a:bodyPr>
                <a:lstStyle/>
                <a:p>
                  <a:pPr algn="ctr"/>
                  <a:r>
                    <a:rPr lang="de-DE" sz="800" b="1">
                      <a:solidFill>
                        <a:schemeClr val="bg1"/>
                      </a:solidFill>
                    </a:rPr>
                    <a:t>1</a:t>
                  </a:r>
                </a:p>
              </p:txBody>
            </p:sp>
          </p:grpSp>
          <p:sp>
            <p:nvSpPr>
              <p:cNvPr id="46" name="Textfeld 22"/>
              <p:cNvSpPr txBox="1">
                <a:spLocks noChangeArrowheads="1"/>
              </p:cNvSpPr>
              <p:nvPr/>
            </p:nvSpPr>
            <p:spPr bwMode="auto">
              <a:xfrm>
                <a:off x="6643702" y="3468532"/>
                <a:ext cx="1453872" cy="215328"/>
              </a:xfrm>
              <a:prstGeom prst="rect">
                <a:avLst/>
              </a:prstGeom>
              <a:noFill/>
              <a:ln w="9525">
                <a:noFill/>
                <a:miter lim="800000"/>
                <a:headEnd/>
                <a:tailEnd/>
              </a:ln>
            </p:spPr>
            <p:txBody>
              <a:bodyPr>
                <a:spAutoFit/>
              </a:bodyPr>
              <a:lstStyle/>
              <a:p>
                <a:r>
                  <a:rPr lang="de-DE" sz="800" b="1" dirty="0"/>
                  <a:t>Profiled </a:t>
                </a:r>
                <a:r>
                  <a:rPr lang="de-DE" sz="800" b="1" dirty="0" err="1"/>
                  <a:t>rail</a:t>
                </a:r>
                <a:r>
                  <a:rPr lang="de-DE" sz="800" b="1" dirty="0"/>
                  <a:t> </a:t>
                </a:r>
                <a:r>
                  <a:rPr lang="de-DE" sz="800" b="1" dirty="0" err="1"/>
                  <a:t>guide</a:t>
                </a:r>
                <a:endParaRPr lang="de-DE" sz="800" b="1" dirty="0"/>
              </a:p>
            </p:txBody>
          </p:sp>
        </p:grpSp>
        <p:grpSp>
          <p:nvGrpSpPr>
            <p:cNvPr id="40" name="Gruppieren 26"/>
            <p:cNvGrpSpPr>
              <a:grpSpLocks/>
            </p:cNvGrpSpPr>
            <p:nvPr/>
          </p:nvGrpSpPr>
          <p:grpSpPr bwMode="auto">
            <a:xfrm>
              <a:off x="7215210" y="3783805"/>
              <a:ext cx="1596781" cy="226503"/>
              <a:chOff x="6500401" y="3457465"/>
              <a:chExt cx="1597180" cy="226381"/>
            </a:xfrm>
          </p:grpSpPr>
          <p:grpSp>
            <p:nvGrpSpPr>
              <p:cNvPr id="41" name="Gruppieren 51"/>
              <p:cNvGrpSpPr>
                <a:grpSpLocks/>
              </p:cNvGrpSpPr>
              <p:nvPr/>
            </p:nvGrpSpPr>
            <p:grpSpPr bwMode="auto">
              <a:xfrm>
                <a:off x="6500401" y="3457465"/>
                <a:ext cx="180045" cy="215328"/>
                <a:chOff x="7352816" y="3260792"/>
                <a:chExt cx="300671" cy="372883"/>
              </a:xfrm>
            </p:grpSpPr>
            <p:sp>
              <p:nvSpPr>
                <p:cNvPr id="43" name="Ellipse 13"/>
                <p:cNvSpPr>
                  <a:spLocks noChangeArrowheads="1"/>
                </p:cNvSpPr>
                <p:nvPr/>
              </p:nvSpPr>
              <p:spPr bwMode="auto">
                <a:xfrm>
                  <a:off x="7392929" y="3344116"/>
                  <a:ext cx="210470" cy="218076"/>
                </a:xfrm>
                <a:prstGeom prst="ellipse">
                  <a:avLst/>
                </a:prstGeom>
                <a:solidFill>
                  <a:schemeClr val="tx1"/>
                </a:solidFill>
                <a:ln w="6350" algn="ctr">
                  <a:solidFill>
                    <a:schemeClr val="tx1"/>
                  </a:solidFill>
                  <a:round/>
                  <a:headEnd/>
                  <a:tailEnd/>
                </a:ln>
              </p:spPr>
              <p:txBody>
                <a:bodyPr/>
                <a:lstStyle/>
                <a:p>
                  <a:pPr algn="ctr" eaLnBrk="0" hangingPunct="0"/>
                  <a:endParaRPr lang="de-DE" sz="800" b="1"/>
                </a:p>
              </p:txBody>
            </p:sp>
            <p:sp>
              <p:nvSpPr>
                <p:cNvPr id="44" name="Textfeld 14"/>
                <p:cNvSpPr txBox="1">
                  <a:spLocks noChangeArrowheads="1"/>
                </p:cNvSpPr>
                <p:nvPr/>
              </p:nvSpPr>
              <p:spPr bwMode="auto">
                <a:xfrm>
                  <a:off x="7352816" y="3260792"/>
                  <a:ext cx="300671" cy="372883"/>
                </a:xfrm>
                <a:prstGeom prst="rect">
                  <a:avLst/>
                </a:prstGeom>
                <a:noFill/>
                <a:ln w="9525">
                  <a:noFill/>
                  <a:miter lim="800000"/>
                  <a:headEnd/>
                  <a:tailEnd/>
                </a:ln>
              </p:spPr>
              <p:txBody>
                <a:bodyPr>
                  <a:spAutoFit/>
                </a:bodyPr>
                <a:lstStyle/>
                <a:p>
                  <a:pPr algn="ctr"/>
                  <a:r>
                    <a:rPr lang="de-DE" sz="800" b="1">
                      <a:solidFill>
                        <a:schemeClr val="bg1"/>
                      </a:solidFill>
                    </a:rPr>
                    <a:t>5</a:t>
                  </a:r>
                </a:p>
              </p:txBody>
            </p:sp>
          </p:grpSp>
          <p:sp>
            <p:nvSpPr>
              <p:cNvPr id="42" name="Textfeld 22"/>
              <p:cNvSpPr txBox="1">
                <a:spLocks noChangeArrowheads="1"/>
              </p:cNvSpPr>
              <p:nvPr/>
            </p:nvSpPr>
            <p:spPr bwMode="auto">
              <a:xfrm>
                <a:off x="6643707" y="3468518"/>
                <a:ext cx="1453874" cy="215328"/>
              </a:xfrm>
              <a:prstGeom prst="rect">
                <a:avLst/>
              </a:prstGeom>
              <a:noFill/>
              <a:ln w="9525">
                <a:noFill/>
                <a:miter lim="800000"/>
                <a:headEnd/>
                <a:tailEnd/>
              </a:ln>
            </p:spPr>
            <p:txBody>
              <a:bodyPr>
                <a:spAutoFit/>
              </a:bodyPr>
              <a:lstStyle/>
              <a:p>
                <a:r>
                  <a:rPr lang="de-DE" sz="800" b="1"/>
                  <a:t>Base body</a:t>
                </a:r>
              </a:p>
            </p:txBody>
          </p:sp>
        </p:grpSp>
      </p:grpSp>
      <p:sp>
        <p:nvSpPr>
          <p:cNvPr id="61" name="Foliennummernplatzhalter 60"/>
          <p:cNvSpPr>
            <a:spLocks noGrp="1"/>
          </p:cNvSpPr>
          <p:nvPr>
            <p:ph type="sldNum" sz="quarter" idx="4"/>
          </p:nvPr>
        </p:nvSpPr>
        <p:spPr/>
        <p:txBody>
          <a:bodyPr/>
          <a:lstStyle/>
          <a:p>
            <a:fld id="{67E460E2-A79B-FD4C-875F-CB1722C97EA1}" type="slidenum">
              <a:rPr lang="de-DE" smtClean="0"/>
              <a:pPr/>
              <a:t>51</a:t>
            </a:fld>
            <a:endParaRPr lang="de-DE"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el 2"/>
          <p:cNvSpPr>
            <a:spLocks noGrp="1"/>
          </p:cNvSpPr>
          <p:nvPr>
            <p:ph type="title"/>
          </p:nvPr>
        </p:nvSpPr>
        <p:spPr/>
        <p:txBody>
          <a:bodyPr/>
          <a:lstStyle/>
          <a:p>
            <a:r>
              <a:rPr lang="de-DE" dirty="0" smtClean="0"/>
              <a:t>Linear </a:t>
            </a:r>
            <a:r>
              <a:rPr lang="de-DE" dirty="0" err="1" smtClean="0"/>
              <a:t>modules</a:t>
            </a:r>
            <a:r>
              <a:rPr lang="de-DE" dirty="0" smtClean="0"/>
              <a:t> </a:t>
            </a:r>
            <a:r>
              <a:rPr lang="de-DE" dirty="0" err="1" smtClean="0"/>
              <a:t>overview</a:t>
            </a:r>
            <a:endParaRPr lang="de-DE" dirty="0" smtClean="0"/>
          </a:p>
        </p:txBody>
      </p:sp>
      <p:sp>
        <p:nvSpPr>
          <p:cNvPr id="5" name="Fußzeilenplatzhalter 4"/>
          <p:cNvSpPr>
            <a:spLocks noGrp="1"/>
          </p:cNvSpPr>
          <p:nvPr>
            <p:ph type="ftr" sz="quarter" idx="3"/>
          </p:nvPr>
        </p:nvSpPr>
        <p:spPr/>
        <p:txBody>
          <a:bodyPr/>
          <a:lstStyle/>
          <a:p>
            <a:pPr>
              <a:defRPr/>
            </a:pPr>
            <a:r>
              <a:rPr lang="en-US"/>
              <a:t>Linear modules basic training - Jakob Khoury</a:t>
            </a:r>
            <a:endParaRPr lang="de-DE" dirty="0"/>
          </a:p>
        </p:txBody>
      </p:sp>
      <p:sp>
        <p:nvSpPr>
          <p:cNvPr id="53252" name="Text Box 2"/>
          <p:cNvSpPr txBox="1">
            <a:spLocks noChangeArrowheads="1"/>
          </p:cNvSpPr>
          <p:nvPr/>
        </p:nvSpPr>
        <p:spPr bwMode="auto">
          <a:xfrm>
            <a:off x="601658" y="1371600"/>
            <a:ext cx="3327400" cy="525401"/>
          </a:xfrm>
          <a:prstGeom prst="rect">
            <a:avLst/>
          </a:prstGeom>
          <a:noFill/>
          <a:ln w="9525">
            <a:noFill/>
            <a:miter lim="800000"/>
            <a:headEnd/>
            <a:tailEnd/>
          </a:ln>
        </p:spPr>
        <p:txBody>
          <a:bodyPr lIns="90000" tIns="46800" rIns="90000" bIns="46800">
            <a:spAutoFit/>
          </a:bodyPr>
          <a:lstStyle/>
          <a:p>
            <a:pPr>
              <a:spcBef>
                <a:spcPct val="50000"/>
              </a:spcBef>
            </a:pPr>
            <a:r>
              <a:rPr lang="de-DE" sz="2800" dirty="0">
                <a:solidFill>
                  <a:srgbClr val="163967"/>
                </a:solidFill>
                <a:latin typeface="+mn-lt"/>
              </a:rPr>
              <a:t>EPM 37, 48</a:t>
            </a:r>
          </a:p>
        </p:txBody>
      </p:sp>
      <p:pic>
        <p:nvPicPr>
          <p:cNvPr id="53254" name="Picture 2" descr="_Pic306"/>
          <p:cNvPicPr>
            <a:picLocks noChangeAspect="1" noChangeArrowheads="1"/>
          </p:cNvPicPr>
          <p:nvPr/>
        </p:nvPicPr>
        <p:blipFill>
          <a:blip r:embed="rId2" cstate="print"/>
          <a:srcRect/>
          <a:stretch>
            <a:fillRect/>
          </a:stretch>
        </p:blipFill>
        <p:spPr bwMode="auto">
          <a:xfrm>
            <a:off x="5286375" y="1285875"/>
            <a:ext cx="3600450" cy="2046288"/>
          </a:xfrm>
          <a:prstGeom prst="rect">
            <a:avLst/>
          </a:prstGeom>
          <a:noFill/>
          <a:ln w="9525">
            <a:noFill/>
            <a:miter lim="800000"/>
            <a:headEnd/>
            <a:tailEnd/>
          </a:ln>
        </p:spPr>
      </p:pic>
      <p:grpSp>
        <p:nvGrpSpPr>
          <p:cNvPr id="34" name="Gruppieren 35"/>
          <p:cNvGrpSpPr>
            <a:grpSpLocks/>
          </p:cNvGrpSpPr>
          <p:nvPr/>
        </p:nvGrpSpPr>
        <p:grpSpPr bwMode="auto">
          <a:xfrm>
            <a:off x="7118381" y="2928934"/>
            <a:ext cx="1954213" cy="1093788"/>
            <a:chOff x="7215176" y="2916625"/>
            <a:chExt cx="1596815" cy="1093683"/>
          </a:xfrm>
        </p:grpSpPr>
        <p:grpSp>
          <p:nvGrpSpPr>
            <p:cNvPr id="35" name="Gruppieren 26"/>
            <p:cNvGrpSpPr>
              <a:grpSpLocks/>
            </p:cNvGrpSpPr>
            <p:nvPr/>
          </p:nvGrpSpPr>
          <p:grpSpPr bwMode="auto">
            <a:xfrm>
              <a:off x="7215176" y="3133326"/>
              <a:ext cx="1596776" cy="226629"/>
              <a:chOff x="6500401" y="3457464"/>
              <a:chExt cx="1597175" cy="226507"/>
            </a:xfrm>
          </p:grpSpPr>
          <p:grpSp>
            <p:nvGrpSpPr>
              <p:cNvPr id="56" name="Gruppieren 12"/>
              <p:cNvGrpSpPr>
                <a:grpSpLocks/>
              </p:cNvGrpSpPr>
              <p:nvPr/>
            </p:nvGrpSpPr>
            <p:grpSpPr bwMode="auto">
              <a:xfrm>
                <a:off x="6500401" y="3457464"/>
                <a:ext cx="180045" cy="179902"/>
                <a:chOff x="7352816" y="3260792"/>
                <a:chExt cx="300671" cy="311536"/>
              </a:xfrm>
            </p:grpSpPr>
            <p:sp>
              <p:nvSpPr>
                <p:cNvPr id="58" name="Ellipse 13"/>
                <p:cNvSpPr>
                  <a:spLocks noChangeArrowheads="1"/>
                </p:cNvSpPr>
                <p:nvPr/>
              </p:nvSpPr>
              <p:spPr bwMode="auto">
                <a:xfrm>
                  <a:off x="7392929" y="3344116"/>
                  <a:ext cx="210470" cy="218076"/>
                </a:xfrm>
                <a:prstGeom prst="ellipse">
                  <a:avLst/>
                </a:prstGeom>
                <a:solidFill>
                  <a:schemeClr val="tx1"/>
                </a:solidFill>
                <a:ln w="6350" algn="ctr">
                  <a:solidFill>
                    <a:schemeClr val="tx1"/>
                  </a:solidFill>
                  <a:round/>
                  <a:headEnd/>
                  <a:tailEnd/>
                </a:ln>
              </p:spPr>
              <p:txBody>
                <a:bodyPr/>
                <a:lstStyle/>
                <a:p>
                  <a:pPr algn="ctr" eaLnBrk="0" hangingPunct="0"/>
                  <a:endParaRPr lang="de-DE" sz="800" b="1"/>
                </a:p>
              </p:txBody>
            </p:sp>
            <p:sp>
              <p:nvSpPr>
                <p:cNvPr id="59" name="Textfeld 14"/>
                <p:cNvSpPr txBox="1">
                  <a:spLocks noChangeArrowheads="1"/>
                </p:cNvSpPr>
                <p:nvPr/>
              </p:nvSpPr>
              <p:spPr bwMode="auto">
                <a:xfrm>
                  <a:off x="7352816" y="3260792"/>
                  <a:ext cx="300671" cy="311536"/>
                </a:xfrm>
                <a:prstGeom prst="rect">
                  <a:avLst/>
                </a:prstGeom>
                <a:noFill/>
                <a:ln w="9525">
                  <a:noFill/>
                  <a:miter lim="800000"/>
                  <a:headEnd/>
                  <a:tailEnd/>
                </a:ln>
              </p:spPr>
              <p:txBody>
                <a:bodyPr>
                  <a:spAutoFit/>
                </a:bodyPr>
                <a:lstStyle/>
                <a:p>
                  <a:pPr algn="ctr"/>
                  <a:r>
                    <a:rPr lang="de-DE" sz="800" b="1">
                      <a:solidFill>
                        <a:schemeClr val="bg1"/>
                      </a:solidFill>
                    </a:rPr>
                    <a:t>2</a:t>
                  </a:r>
                </a:p>
              </p:txBody>
            </p:sp>
          </p:grpSp>
          <p:sp>
            <p:nvSpPr>
              <p:cNvPr id="57" name="Textfeld 22"/>
              <p:cNvSpPr txBox="1">
                <a:spLocks noChangeArrowheads="1"/>
              </p:cNvSpPr>
              <p:nvPr/>
            </p:nvSpPr>
            <p:spPr bwMode="auto">
              <a:xfrm>
                <a:off x="6643703" y="3468526"/>
                <a:ext cx="1453873" cy="215445"/>
              </a:xfrm>
              <a:prstGeom prst="rect">
                <a:avLst/>
              </a:prstGeom>
              <a:noFill/>
              <a:ln w="9525">
                <a:noFill/>
                <a:miter lim="800000"/>
                <a:headEnd/>
                <a:tailEnd/>
              </a:ln>
            </p:spPr>
            <p:txBody>
              <a:bodyPr>
                <a:spAutoFit/>
              </a:bodyPr>
              <a:lstStyle/>
              <a:p>
                <a:r>
                  <a:rPr lang="de-DE" sz="800" b="1"/>
                  <a:t>Drive</a:t>
                </a:r>
              </a:p>
            </p:txBody>
          </p:sp>
        </p:grpSp>
        <p:grpSp>
          <p:nvGrpSpPr>
            <p:cNvPr id="36" name="Gruppieren 26"/>
            <p:cNvGrpSpPr>
              <a:grpSpLocks/>
            </p:cNvGrpSpPr>
            <p:nvPr/>
          </p:nvGrpSpPr>
          <p:grpSpPr bwMode="auto">
            <a:xfrm>
              <a:off x="7215190" y="3350151"/>
              <a:ext cx="1596774" cy="349593"/>
              <a:chOff x="6500401" y="3457465"/>
              <a:chExt cx="1597173" cy="349405"/>
            </a:xfrm>
          </p:grpSpPr>
          <p:grpSp>
            <p:nvGrpSpPr>
              <p:cNvPr id="52" name="Gruppieren 12"/>
              <p:cNvGrpSpPr>
                <a:grpSpLocks/>
              </p:cNvGrpSpPr>
              <p:nvPr/>
            </p:nvGrpSpPr>
            <p:grpSpPr bwMode="auto">
              <a:xfrm>
                <a:off x="6500401" y="3457465"/>
                <a:ext cx="180045" cy="215328"/>
                <a:chOff x="7352816" y="3260792"/>
                <a:chExt cx="300671" cy="372883"/>
              </a:xfrm>
            </p:grpSpPr>
            <p:sp>
              <p:nvSpPr>
                <p:cNvPr id="54" name="Ellipse 13"/>
                <p:cNvSpPr>
                  <a:spLocks noChangeArrowheads="1"/>
                </p:cNvSpPr>
                <p:nvPr/>
              </p:nvSpPr>
              <p:spPr bwMode="auto">
                <a:xfrm>
                  <a:off x="7392929" y="3344116"/>
                  <a:ext cx="210470" cy="218076"/>
                </a:xfrm>
                <a:prstGeom prst="ellipse">
                  <a:avLst/>
                </a:prstGeom>
                <a:solidFill>
                  <a:schemeClr val="tx1"/>
                </a:solidFill>
                <a:ln w="6350" algn="ctr">
                  <a:solidFill>
                    <a:schemeClr val="tx1"/>
                  </a:solidFill>
                  <a:round/>
                  <a:headEnd/>
                  <a:tailEnd/>
                </a:ln>
              </p:spPr>
              <p:txBody>
                <a:bodyPr/>
                <a:lstStyle/>
                <a:p>
                  <a:pPr algn="ctr" eaLnBrk="0" hangingPunct="0"/>
                  <a:endParaRPr lang="de-DE" sz="800" b="1"/>
                </a:p>
              </p:txBody>
            </p:sp>
            <p:sp>
              <p:nvSpPr>
                <p:cNvPr id="55" name="Textfeld 14"/>
                <p:cNvSpPr txBox="1">
                  <a:spLocks noChangeArrowheads="1"/>
                </p:cNvSpPr>
                <p:nvPr/>
              </p:nvSpPr>
              <p:spPr bwMode="auto">
                <a:xfrm>
                  <a:off x="7352816" y="3260792"/>
                  <a:ext cx="300671" cy="372883"/>
                </a:xfrm>
                <a:prstGeom prst="rect">
                  <a:avLst/>
                </a:prstGeom>
                <a:noFill/>
                <a:ln w="9525">
                  <a:noFill/>
                  <a:miter lim="800000"/>
                  <a:headEnd/>
                  <a:tailEnd/>
                </a:ln>
              </p:spPr>
              <p:txBody>
                <a:bodyPr>
                  <a:spAutoFit/>
                </a:bodyPr>
                <a:lstStyle/>
                <a:p>
                  <a:pPr algn="ctr"/>
                  <a:r>
                    <a:rPr lang="de-DE" sz="800" b="1">
                      <a:solidFill>
                        <a:schemeClr val="bg1"/>
                      </a:solidFill>
                    </a:rPr>
                    <a:t>3</a:t>
                  </a:r>
                </a:p>
              </p:txBody>
            </p:sp>
          </p:grpSp>
          <p:sp>
            <p:nvSpPr>
              <p:cNvPr id="53" name="Textfeld 22"/>
              <p:cNvSpPr txBox="1">
                <a:spLocks noChangeArrowheads="1"/>
              </p:cNvSpPr>
              <p:nvPr/>
            </p:nvSpPr>
            <p:spPr bwMode="auto">
              <a:xfrm>
                <a:off x="6643702" y="3468531"/>
                <a:ext cx="1453872" cy="338339"/>
              </a:xfrm>
              <a:prstGeom prst="rect">
                <a:avLst/>
              </a:prstGeom>
              <a:noFill/>
              <a:ln w="9525">
                <a:noFill/>
                <a:miter lim="800000"/>
                <a:headEnd/>
                <a:tailEnd/>
              </a:ln>
            </p:spPr>
            <p:txBody>
              <a:bodyPr>
                <a:spAutoFit/>
              </a:bodyPr>
              <a:lstStyle/>
              <a:p>
                <a:r>
                  <a:rPr lang="de-DE" sz="800" b="1"/>
                  <a:t>Modular design hole pattern</a:t>
                </a:r>
              </a:p>
              <a:p>
                <a:endParaRPr lang="de-DE" sz="800" b="1"/>
              </a:p>
            </p:txBody>
          </p:sp>
        </p:grpSp>
        <p:grpSp>
          <p:nvGrpSpPr>
            <p:cNvPr id="37" name="Gruppieren 26"/>
            <p:cNvGrpSpPr>
              <a:grpSpLocks/>
            </p:cNvGrpSpPr>
            <p:nvPr/>
          </p:nvGrpSpPr>
          <p:grpSpPr bwMode="auto">
            <a:xfrm>
              <a:off x="7215190" y="3566980"/>
              <a:ext cx="1596774" cy="226509"/>
              <a:chOff x="6500401" y="3457465"/>
              <a:chExt cx="1597173" cy="226387"/>
            </a:xfrm>
          </p:grpSpPr>
          <p:grpSp>
            <p:nvGrpSpPr>
              <p:cNvPr id="48" name="Gruppieren 12"/>
              <p:cNvGrpSpPr>
                <a:grpSpLocks/>
              </p:cNvGrpSpPr>
              <p:nvPr/>
            </p:nvGrpSpPr>
            <p:grpSpPr bwMode="auto">
              <a:xfrm>
                <a:off x="6500401" y="3457465"/>
                <a:ext cx="180045" cy="215328"/>
                <a:chOff x="7352816" y="3260792"/>
                <a:chExt cx="300671" cy="372883"/>
              </a:xfrm>
            </p:grpSpPr>
            <p:sp>
              <p:nvSpPr>
                <p:cNvPr id="50" name="Ellipse 13"/>
                <p:cNvSpPr>
                  <a:spLocks noChangeArrowheads="1"/>
                </p:cNvSpPr>
                <p:nvPr/>
              </p:nvSpPr>
              <p:spPr bwMode="auto">
                <a:xfrm>
                  <a:off x="7392929" y="3344116"/>
                  <a:ext cx="210470" cy="218076"/>
                </a:xfrm>
                <a:prstGeom prst="ellipse">
                  <a:avLst/>
                </a:prstGeom>
                <a:solidFill>
                  <a:schemeClr val="tx1"/>
                </a:solidFill>
                <a:ln w="6350" algn="ctr">
                  <a:solidFill>
                    <a:schemeClr val="tx1"/>
                  </a:solidFill>
                  <a:round/>
                  <a:headEnd/>
                  <a:tailEnd/>
                </a:ln>
              </p:spPr>
              <p:txBody>
                <a:bodyPr/>
                <a:lstStyle/>
                <a:p>
                  <a:pPr algn="ctr" eaLnBrk="0" hangingPunct="0"/>
                  <a:endParaRPr lang="de-DE" sz="800" b="1"/>
                </a:p>
              </p:txBody>
            </p:sp>
            <p:sp>
              <p:nvSpPr>
                <p:cNvPr id="51" name="Textfeld 14"/>
                <p:cNvSpPr txBox="1">
                  <a:spLocks noChangeArrowheads="1"/>
                </p:cNvSpPr>
                <p:nvPr/>
              </p:nvSpPr>
              <p:spPr bwMode="auto">
                <a:xfrm>
                  <a:off x="7352816" y="3260792"/>
                  <a:ext cx="300671" cy="372883"/>
                </a:xfrm>
                <a:prstGeom prst="rect">
                  <a:avLst/>
                </a:prstGeom>
                <a:noFill/>
                <a:ln w="9525">
                  <a:noFill/>
                  <a:miter lim="800000"/>
                  <a:headEnd/>
                  <a:tailEnd/>
                </a:ln>
              </p:spPr>
              <p:txBody>
                <a:bodyPr>
                  <a:spAutoFit/>
                </a:bodyPr>
                <a:lstStyle/>
                <a:p>
                  <a:pPr algn="ctr"/>
                  <a:r>
                    <a:rPr lang="de-DE" sz="800" b="1">
                      <a:solidFill>
                        <a:schemeClr val="bg1"/>
                      </a:solidFill>
                    </a:rPr>
                    <a:t>4</a:t>
                  </a:r>
                </a:p>
              </p:txBody>
            </p:sp>
          </p:grpSp>
          <p:sp>
            <p:nvSpPr>
              <p:cNvPr id="49" name="Textfeld 22"/>
              <p:cNvSpPr txBox="1">
                <a:spLocks noChangeArrowheads="1"/>
              </p:cNvSpPr>
              <p:nvPr/>
            </p:nvSpPr>
            <p:spPr bwMode="auto">
              <a:xfrm>
                <a:off x="6643702" y="3468524"/>
                <a:ext cx="1453872" cy="215328"/>
              </a:xfrm>
              <a:prstGeom prst="rect">
                <a:avLst/>
              </a:prstGeom>
              <a:noFill/>
              <a:ln w="9525">
                <a:noFill/>
                <a:miter lim="800000"/>
                <a:headEnd/>
                <a:tailEnd/>
              </a:ln>
            </p:spPr>
            <p:txBody>
              <a:bodyPr>
                <a:spAutoFit/>
              </a:bodyPr>
              <a:lstStyle/>
              <a:p>
                <a:r>
                  <a:rPr lang="de-DE" sz="800" b="1"/>
                  <a:t>Runner</a:t>
                </a:r>
              </a:p>
            </p:txBody>
          </p:sp>
        </p:grpSp>
        <p:grpSp>
          <p:nvGrpSpPr>
            <p:cNvPr id="38" name="Gruppieren 26"/>
            <p:cNvGrpSpPr>
              <a:grpSpLocks/>
            </p:cNvGrpSpPr>
            <p:nvPr/>
          </p:nvGrpSpPr>
          <p:grpSpPr bwMode="auto">
            <a:xfrm>
              <a:off x="7215191" y="2916625"/>
              <a:ext cx="1517695" cy="349583"/>
              <a:chOff x="6500401" y="3457478"/>
              <a:chExt cx="1518074" cy="349395"/>
            </a:xfrm>
          </p:grpSpPr>
          <p:grpSp>
            <p:nvGrpSpPr>
              <p:cNvPr id="44" name="Gruppieren 12"/>
              <p:cNvGrpSpPr>
                <a:grpSpLocks/>
              </p:cNvGrpSpPr>
              <p:nvPr/>
            </p:nvGrpSpPr>
            <p:grpSpPr bwMode="auto">
              <a:xfrm>
                <a:off x="6500401" y="3457478"/>
                <a:ext cx="180045" cy="215329"/>
                <a:chOff x="7352816" y="3260809"/>
                <a:chExt cx="300671" cy="372884"/>
              </a:xfrm>
            </p:grpSpPr>
            <p:sp>
              <p:nvSpPr>
                <p:cNvPr id="46" name="Ellipse 13"/>
                <p:cNvSpPr>
                  <a:spLocks noChangeArrowheads="1"/>
                </p:cNvSpPr>
                <p:nvPr/>
              </p:nvSpPr>
              <p:spPr bwMode="auto">
                <a:xfrm>
                  <a:off x="7392929" y="3344116"/>
                  <a:ext cx="210470" cy="218076"/>
                </a:xfrm>
                <a:prstGeom prst="ellipse">
                  <a:avLst/>
                </a:prstGeom>
                <a:solidFill>
                  <a:schemeClr val="tx1"/>
                </a:solidFill>
                <a:ln w="6350" algn="ctr">
                  <a:solidFill>
                    <a:schemeClr val="tx1"/>
                  </a:solidFill>
                  <a:round/>
                  <a:headEnd/>
                  <a:tailEnd/>
                </a:ln>
              </p:spPr>
              <p:txBody>
                <a:bodyPr/>
                <a:lstStyle/>
                <a:p>
                  <a:pPr algn="ctr" eaLnBrk="0" hangingPunct="0"/>
                  <a:endParaRPr lang="de-DE" sz="800" b="1"/>
                </a:p>
              </p:txBody>
            </p:sp>
            <p:sp>
              <p:nvSpPr>
                <p:cNvPr id="47" name="Textfeld 14"/>
                <p:cNvSpPr txBox="1">
                  <a:spLocks noChangeArrowheads="1"/>
                </p:cNvSpPr>
                <p:nvPr/>
              </p:nvSpPr>
              <p:spPr bwMode="auto">
                <a:xfrm>
                  <a:off x="7352816" y="3260809"/>
                  <a:ext cx="300671" cy="372884"/>
                </a:xfrm>
                <a:prstGeom prst="rect">
                  <a:avLst/>
                </a:prstGeom>
                <a:noFill/>
                <a:ln w="9525">
                  <a:noFill/>
                  <a:miter lim="800000"/>
                  <a:headEnd/>
                  <a:tailEnd/>
                </a:ln>
              </p:spPr>
              <p:txBody>
                <a:bodyPr>
                  <a:spAutoFit/>
                </a:bodyPr>
                <a:lstStyle/>
                <a:p>
                  <a:pPr algn="ctr"/>
                  <a:r>
                    <a:rPr lang="de-DE" sz="800" b="1">
                      <a:solidFill>
                        <a:schemeClr val="bg1"/>
                      </a:solidFill>
                    </a:rPr>
                    <a:t>1</a:t>
                  </a:r>
                </a:p>
              </p:txBody>
            </p:sp>
          </p:grpSp>
          <p:sp>
            <p:nvSpPr>
              <p:cNvPr id="45" name="Textfeld 22"/>
              <p:cNvSpPr txBox="1">
                <a:spLocks noChangeArrowheads="1"/>
              </p:cNvSpPr>
              <p:nvPr/>
            </p:nvSpPr>
            <p:spPr bwMode="auto">
              <a:xfrm>
                <a:off x="6643700" y="3468534"/>
                <a:ext cx="1374775" cy="338339"/>
              </a:xfrm>
              <a:prstGeom prst="rect">
                <a:avLst/>
              </a:prstGeom>
              <a:noFill/>
              <a:ln w="9525">
                <a:noFill/>
                <a:miter lim="800000"/>
                <a:headEnd/>
                <a:tailEnd/>
              </a:ln>
            </p:spPr>
            <p:txBody>
              <a:bodyPr>
                <a:spAutoFit/>
              </a:bodyPr>
              <a:lstStyle/>
              <a:p>
                <a:r>
                  <a:rPr lang="de-DE" sz="800" b="1" dirty="0"/>
                  <a:t>Profiled </a:t>
                </a:r>
                <a:r>
                  <a:rPr lang="de-DE" sz="800" b="1" dirty="0" err="1"/>
                  <a:t>rail</a:t>
                </a:r>
                <a:r>
                  <a:rPr lang="de-DE" sz="800" b="1" dirty="0"/>
                  <a:t> </a:t>
                </a:r>
                <a:r>
                  <a:rPr lang="de-DE" sz="800" b="1" dirty="0" err="1"/>
                  <a:t>guide</a:t>
                </a:r>
                <a:endParaRPr lang="de-DE" sz="800" b="1" dirty="0"/>
              </a:p>
              <a:p>
                <a:endParaRPr lang="de-DE" sz="800" b="1" dirty="0"/>
              </a:p>
            </p:txBody>
          </p:sp>
        </p:grpSp>
        <p:grpSp>
          <p:nvGrpSpPr>
            <p:cNvPr id="39" name="Gruppieren 26"/>
            <p:cNvGrpSpPr>
              <a:grpSpLocks/>
            </p:cNvGrpSpPr>
            <p:nvPr/>
          </p:nvGrpSpPr>
          <p:grpSpPr bwMode="auto">
            <a:xfrm>
              <a:off x="7215210" y="3783805"/>
              <a:ext cx="1596781" cy="226503"/>
              <a:chOff x="6500401" y="3457465"/>
              <a:chExt cx="1597180" cy="226381"/>
            </a:xfrm>
          </p:grpSpPr>
          <p:grpSp>
            <p:nvGrpSpPr>
              <p:cNvPr id="40" name="Gruppieren 51"/>
              <p:cNvGrpSpPr>
                <a:grpSpLocks/>
              </p:cNvGrpSpPr>
              <p:nvPr/>
            </p:nvGrpSpPr>
            <p:grpSpPr bwMode="auto">
              <a:xfrm>
                <a:off x="6500401" y="3457465"/>
                <a:ext cx="180045" cy="215328"/>
                <a:chOff x="7352816" y="3260792"/>
                <a:chExt cx="300671" cy="372883"/>
              </a:xfrm>
            </p:grpSpPr>
            <p:sp>
              <p:nvSpPr>
                <p:cNvPr id="42" name="Ellipse 13"/>
                <p:cNvSpPr>
                  <a:spLocks noChangeArrowheads="1"/>
                </p:cNvSpPr>
                <p:nvPr/>
              </p:nvSpPr>
              <p:spPr bwMode="auto">
                <a:xfrm>
                  <a:off x="7392929" y="3344116"/>
                  <a:ext cx="210470" cy="218076"/>
                </a:xfrm>
                <a:prstGeom prst="ellipse">
                  <a:avLst/>
                </a:prstGeom>
                <a:solidFill>
                  <a:schemeClr val="tx1"/>
                </a:solidFill>
                <a:ln w="6350" algn="ctr">
                  <a:solidFill>
                    <a:schemeClr val="tx1"/>
                  </a:solidFill>
                  <a:round/>
                  <a:headEnd/>
                  <a:tailEnd/>
                </a:ln>
              </p:spPr>
              <p:txBody>
                <a:bodyPr/>
                <a:lstStyle/>
                <a:p>
                  <a:pPr algn="ctr" eaLnBrk="0" hangingPunct="0"/>
                  <a:endParaRPr lang="de-DE" sz="800" b="1"/>
                </a:p>
              </p:txBody>
            </p:sp>
            <p:sp>
              <p:nvSpPr>
                <p:cNvPr id="43" name="Textfeld 14"/>
                <p:cNvSpPr txBox="1">
                  <a:spLocks noChangeArrowheads="1"/>
                </p:cNvSpPr>
                <p:nvPr/>
              </p:nvSpPr>
              <p:spPr bwMode="auto">
                <a:xfrm>
                  <a:off x="7352816" y="3260792"/>
                  <a:ext cx="300671" cy="372883"/>
                </a:xfrm>
                <a:prstGeom prst="rect">
                  <a:avLst/>
                </a:prstGeom>
                <a:noFill/>
                <a:ln w="9525">
                  <a:noFill/>
                  <a:miter lim="800000"/>
                  <a:headEnd/>
                  <a:tailEnd/>
                </a:ln>
              </p:spPr>
              <p:txBody>
                <a:bodyPr>
                  <a:spAutoFit/>
                </a:bodyPr>
                <a:lstStyle/>
                <a:p>
                  <a:pPr algn="ctr"/>
                  <a:r>
                    <a:rPr lang="de-DE" sz="800" b="1">
                      <a:solidFill>
                        <a:schemeClr val="bg1"/>
                      </a:solidFill>
                    </a:rPr>
                    <a:t>5</a:t>
                  </a:r>
                </a:p>
              </p:txBody>
            </p:sp>
          </p:grpSp>
          <p:sp>
            <p:nvSpPr>
              <p:cNvPr id="41" name="Textfeld 22"/>
              <p:cNvSpPr txBox="1">
                <a:spLocks noChangeArrowheads="1"/>
              </p:cNvSpPr>
              <p:nvPr/>
            </p:nvSpPr>
            <p:spPr bwMode="auto">
              <a:xfrm>
                <a:off x="6643707" y="3468518"/>
                <a:ext cx="1453874" cy="215328"/>
              </a:xfrm>
              <a:prstGeom prst="rect">
                <a:avLst/>
              </a:prstGeom>
              <a:noFill/>
              <a:ln w="9525">
                <a:noFill/>
                <a:miter lim="800000"/>
                <a:headEnd/>
                <a:tailEnd/>
              </a:ln>
            </p:spPr>
            <p:txBody>
              <a:bodyPr>
                <a:spAutoFit/>
              </a:bodyPr>
              <a:lstStyle/>
              <a:p>
                <a:r>
                  <a:rPr lang="de-DE" sz="800" b="1"/>
                  <a:t>Profile</a:t>
                </a:r>
              </a:p>
            </p:txBody>
          </p:sp>
        </p:grpSp>
      </p:grpSp>
      <p:sp>
        <p:nvSpPr>
          <p:cNvPr id="60" name="Text Box 4"/>
          <p:cNvSpPr txBox="1">
            <a:spLocks noChangeArrowheads="1"/>
          </p:cNvSpPr>
          <p:nvPr/>
        </p:nvSpPr>
        <p:spPr bwMode="auto">
          <a:xfrm>
            <a:off x="609629" y="2325688"/>
            <a:ext cx="8105775" cy="3480056"/>
          </a:xfrm>
          <a:prstGeom prst="rect">
            <a:avLst/>
          </a:prstGeom>
          <a:noFill/>
          <a:ln w="9525">
            <a:noFill/>
            <a:miter lim="800000"/>
            <a:headEnd/>
            <a:tailEnd/>
          </a:ln>
        </p:spPr>
        <p:txBody>
          <a:bodyPr lIns="90000" tIns="46800" rIns="90000" bIns="46800">
            <a:spAutoFit/>
          </a:bodyPr>
          <a:lstStyle/>
          <a:p>
            <a:pPr eaLnBrk="0" hangingPunct="0">
              <a:spcBef>
                <a:spcPts val="600"/>
              </a:spcBef>
              <a:buFontTx/>
              <a:buChar char="•"/>
            </a:pPr>
            <a:r>
              <a:rPr kumimoji="0" lang="de-DE" sz="2000" dirty="0">
                <a:solidFill>
                  <a:schemeClr val="tx1">
                    <a:lumMod val="75000"/>
                    <a:lumOff val="25000"/>
                  </a:schemeClr>
                </a:solidFill>
                <a:latin typeface="+mn-lt"/>
              </a:rPr>
              <a:t> 2 </a:t>
            </a:r>
            <a:r>
              <a:rPr kumimoji="0" lang="de-DE" sz="2000" dirty="0" err="1">
                <a:solidFill>
                  <a:schemeClr val="tx1">
                    <a:lumMod val="75000"/>
                    <a:lumOff val="25000"/>
                  </a:schemeClr>
                </a:solidFill>
                <a:latin typeface="+mn-lt"/>
              </a:rPr>
              <a:t>sizes</a:t>
            </a:r>
            <a:r>
              <a:rPr kumimoji="0" lang="de-DE" sz="2000" dirty="0">
                <a:solidFill>
                  <a:schemeClr val="tx1">
                    <a:lumMod val="75000"/>
                    <a:lumOff val="25000"/>
                  </a:schemeClr>
                </a:solidFill>
                <a:latin typeface="+mn-lt"/>
              </a:rPr>
              <a:t> (160 N </a:t>
            </a:r>
            <a:r>
              <a:rPr kumimoji="0" lang="de-DE" sz="2000" dirty="0" err="1">
                <a:solidFill>
                  <a:schemeClr val="tx1">
                    <a:lumMod val="75000"/>
                    <a:lumOff val="25000"/>
                  </a:schemeClr>
                </a:solidFill>
                <a:latin typeface="+mn-lt"/>
              </a:rPr>
              <a:t>and</a:t>
            </a:r>
            <a:r>
              <a:rPr kumimoji="0" lang="de-DE" sz="2000" dirty="0">
                <a:solidFill>
                  <a:schemeClr val="tx1">
                    <a:lumMod val="75000"/>
                    <a:lumOff val="25000"/>
                  </a:schemeClr>
                </a:solidFill>
                <a:latin typeface="+mn-lt"/>
              </a:rPr>
              <a:t> 580 N)</a:t>
            </a:r>
          </a:p>
          <a:p>
            <a:pPr eaLnBrk="0" hangingPunct="0">
              <a:spcBef>
                <a:spcPts val="600"/>
              </a:spcBef>
              <a:buFontTx/>
              <a:buChar char="•"/>
            </a:pPr>
            <a:r>
              <a:rPr kumimoji="0" lang="de-DE" sz="2000" dirty="0">
                <a:solidFill>
                  <a:schemeClr val="tx1">
                    <a:lumMod val="75000"/>
                    <a:lumOff val="25000"/>
                  </a:schemeClr>
                </a:solidFill>
                <a:latin typeface="+mn-lt"/>
              </a:rPr>
              <a:t> </a:t>
            </a:r>
            <a:r>
              <a:rPr lang="de-DE" sz="2000" dirty="0" err="1">
                <a:solidFill>
                  <a:schemeClr val="tx1">
                    <a:lumMod val="75000"/>
                    <a:lumOff val="25000"/>
                  </a:schemeClr>
                </a:solidFill>
                <a:latin typeface="+mn-lt"/>
              </a:rPr>
              <a:t>s</a:t>
            </a:r>
            <a:r>
              <a:rPr kumimoji="0" lang="de-DE" sz="2000" dirty="0" err="1" smtClean="0">
                <a:solidFill>
                  <a:schemeClr val="tx1">
                    <a:lumMod val="75000"/>
                    <a:lumOff val="25000"/>
                  </a:schemeClr>
                </a:solidFill>
                <a:latin typeface="+mn-lt"/>
              </a:rPr>
              <a:t>trokes</a:t>
            </a:r>
            <a:r>
              <a:rPr kumimoji="0" lang="de-DE" sz="2000" dirty="0" smtClean="0">
                <a:solidFill>
                  <a:schemeClr val="tx1">
                    <a:lumMod val="75000"/>
                    <a:lumOff val="25000"/>
                  </a:schemeClr>
                </a:solidFill>
                <a:latin typeface="+mn-lt"/>
              </a:rPr>
              <a:t> </a:t>
            </a:r>
            <a:r>
              <a:rPr kumimoji="0" lang="de-DE" sz="2000" dirty="0" err="1">
                <a:solidFill>
                  <a:schemeClr val="tx1">
                    <a:lumMod val="75000"/>
                    <a:lumOff val="25000"/>
                  </a:schemeClr>
                </a:solidFill>
                <a:latin typeface="+mn-lt"/>
              </a:rPr>
              <a:t>up</a:t>
            </a:r>
            <a:r>
              <a:rPr kumimoji="0" lang="de-DE" sz="2000" dirty="0">
                <a:solidFill>
                  <a:schemeClr val="tx1">
                    <a:lumMod val="75000"/>
                    <a:lumOff val="25000"/>
                  </a:schemeClr>
                </a:solidFill>
                <a:latin typeface="+mn-lt"/>
              </a:rPr>
              <a:t> </a:t>
            </a:r>
            <a:r>
              <a:rPr kumimoji="0" lang="de-DE" sz="2000" dirty="0" err="1">
                <a:solidFill>
                  <a:schemeClr val="tx1">
                    <a:lumMod val="75000"/>
                    <a:lumOff val="25000"/>
                  </a:schemeClr>
                </a:solidFill>
                <a:latin typeface="+mn-lt"/>
              </a:rPr>
              <a:t>to</a:t>
            </a:r>
            <a:r>
              <a:rPr kumimoji="0" lang="de-DE" sz="2000" dirty="0">
                <a:solidFill>
                  <a:schemeClr val="tx1">
                    <a:lumMod val="75000"/>
                    <a:lumOff val="25000"/>
                  </a:schemeClr>
                </a:solidFill>
                <a:latin typeface="+mn-lt"/>
              </a:rPr>
              <a:t> 1380 mm </a:t>
            </a:r>
          </a:p>
          <a:p>
            <a:pPr eaLnBrk="0" hangingPunct="0">
              <a:spcBef>
                <a:spcPts val="600"/>
              </a:spcBef>
              <a:buFontTx/>
              <a:buChar char="•"/>
            </a:pPr>
            <a:r>
              <a:rPr kumimoji="0" lang="de-DE" sz="2000" dirty="0">
                <a:solidFill>
                  <a:schemeClr val="tx1">
                    <a:lumMod val="75000"/>
                    <a:lumOff val="25000"/>
                  </a:schemeClr>
                </a:solidFill>
                <a:latin typeface="+mn-lt"/>
              </a:rPr>
              <a:t> </a:t>
            </a:r>
            <a:r>
              <a:rPr kumimoji="0" lang="de-DE" sz="2000" dirty="0" smtClean="0">
                <a:solidFill>
                  <a:schemeClr val="tx1">
                    <a:lumMod val="75000"/>
                    <a:lumOff val="25000"/>
                  </a:schemeClr>
                </a:solidFill>
                <a:latin typeface="+mn-lt"/>
              </a:rPr>
              <a:t>design </a:t>
            </a:r>
            <a:r>
              <a:rPr kumimoji="0" lang="de-DE" sz="2000" dirty="0" err="1">
                <a:solidFill>
                  <a:schemeClr val="tx1">
                    <a:lumMod val="75000"/>
                    <a:lumOff val="25000"/>
                  </a:schemeClr>
                </a:solidFill>
                <a:latin typeface="+mn-lt"/>
              </a:rPr>
              <a:t>based</a:t>
            </a:r>
            <a:r>
              <a:rPr kumimoji="0" lang="de-DE" sz="2000" dirty="0">
                <a:solidFill>
                  <a:schemeClr val="tx1">
                    <a:lumMod val="75000"/>
                    <a:lumOff val="25000"/>
                  </a:schemeClr>
                </a:solidFill>
                <a:latin typeface="+mn-lt"/>
              </a:rPr>
              <a:t> on </a:t>
            </a:r>
            <a:r>
              <a:rPr kumimoji="0" lang="de-DE" sz="2000" dirty="0" err="1">
                <a:solidFill>
                  <a:schemeClr val="tx1">
                    <a:lumMod val="75000"/>
                    <a:lumOff val="25000"/>
                  </a:schemeClr>
                </a:solidFill>
                <a:latin typeface="+mn-lt"/>
              </a:rPr>
              <a:t>the</a:t>
            </a:r>
            <a:r>
              <a:rPr kumimoji="0" lang="de-DE" sz="2000" dirty="0">
                <a:solidFill>
                  <a:schemeClr val="tx1">
                    <a:lumMod val="75000"/>
                    <a:lumOff val="25000"/>
                  </a:schemeClr>
                </a:solidFill>
                <a:latin typeface="+mn-lt"/>
              </a:rPr>
              <a:t> PMP </a:t>
            </a:r>
            <a:r>
              <a:rPr kumimoji="0" lang="de-DE" sz="2000" dirty="0" err="1">
                <a:solidFill>
                  <a:schemeClr val="tx1">
                    <a:lumMod val="75000"/>
                    <a:lumOff val="25000"/>
                  </a:schemeClr>
                </a:solidFill>
                <a:latin typeface="+mn-lt"/>
              </a:rPr>
              <a:t>modules</a:t>
            </a:r>
            <a:r>
              <a:rPr kumimoji="0" lang="de-DE" sz="2000" dirty="0">
                <a:solidFill>
                  <a:schemeClr val="tx1">
                    <a:lumMod val="75000"/>
                    <a:lumOff val="25000"/>
                  </a:schemeClr>
                </a:solidFill>
                <a:latin typeface="+mn-lt"/>
              </a:rPr>
              <a:t> </a:t>
            </a:r>
          </a:p>
          <a:p>
            <a:pPr eaLnBrk="0" hangingPunct="0">
              <a:spcBef>
                <a:spcPts val="600"/>
              </a:spcBef>
              <a:buFontTx/>
              <a:buChar char="•"/>
            </a:pPr>
            <a:r>
              <a:rPr kumimoji="0" lang="de-DE" sz="2000" dirty="0">
                <a:solidFill>
                  <a:schemeClr val="tx1">
                    <a:lumMod val="75000"/>
                    <a:lumOff val="25000"/>
                  </a:schemeClr>
                </a:solidFill>
                <a:latin typeface="+mn-lt"/>
              </a:rPr>
              <a:t> </a:t>
            </a:r>
            <a:r>
              <a:rPr kumimoji="0" lang="de-DE" sz="2000" dirty="0" err="1" smtClean="0">
                <a:solidFill>
                  <a:schemeClr val="tx1">
                    <a:lumMod val="75000"/>
                    <a:lumOff val="25000"/>
                  </a:schemeClr>
                </a:solidFill>
                <a:latin typeface="+mn-lt"/>
              </a:rPr>
              <a:t>motors</a:t>
            </a:r>
            <a:r>
              <a:rPr kumimoji="0" lang="de-DE" sz="2000" dirty="0" smtClean="0">
                <a:solidFill>
                  <a:schemeClr val="tx1">
                    <a:lumMod val="75000"/>
                    <a:lumOff val="25000"/>
                  </a:schemeClr>
                </a:solidFill>
                <a:latin typeface="+mn-lt"/>
              </a:rPr>
              <a:t> </a:t>
            </a:r>
            <a:r>
              <a:rPr kumimoji="0" lang="de-DE" sz="2000" dirty="0" err="1">
                <a:solidFill>
                  <a:schemeClr val="tx1">
                    <a:lumMod val="75000"/>
                    <a:lumOff val="25000"/>
                  </a:schemeClr>
                </a:solidFill>
                <a:latin typeface="+mn-lt"/>
              </a:rPr>
              <a:t>Linmot</a:t>
            </a:r>
            <a:endParaRPr kumimoji="0" lang="de-DE" sz="2000" dirty="0">
              <a:solidFill>
                <a:schemeClr val="tx1">
                  <a:lumMod val="75000"/>
                  <a:lumOff val="25000"/>
                </a:schemeClr>
              </a:solidFill>
              <a:latin typeface="+mn-lt"/>
            </a:endParaRPr>
          </a:p>
          <a:p>
            <a:pPr eaLnBrk="0" hangingPunct="0">
              <a:spcBef>
                <a:spcPts val="600"/>
              </a:spcBef>
              <a:buFontTx/>
              <a:buChar char="•"/>
            </a:pPr>
            <a:r>
              <a:rPr kumimoji="0" lang="de-DE" sz="2000" dirty="0">
                <a:solidFill>
                  <a:schemeClr val="tx1">
                    <a:lumMod val="75000"/>
                    <a:lumOff val="25000"/>
                  </a:schemeClr>
                </a:solidFill>
                <a:latin typeface="+mn-lt"/>
              </a:rPr>
              <a:t> </a:t>
            </a:r>
            <a:r>
              <a:rPr kumimoji="0" lang="de-DE" sz="2000" dirty="0" err="1" smtClean="0">
                <a:solidFill>
                  <a:schemeClr val="tx1">
                    <a:lumMod val="75000"/>
                    <a:lumOff val="25000"/>
                  </a:schemeClr>
                </a:solidFill>
                <a:latin typeface="+mn-lt"/>
              </a:rPr>
              <a:t>integrated</a:t>
            </a:r>
            <a:r>
              <a:rPr kumimoji="0" lang="de-DE" sz="2000" dirty="0" smtClean="0">
                <a:solidFill>
                  <a:schemeClr val="tx1">
                    <a:lumMod val="75000"/>
                    <a:lumOff val="25000"/>
                  </a:schemeClr>
                </a:solidFill>
                <a:latin typeface="+mn-lt"/>
              </a:rPr>
              <a:t> </a:t>
            </a:r>
            <a:r>
              <a:rPr kumimoji="0" lang="de-DE" sz="2000" dirty="0" err="1">
                <a:solidFill>
                  <a:schemeClr val="tx1">
                    <a:lumMod val="75000"/>
                    <a:lumOff val="25000"/>
                  </a:schemeClr>
                </a:solidFill>
                <a:latin typeface="+mn-lt"/>
              </a:rPr>
              <a:t>motor</a:t>
            </a:r>
            <a:r>
              <a:rPr kumimoji="0" lang="de-DE" sz="2000" dirty="0">
                <a:solidFill>
                  <a:schemeClr val="tx1">
                    <a:lumMod val="75000"/>
                    <a:lumOff val="25000"/>
                  </a:schemeClr>
                </a:solidFill>
                <a:latin typeface="+mn-lt"/>
              </a:rPr>
              <a:t> in </a:t>
            </a:r>
            <a:r>
              <a:rPr kumimoji="0" lang="de-DE" sz="2000" dirty="0" err="1">
                <a:solidFill>
                  <a:schemeClr val="tx1">
                    <a:lumMod val="75000"/>
                    <a:lumOff val="25000"/>
                  </a:schemeClr>
                </a:solidFill>
                <a:latin typeface="+mn-lt"/>
              </a:rPr>
              <a:t>the</a:t>
            </a:r>
            <a:r>
              <a:rPr kumimoji="0" lang="de-DE" sz="2000" dirty="0">
                <a:solidFill>
                  <a:schemeClr val="tx1">
                    <a:lumMod val="75000"/>
                    <a:lumOff val="25000"/>
                  </a:schemeClr>
                </a:solidFill>
                <a:latin typeface="+mn-lt"/>
              </a:rPr>
              <a:t> </a:t>
            </a:r>
            <a:r>
              <a:rPr kumimoji="0" lang="de-DE" sz="2000" dirty="0" err="1">
                <a:solidFill>
                  <a:schemeClr val="tx1">
                    <a:lumMod val="75000"/>
                    <a:lumOff val="25000"/>
                  </a:schemeClr>
                </a:solidFill>
                <a:latin typeface="+mn-lt"/>
              </a:rPr>
              <a:t>axis</a:t>
            </a:r>
            <a:endParaRPr kumimoji="0" lang="de-DE" sz="2000" dirty="0">
              <a:solidFill>
                <a:schemeClr val="tx1">
                  <a:lumMod val="75000"/>
                  <a:lumOff val="25000"/>
                </a:schemeClr>
              </a:solidFill>
              <a:latin typeface="+mn-lt"/>
            </a:endParaRPr>
          </a:p>
          <a:p>
            <a:pPr>
              <a:spcBef>
                <a:spcPts val="600"/>
              </a:spcBef>
              <a:buFontTx/>
              <a:buChar char="•"/>
            </a:pPr>
            <a:r>
              <a:rPr kumimoji="0" lang="de-DE" sz="2000" dirty="0">
                <a:solidFill>
                  <a:schemeClr val="tx1">
                    <a:lumMod val="75000"/>
                    <a:lumOff val="25000"/>
                  </a:schemeClr>
                </a:solidFill>
                <a:latin typeface="+mn-lt"/>
              </a:rPr>
              <a:t> </a:t>
            </a:r>
            <a:r>
              <a:rPr kumimoji="0" lang="de-DE" sz="2000" dirty="0" err="1" smtClean="0">
                <a:solidFill>
                  <a:schemeClr val="tx1">
                    <a:lumMod val="75000"/>
                    <a:lumOff val="25000"/>
                  </a:schemeClr>
                </a:solidFill>
                <a:latin typeface="+mn-lt"/>
              </a:rPr>
              <a:t>integrated</a:t>
            </a:r>
            <a:r>
              <a:rPr kumimoji="0" lang="de-DE" sz="2000" dirty="0" smtClean="0">
                <a:solidFill>
                  <a:schemeClr val="tx1">
                    <a:lumMod val="75000"/>
                    <a:lumOff val="25000"/>
                  </a:schemeClr>
                </a:solidFill>
                <a:latin typeface="+mn-lt"/>
              </a:rPr>
              <a:t> </a:t>
            </a:r>
            <a:r>
              <a:rPr lang="de-DE" sz="2000" dirty="0" err="1">
                <a:solidFill>
                  <a:schemeClr val="tx1">
                    <a:lumMod val="75000"/>
                    <a:lumOff val="25000"/>
                  </a:schemeClr>
                </a:solidFill>
                <a:latin typeface="+mn-lt"/>
              </a:rPr>
              <a:t>measuring</a:t>
            </a:r>
            <a:r>
              <a:rPr lang="de-DE" sz="2000" dirty="0">
                <a:solidFill>
                  <a:schemeClr val="tx1">
                    <a:lumMod val="75000"/>
                    <a:lumOff val="25000"/>
                  </a:schemeClr>
                </a:solidFill>
                <a:latin typeface="+mn-lt"/>
              </a:rPr>
              <a:t> </a:t>
            </a:r>
            <a:r>
              <a:rPr lang="de-DE" sz="2000" dirty="0" err="1">
                <a:solidFill>
                  <a:schemeClr val="tx1">
                    <a:lumMod val="75000"/>
                    <a:lumOff val="25000"/>
                  </a:schemeClr>
                </a:solidFill>
                <a:latin typeface="+mn-lt"/>
              </a:rPr>
              <a:t>system</a:t>
            </a:r>
            <a:r>
              <a:rPr lang="de-DE" sz="2000" dirty="0">
                <a:solidFill>
                  <a:schemeClr val="tx1">
                    <a:lumMod val="75000"/>
                    <a:lumOff val="25000"/>
                  </a:schemeClr>
                </a:solidFill>
                <a:latin typeface="+mn-lt"/>
              </a:rPr>
              <a:t> </a:t>
            </a:r>
            <a:r>
              <a:rPr lang="de-DE" sz="2000" dirty="0" err="1">
                <a:solidFill>
                  <a:schemeClr val="tx1">
                    <a:lumMod val="75000"/>
                    <a:lumOff val="25000"/>
                  </a:schemeClr>
                </a:solidFill>
                <a:latin typeface="+mn-lt"/>
              </a:rPr>
              <a:t>and</a:t>
            </a:r>
            <a:r>
              <a:rPr lang="de-DE" sz="2000" dirty="0">
                <a:solidFill>
                  <a:schemeClr val="tx1">
                    <a:lumMod val="75000"/>
                    <a:lumOff val="25000"/>
                  </a:schemeClr>
                </a:solidFill>
                <a:latin typeface="+mn-lt"/>
              </a:rPr>
              <a:t> </a:t>
            </a:r>
            <a:r>
              <a:rPr lang="de-DE" sz="2000" dirty="0" err="1">
                <a:solidFill>
                  <a:schemeClr val="tx1">
                    <a:lumMod val="75000"/>
                    <a:lumOff val="25000"/>
                  </a:schemeClr>
                </a:solidFill>
                <a:latin typeface="+mn-lt"/>
              </a:rPr>
              <a:t>temperature</a:t>
            </a:r>
            <a:r>
              <a:rPr lang="de-DE" sz="2000" dirty="0">
                <a:solidFill>
                  <a:schemeClr val="tx1">
                    <a:lumMod val="75000"/>
                    <a:lumOff val="25000"/>
                  </a:schemeClr>
                </a:solidFill>
                <a:latin typeface="+mn-lt"/>
              </a:rPr>
              <a:t> </a:t>
            </a:r>
            <a:r>
              <a:rPr lang="de-DE" sz="2000" dirty="0" err="1">
                <a:solidFill>
                  <a:schemeClr val="tx1">
                    <a:lumMod val="75000"/>
                    <a:lumOff val="25000"/>
                  </a:schemeClr>
                </a:solidFill>
                <a:latin typeface="+mn-lt"/>
              </a:rPr>
              <a:t>monitoring</a:t>
            </a:r>
            <a:endParaRPr lang="de-DE" sz="2000" dirty="0">
              <a:solidFill>
                <a:schemeClr val="tx1">
                  <a:lumMod val="75000"/>
                  <a:lumOff val="25000"/>
                </a:schemeClr>
              </a:solidFill>
              <a:latin typeface="+mn-lt"/>
            </a:endParaRPr>
          </a:p>
          <a:p>
            <a:pPr>
              <a:spcBef>
                <a:spcPts val="600"/>
              </a:spcBef>
              <a:buFontTx/>
              <a:buChar char="•"/>
            </a:pPr>
            <a:r>
              <a:rPr lang="de-DE" sz="2000" dirty="0">
                <a:solidFill>
                  <a:schemeClr val="tx1">
                    <a:lumMod val="75000"/>
                    <a:lumOff val="25000"/>
                  </a:schemeClr>
                </a:solidFill>
                <a:latin typeface="+mn-lt"/>
              </a:rPr>
              <a:t> </a:t>
            </a:r>
            <a:r>
              <a:rPr lang="en-GB" sz="2000" dirty="0" smtClean="0">
                <a:solidFill>
                  <a:schemeClr val="tx1">
                    <a:lumMod val="75000"/>
                    <a:lumOff val="25000"/>
                  </a:schemeClr>
                </a:solidFill>
                <a:latin typeface="+mn-lt"/>
              </a:rPr>
              <a:t>controlling </a:t>
            </a:r>
            <a:r>
              <a:rPr lang="en-GB" sz="2000" dirty="0">
                <a:solidFill>
                  <a:schemeClr val="tx1">
                    <a:lumMod val="75000"/>
                    <a:lumOff val="25000"/>
                  </a:schemeClr>
                </a:solidFill>
                <a:latin typeface="+mn-lt"/>
              </a:rPr>
              <a:t>by I/O’s </a:t>
            </a:r>
            <a:r>
              <a:rPr kumimoji="0" lang="en-GB" sz="2000" dirty="0">
                <a:solidFill>
                  <a:schemeClr val="tx1">
                    <a:lumMod val="75000"/>
                    <a:lumOff val="25000"/>
                  </a:schemeClr>
                </a:solidFill>
                <a:latin typeface="+mn-lt"/>
              </a:rPr>
              <a:t>or </a:t>
            </a:r>
            <a:r>
              <a:rPr kumimoji="0" lang="en-GB" sz="2000" dirty="0" err="1">
                <a:solidFill>
                  <a:schemeClr val="tx1">
                    <a:lumMod val="75000"/>
                    <a:lumOff val="25000"/>
                  </a:schemeClr>
                </a:solidFill>
                <a:latin typeface="+mn-lt"/>
              </a:rPr>
              <a:t>fieldbussystem</a:t>
            </a:r>
            <a:endParaRPr kumimoji="0" lang="de-DE" sz="2000" dirty="0">
              <a:solidFill>
                <a:schemeClr val="tx1">
                  <a:lumMod val="75000"/>
                  <a:lumOff val="25000"/>
                </a:schemeClr>
              </a:solidFill>
              <a:latin typeface="+mn-lt"/>
            </a:endParaRPr>
          </a:p>
          <a:p>
            <a:pPr>
              <a:spcBef>
                <a:spcPts val="600"/>
              </a:spcBef>
            </a:pPr>
            <a:r>
              <a:rPr lang="de-DE" sz="2000" dirty="0" smtClean="0">
                <a:solidFill>
                  <a:schemeClr val="tx1">
                    <a:lumMod val="75000"/>
                    <a:lumOff val="25000"/>
                  </a:schemeClr>
                </a:solidFill>
                <a:latin typeface="+mn-lt"/>
              </a:rPr>
              <a:t>   </a:t>
            </a:r>
            <a:r>
              <a:rPr kumimoji="0" lang="en-GB" sz="2000" dirty="0" smtClean="0">
                <a:solidFill>
                  <a:schemeClr val="tx1">
                    <a:lumMod val="75000"/>
                    <a:lumOff val="25000"/>
                  </a:schemeClr>
                </a:solidFill>
                <a:latin typeface="+mn-lt"/>
              </a:rPr>
              <a:t>compatible </a:t>
            </a:r>
            <a:r>
              <a:rPr kumimoji="0" lang="en-GB" sz="2000" dirty="0">
                <a:solidFill>
                  <a:schemeClr val="tx1">
                    <a:lumMod val="75000"/>
                    <a:lumOff val="25000"/>
                  </a:schemeClr>
                </a:solidFill>
                <a:latin typeface="+mn-lt"/>
              </a:rPr>
              <a:t>with all </a:t>
            </a:r>
            <a:r>
              <a:rPr lang="en-GB" sz="2000" dirty="0">
                <a:solidFill>
                  <a:schemeClr val="tx1">
                    <a:lumMod val="75000"/>
                    <a:lumOff val="25000"/>
                  </a:schemeClr>
                </a:solidFill>
                <a:latin typeface="+mn-lt"/>
              </a:rPr>
              <a:t>PLC‘s</a:t>
            </a:r>
            <a:endParaRPr lang="de-DE" sz="2000" dirty="0">
              <a:solidFill>
                <a:schemeClr val="tx1">
                  <a:lumMod val="75000"/>
                  <a:lumOff val="25000"/>
                </a:schemeClr>
              </a:solidFill>
              <a:latin typeface="+mn-lt"/>
            </a:endParaRPr>
          </a:p>
          <a:p>
            <a:pPr>
              <a:spcBef>
                <a:spcPts val="600"/>
              </a:spcBef>
              <a:buFontTx/>
              <a:buChar char="•"/>
            </a:pPr>
            <a:r>
              <a:rPr lang="de-DE" sz="2000" dirty="0">
                <a:solidFill>
                  <a:schemeClr val="tx1">
                    <a:lumMod val="75000"/>
                    <a:lumOff val="25000"/>
                  </a:schemeClr>
                </a:solidFill>
                <a:latin typeface="+mn-lt"/>
              </a:rPr>
              <a:t> </a:t>
            </a:r>
            <a:r>
              <a:rPr lang="de-DE" sz="2000" dirty="0" err="1">
                <a:solidFill>
                  <a:schemeClr val="tx1">
                    <a:lumMod val="75000"/>
                    <a:lumOff val="25000"/>
                  </a:schemeClr>
                </a:solidFill>
                <a:latin typeface="+mn-lt"/>
              </a:rPr>
              <a:t>e</a:t>
            </a:r>
            <a:r>
              <a:rPr lang="de-DE" sz="2000" dirty="0" err="1" smtClean="0">
                <a:solidFill>
                  <a:schemeClr val="tx1">
                    <a:lumMod val="75000"/>
                    <a:lumOff val="25000"/>
                  </a:schemeClr>
                </a:solidFill>
                <a:latin typeface="+mn-lt"/>
              </a:rPr>
              <a:t>xternal</a:t>
            </a:r>
            <a:r>
              <a:rPr lang="de-DE" sz="2000" dirty="0" smtClean="0">
                <a:solidFill>
                  <a:schemeClr val="tx1">
                    <a:lumMod val="75000"/>
                    <a:lumOff val="25000"/>
                  </a:schemeClr>
                </a:solidFill>
                <a:latin typeface="+mn-lt"/>
              </a:rPr>
              <a:t> </a:t>
            </a:r>
            <a:r>
              <a:rPr lang="de-DE" sz="2000" dirty="0" err="1">
                <a:solidFill>
                  <a:schemeClr val="tx1">
                    <a:lumMod val="75000"/>
                    <a:lumOff val="25000"/>
                  </a:schemeClr>
                </a:solidFill>
                <a:latin typeface="+mn-lt"/>
              </a:rPr>
              <a:t>stroke</a:t>
            </a:r>
            <a:r>
              <a:rPr lang="de-DE" sz="2000" dirty="0">
                <a:solidFill>
                  <a:schemeClr val="tx1">
                    <a:lumMod val="75000"/>
                    <a:lumOff val="25000"/>
                  </a:schemeClr>
                </a:solidFill>
                <a:latin typeface="+mn-lt"/>
              </a:rPr>
              <a:t> </a:t>
            </a:r>
            <a:r>
              <a:rPr lang="de-DE" sz="2000" dirty="0" err="1">
                <a:solidFill>
                  <a:schemeClr val="tx1">
                    <a:lumMod val="75000"/>
                    <a:lumOff val="25000"/>
                  </a:schemeClr>
                </a:solidFill>
                <a:latin typeface="+mn-lt"/>
              </a:rPr>
              <a:t>measuring</a:t>
            </a:r>
            <a:r>
              <a:rPr lang="de-DE" sz="2000" dirty="0">
                <a:solidFill>
                  <a:schemeClr val="tx1">
                    <a:lumMod val="75000"/>
                    <a:lumOff val="25000"/>
                  </a:schemeClr>
                </a:solidFill>
                <a:latin typeface="+mn-lt"/>
              </a:rPr>
              <a:t> </a:t>
            </a:r>
            <a:r>
              <a:rPr kumimoji="0" lang="de-DE" sz="2000" dirty="0" err="1">
                <a:solidFill>
                  <a:schemeClr val="tx1">
                    <a:lumMod val="75000"/>
                    <a:lumOff val="25000"/>
                  </a:schemeClr>
                </a:solidFill>
                <a:latin typeface="+mn-lt"/>
              </a:rPr>
              <a:t>system</a:t>
            </a:r>
            <a:r>
              <a:rPr kumimoji="0" lang="de-DE" sz="2000" dirty="0">
                <a:solidFill>
                  <a:schemeClr val="tx1">
                    <a:lumMod val="75000"/>
                    <a:lumOff val="25000"/>
                  </a:schemeClr>
                </a:solidFill>
                <a:latin typeface="+mn-lt"/>
              </a:rPr>
              <a:t> </a:t>
            </a:r>
            <a:r>
              <a:rPr kumimoji="0" lang="de-DE" sz="2000" dirty="0" err="1">
                <a:solidFill>
                  <a:schemeClr val="tx1">
                    <a:lumMod val="75000"/>
                    <a:lumOff val="25000"/>
                  </a:schemeClr>
                </a:solidFill>
                <a:latin typeface="+mn-lt"/>
              </a:rPr>
              <a:t>and</a:t>
            </a:r>
            <a:r>
              <a:rPr kumimoji="0" lang="de-DE" sz="2000" dirty="0">
                <a:solidFill>
                  <a:schemeClr val="tx1">
                    <a:lumMod val="75000"/>
                    <a:lumOff val="25000"/>
                  </a:schemeClr>
                </a:solidFill>
                <a:latin typeface="+mn-lt"/>
              </a:rPr>
              <a:t> </a:t>
            </a:r>
            <a:r>
              <a:rPr kumimoji="0" lang="de-DE" sz="2000" dirty="0" err="1">
                <a:solidFill>
                  <a:schemeClr val="tx1">
                    <a:lumMod val="75000"/>
                    <a:lumOff val="25000"/>
                  </a:schemeClr>
                </a:solidFill>
                <a:latin typeface="+mn-lt"/>
              </a:rPr>
              <a:t>cable</a:t>
            </a:r>
            <a:r>
              <a:rPr kumimoji="0" lang="de-DE" sz="2000" dirty="0">
                <a:solidFill>
                  <a:schemeClr val="tx1">
                    <a:lumMod val="75000"/>
                    <a:lumOff val="25000"/>
                  </a:schemeClr>
                </a:solidFill>
                <a:latin typeface="+mn-lt"/>
              </a:rPr>
              <a:t> </a:t>
            </a:r>
            <a:r>
              <a:rPr kumimoji="0" lang="de-DE" sz="2000" dirty="0" err="1">
                <a:solidFill>
                  <a:schemeClr val="tx1">
                    <a:lumMod val="75000"/>
                    <a:lumOff val="25000"/>
                  </a:schemeClr>
                </a:solidFill>
                <a:latin typeface="+mn-lt"/>
              </a:rPr>
              <a:t>drag</a:t>
            </a:r>
            <a:r>
              <a:rPr kumimoji="0" lang="de-DE" sz="2000" dirty="0">
                <a:solidFill>
                  <a:schemeClr val="tx1">
                    <a:lumMod val="75000"/>
                    <a:lumOff val="25000"/>
                  </a:schemeClr>
                </a:solidFill>
                <a:latin typeface="+mn-lt"/>
              </a:rPr>
              <a:t> </a:t>
            </a:r>
            <a:r>
              <a:rPr kumimoji="0" lang="de-DE" sz="2000" dirty="0" err="1">
                <a:solidFill>
                  <a:schemeClr val="tx1">
                    <a:lumMod val="75000"/>
                    <a:lumOff val="25000"/>
                  </a:schemeClr>
                </a:solidFill>
                <a:latin typeface="+mn-lt"/>
              </a:rPr>
              <a:t>chain</a:t>
            </a:r>
            <a:r>
              <a:rPr kumimoji="0" lang="de-DE" sz="2000" dirty="0">
                <a:solidFill>
                  <a:schemeClr val="tx1">
                    <a:lumMod val="75000"/>
                    <a:lumOff val="25000"/>
                  </a:schemeClr>
                </a:solidFill>
                <a:latin typeface="+mn-lt"/>
              </a:rPr>
              <a:t> </a:t>
            </a:r>
            <a:r>
              <a:rPr kumimoji="0" lang="de-DE" sz="2000" dirty="0" err="1">
                <a:solidFill>
                  <a:schemeClr val="tx1">
                    <a:lumMod val="75000"/>
                    <a:lumOff val="25000"/>
                  </a:schemeClr>
                </a:solidFill>
                <a:latin typeface="+mn-lt"/>
              </a:rPr>
              <a:t>possible</a:t>
            </a:r>
            <a:endParaRPr kumimoji="0" lang="de-DE" sz="2000" dirty="0">
              <a:solidFill>
                <a:schemeClr val="tx1">
                  <a:lumMod val="75000"/>
                  <a:lumOff val="25000"/>
                </a:schemeClr>
              </a:solidFill>
              <a:latin typeface="+mn-lt"/>
            </a:endParaRPr>
          </a:p>
        </p:txBody>
      </p:sp>
      <p:sp>
        <p:nvSpPr>
          <p:cNvPr id="61" name="Foliennummernplatzhalter 60"/>
          <p:cNvSpPr>
            <a:spLocks noGrp="1"/>
          </p:cNvSpPr>
          <p:nvPr>
            <p:ph type="sldNum" sz="quarter" idx="4"/>
          </p:nvPr>
        </p:nvSpPr>
        <p:spPr/>
        <p:txBody>
          <a:bodyPr/>
          <a:lstStyle/>
          <a:p>
            <a:fld id="{67E460E2-A79B-FD4C-875F-CB1722C97EA1}" type="slidenum">
              <a:rPr lang="de-DE" smtClean="0"/>
              <a:pPr/>
              <a:t>52</a:t>
            </a:fld>
            <a:endParaRPr lang="de-DE"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85" name="Titel 2"/>
          <p:cNvSpPr>
            <a:spLocks noGrp="1"/>
          </p:cNvSpPr>
          <p:nvPr>
            <p:ph type="title"/>
          </p:nvPr>
        </p:nvSpPr>
        <p:spPr/>
        <p:txBody>
          <a:bodyPr/>
          <a:lstStyle/>
          <a:p>
            <a:r>
              <a:rPr lang="de-DE" smtClean="0"/>
              <a:t>Linear modules overview</a:t>
            </a:r>
          </a:p>
        </p:txBody>
      </p:sp>
      <p:graphicFrame>
        <p:nvGraphicFramePr>
          <p:cNvPr id="6" name="Inhaltsplatzhalter 5"/>
          <p:cNvGraphicFramePr>
            <a:graphicFrameLocks noGrp="1"/>
          </p:cNvGraphicFramePr>
          <p:nvPr>
            <p:ph sz="quarter" idx="10"/>
          </p:nvPr>
        </p:nvGraphicFramePr>
        <p:xfrm>
          <a:off x="642910" y="1266810"/>
          <a:ext cx="8066088" cy="4079240"/>
        </p:xfrm>
        <a:graphic>
          <a:graphicData uri="http://schemas.openxmlformats.org/drawingml/2006/table">
            <a:tbl>
              <a:tblPr firstRow="1" bandRow="1">
                <a:tableStyleId>{5C22544A-7EE6-4342-B048-85BDC9FD1C3A}</a:tableStyleId>
              </a:tblPr>
              <a:tblGrid>
                <a:gridCol w="1344348"/>
                <a:gridCol w="1344348"/>
                <a:gridCol w="1344348"/>
                <a:gridCol w="1344348"/>
                <a:gridCol w="1344348"/>
                <a:gridCol w="1344348"/>
              </a:tblGrid>
              <a:tr h="370840">
                <a:tc gridSpan="2">
                  <a:txBody>
                    <a:bodyPr/>
                    <a:lstStyle/>
                    <a:p>
                      <a:r>
                        <a:rPr lang="de-DE" dirty="0" err="1" smtClean="0"/>
                        <a:t>pneumatic</a:t>
                      </a:r>
                      <a:endParaRPr lang="de-DE" dirty="0"/>
                    </a:p>
                  </a:txBody>
                  <a:tcPr marL="83940" marR="83940" anchor="ctr" anchorCtr="1">
                    <a:lnB w="38100" cmpd="sng">
                      <a:noFill/>
                    </a:lnB>
                  </a:tcPr>
                </a:tc>
                <a:tc hMerge="1">
                  <a:txBody>
                    <a:bodyPr/>
                    <a:lstStyle/>
                    <a:p>
                      <a:endParaRPr lang="de-DE" dirty="0"/>
                    </a:p>
                  </a:txBody>
                  <a:tcPr/>
                </a:tc>
                <a:tc gridSpan="4">
                  <a:txBody>
                    <a:bodyPr/>
                    <a:lstStyle/>
                    <a:p>
                      <a:r>
                        <a:rPr lang="de-DE" dirty="0" err="1" smtClean="0"/>
                        <a:t>electric</a:t>
                      </a:r>
                      <a:endParaRPr lang="de-DE" dirty="0"/>
                    </a:p>
                  </a:txBody>
                  <a:tcPr marL="83940" marR="83940" anchor="ctr" anchorCtr="1">
                    <a:lnB w="38100" cmpd="sng">
                      <a:noFill/>
                    </a:lnB>
                  </a:tcPr>
                </a:tc>
                <a:tc hMerge="1">
                  <a:txBody>
                    <a:bodyPr/>
                    <a:lstStyle/>
                    <a:p>
                      <a:endParaRPr lang="de-DE" dirty="0"/>
                    </a:p>
                  </a:txBody>
                  <a:tcPr/>
                </a:tc>
                <a:tc hMerge="1">
                  <a:txBody>
                    <a:bodyPr/>
                    <a:lstStyle/>
                    <a:p>
                      <a:endParaRPr lang="de-DE" dirty="0"/>
                    </a:p>
                  </a:txBody>
                  <a:tcPr/>
                </a:tc>
                <a:tc hMerge="1">
                  <a:txBody>
                    <a:bodyPr/>
                    <a:lstStyle/>
                    <a:p>
                      <a:endParaRPr lang="de-DE" dirty="0"/>
                    </a:p>
                  </a:txBody>
                  <a:tcPr/>
                </a:tc>
              </a:tr>
              <a:tr h="370840">
                <a:tc gridSpan="2">
                  <a:txBody>
                    <a:bodyPr/>
                    <a:lstStyle/>
                    <a:p>
                      <a:endParaRPr lang="de-DE" sz="1600" b="0" kern="1200" dirty="0" smtClean="0">
                        <a:solidFill>
                          <a:schemeClr val="bg1"/>
                        </a:solidFill>
                        <a:latin typeface="+mn-lt"/>
                        <a:ea typeface="+mn-ea"/>
                        <a:cs typeface="+mn-cs"/>
                      </a:endParaRPr>
                    </a:p>
                  </a:txBody>
                  <a:tcPr marL="83940" marR="83940" anchor="ctr" anchorCtr="1">
                    <a:lnT w="38100" cmpd="sng">
                      <a:noFill/>
                    </a:lnT>
                    <a:solidFill>
                      <a:schemeClr val="accent1"/>
                    </a:solidFill>
                  </a:tcPr>
                </a:tc>
                <a:tc hMerge="1">
                  <a:txBody>
                    <a:bodyPr/>
                    <a:lstStyle/>
                    <a:p>
                      <a:endParaRPr lang="de-DE" sz="1600" b="0" kern="1200" dirty="0" smtClean="0">
                        <a:solidFill>
                          <a:schemeClr val="lt1"/>
                        </a:solidFill>
                        <a:latin typeface="+mn-lt"/>
                        <a:ea typeface="+mn-ea"/>
                        <a:cs typeface="+mn-cs"/>
                      </a:endParaRPr>
                    </a:p>
                  </a:txBody>
                  <a:tcPr marL="83940" marR="83940" anchor="ctr" anchorCtr="1">
                    <a:lnT w="38100" cmpd="sng">
                      <a:noFill/>
                    </a:lnT>
                    <a:solidFill>
                      <a:schemeClr val="accent1"/>
                    </a:solidFill>
                  </a:tcPr>
                </a:tc>
                <a:tc gridSpan="2">
                  <a:txBody>
                    <a:bodyPr/>
                    <a:lstStyle/>
                    <a:p>
                      <a:r>
                        <a:rPr lang="de-DE" sz="1600" kern="1200" dirty="0" smtClean="0">
                          <a:solidFill>
                            <a:schemeClr val="bg1"/>
                          </a:solidFill>
                        </a:rPr>
                        <a:t>Spindle/Belt/Rack</a:t>
                      </a:r>
                      <a:endParaRPr lang="de-DE" sz="1600" b="0" kern="1200" dirty="0" smtClean="0">
                        <a:solidFill>
                          <a:schemeClr val="bg1"/>
                        </a:solidFill>
                        <a:latin typeface="+mn-lt"/>
                        <a:ea typeface="+mn-ea"/>
                        <a:cs typeface="+mn-cs"/>
                      </a:endParaRPr>
                    </a:p>
                  </a:txBody>
                  <a:tcPr marL="83940" marR="83940" anchor="ctr" anchorCtr="1">
                    <a:lnT w="38100" cmpd="sng">
                      <a:noFill/>
                    </a:lnT>
                    <a:solidFill>
                      <a:schemeClr val="accent1"/>
                    </a:solidFill>
                  </a:tcPr>
                </a:tc>
                <a:tc hMerge="1">
                  <a:txBody>
                    <a:bodyPr/>
                    <a:lstStyle/>
                    <a:p>
                      <a:endParaRPr lang="de-DE" dirty="0"/>
                    </a:p>
                  </a:txBody>
                  <a:tcPr/>
                </a:tc>
                <a:tc gridSpan="2">
                  <a:txBody>
                    <a:bodyPr/>
                    <a:lstStyle/>
                    <a:p>
                      <a:r>
                        <a:rPr lang="de-DE" sz="1600" kern="1200" dirty="0" smtClean="0">
                          <a:solidFill>
                            <a:schemeClr val="bg1"/>
                          </a:solidFill>
                        </a:rPr>
                        <a:t>Linear </a:t>
                      </a:r>
                      <a:r>
                        <a:rPr lang="de-DE" sz="1600" kern="1200" dirty="0" err="1" smtClean="0">
                          <a:solidFill>
                            <a:schemeClr val="bg1"/>
                          </a:solidFill>
                        </a:rPr>
                        <a:t>direct</a:t>
                      </a:r>
                      <a:r>
                        <a:rPr lang="de-DE" sz="1600" kern="1200" dirty="0" smtClean="0">
                          <a:solidFill>
                            <a:schemeClr val="bg1"/>
                          </a:solidFill>
                        </a:rPr>
                        <a:t> </a:t>
                      </a:r>
                      <a:r>
                        <a:rPr lang="de-DE" sz="1600" kern="1200" dirty="0" err="1" smtClean="0">
                          <a:solidFill>
                            <a:schemeClr val="bg1"/>
                          </a:solidFill>
                        </a:rPr>
                        <a:t>drive</a:t>
                      </a:r>
                      <a:endParaRPr lang="de-DE" sz="1600" b="0" kern="1200" dirty="0" smtClean="0">
                        <a:solidFill>
                          <a:schemeClr val="bg1"/>
                        </a:solidFill>
                        <a:latin typeface="+mn-lt"/>
                        <a:ea typeface="+mn-ea"/>
                        <a:cs typeface="+mn-cs"/>
                      </a:endParaRPr>
                    </a:p>
                  </a:txBody>
                  <a:tcPr marL="83940" marR="83940" anchor="ctr" anchorCtr="1">
                    <a:lnT w="38100" cmpd="sng">
                      <a:noFill/>
                    </a:lnT>
                    <a:solidFill>
                      <a:schemeClr val="accent1"/>
                    </a:solidFill>
                  </a:tcPr>
                </a:tc>
                <a:tc hMerge="1">
                  <a:txBody>
                    <a:bodyPr/>
                    <a:lstStyle/>
                    <a:p>
                      <a:endParaRPr lang="de-DE" sz="1800" b="0" kern="1200" dirty="0" smtClean="0">
                        <a:solidFill>
                          <a:schemeClr val="lt1"/>
                        </a:solidFill>
                        <a:latin typeface="+mn-lt"/>
                        <a:ea typeface="+mn-ea"/>
                        <a:cs typeface="+mn-cs"/>
                      </a:endParaRPr>
                    </a:p>
                  </a:txBody>
                  <a:tcPr/>
                </a:tc>
              </a:tr>
              <a:tr h="370840">
                <a:tc>
                  <a:txBody>
                    <a:bodyPr/>
                    <a:lstStyle/>
                    <a:p>
                      <a:r>
                        <a:rPr lang="de-DE" sz="1600" kern="1200" dirty="0" smtClean="0">
                          <a:solidFill>
                            <a:schemeClr val="bg1"/>
                          </a:solidFill>
                        </a:rPr>
                        <a:t>Components</a:t>
                      </a:r>
                      <a:endParaRPr lang="de-DE" sz="1600" b="0" kern="1200" dirty="0" smtClean="0">
                        <a:solidFill>
                          <a:schemeClr val="bg1"/>
                        </a:solidFill>
                        <a:latin typeface="+mn-lt"/>
                        <a:ea typeface="+mn-ea"/>
                        <a:cs typeface="+mn-cs"/>
                      </a:endParaRPr>
                    </a:p>
                  </a:txBody>
                  <a:tcPr marL="83940" marR="83940" anchor="ctr" anchorCtr="1">
                    <a:lnB w="38100" cap="flat" cmpd="sng" algn="ctr">
                      <a:solidFill>
                        <a:schemeClr val="bg1"/>
                      </a:solidFill>
                      <a:prstDash val="solid"/>
                      <a:round/>
                      <a:headEnd type="none" w="med" len="med"/>
                      <a:tailEnd type="none" w="med" len="med"/>
                    </a:lnB>
                    <a:solidFill>
                      <a:schemeClr val="accent1"/>
                    </a:solidFill>
                  </a:tcPr>
                </a:tc>
                <a:tc>
                  <a:txBody>
                    <a:bodyPr/>
                    <a:lstStyle/>
                    <a:p>
                      <a:r>
                        <a:rPr lang="de-DE" sz="1600" kern="1200" dirty="0" smtClean="0">
                          <a:solidFill>
                            <a:schemeClr val="bg1"/>
                          </a:solidFill>
                        </a:rPr>
                        <a:t>Systems</a:t>
                      </a:r>
                      <a:endParaRPr lang="de-DE" sz="1600" b="0" kern="1200" dirty="0" smtClean="0">
                        <a:solidFill>
                          <a:schemeClr val="bg1"/>
                        </a:solidFill>
                        <a:latin typeface="+mn-lt"/>
                        <a:ea typeface="+mn-ea"/>
                        <a:cs typeface="+mn-cs"/>
                      </a:endParaRPr>
                    </a:p>
                  </a:txBody>
                  <a:tcPr marL="83940" marR="83940" anchor="ctr" anchorCtr="1">
                    <a:lnB w="38100" cap="flat" cmpd="sng" algn="ctr">
                      <a:solidFill>
                        <a:schemeClr val="bg1"/>
                      </a:solidFill>
                      <a:prstDash val="solid"/>
                      <a:round/>
                      <a:headEnd type="none" w="med" len="med"/>
                      <a:tailEnd type="none" w="med" len="med"/>
                    </a:lnB>
                    <a:solidFill>
                      <a:schemeClr val="accent1"/>
                    </a:solidFill>
                  </a:tcPr>
                </a:tc>
                <a:tc>
                  <a:txBody>
                    <a:bodyPr/>
                    <a:lstStyle/>
                    <a:p>
                      <a:r>
                        <a:rPr lang="de-DE" sz="1600" kern="1200" dirty="0" smtClean="0">
                          <a:solidFill>
                            <a:schemeClr val="bg1"/>
                          </a:solidFill>
                        </a:rPr>
                        <a:t>Components</a:t>
                      </a:r>
                      <a:endParaRPr lang="de-DE" sz="1600" b="0" kern="1200" dirty="0" smtClean="0">
                        <a:solidFill>
                          <a:schemeClr val="bg1"/>
                        </a:solidFill>
                        <a:latin typeface="+mn-lt"/>
                        <a:ea typeface="+mn-ea"/>
                        <a:cs typeface="+mn-cs"/>
                      </a:endParaRPr>
                    </a:p>
                  </a:txBody>
                  <a:tcPr marL="83940" marR="83940" anchor="ctr" anchorCtr="1">
                    <a:lnB w="38100" cap="flat" cmpd="sng" algn="ctr">
                      <a:solidFill>
                        <a:schemeClr val="bg1"/>
                      </a:solidFill>
                      <a:prstDash val="solid"/>
                      <a:round/>
                      <a:headEnd type="none" w="med" len="med"/>
                      <a:tailEnd type="none" w="med" len="med"/>
                    </a:lnB>
                    <a:solidFill>
                      <a:schemeClr val="accent1"/>
                    </a:solidFill>
                  </a:tcPr>
                </a:tc>
                <a:tc>
                  <a:txBody>
                    <a:bodyPr/>
                    <a:lstStyle/>
                    <a:p>
                      <a:r>
                        <a:rPr lang="de-DE" sz="1600" kern="1200" dirty="0" smtClean="0">
                          <a:solidFill>
                            <a:schemeClr val="bg1"/>
                          </a:solidFill>
                        </a:rPr>
                        <a:t>Systems</a:t>
                      </a:r>
                      <a:endParaRPr lang="de-DE" sz="1600" b="0" kern="1200" dirty="0" smtClean="0">
                        <a:solidFill>
                          <a:schemeClr val="bg1"/>
                        </a:solidFill>
                        <a:latin typeface="+mn-lt"/>
                        <a:ea typeface="+mn-ea"/>
                        <a:cs typeface="+mn-cs"/>
                      </a:endParaRPr>
                    </a:p>
                  </a:txBody>
                  <a:tcPr marL="83940" marR="83940" anchor="ctr" anchorCtr="1">
                    <a:lnB w="38100" cap="flat" cmpd="sng" algn="ctr">
                      <a:solidFill>
                        <a:schemeClr val="bg1"/>
                      </a:solidFill>
                      <a:prstDash val="solid"/>
                      <a:round/>
                      <a:headEnd type="none" w="med" len="med"/>
                      <a:tailEnd type="none" w="med" len="med"/>
                    </a:lnB>
                    <a:solidFill>
                      <a:schemeClr val="accent1"/>
                    </a:solidFill>
                  </a:tcPr>
                </a:tc>
                <a:tc>
                  <a:txBody>
                    <a:bodyPr/>
                    <a:lstStyle/>
                    <a:p>
                      <a:r>
                        <a:rPr lang="de-DE" sz="1600" kern="1200" dirty="0" smtClean="0">
                          <a:solidFill>
                            <a:schemeClr val="bg1"/>
                          </a:solidFill>
                        </a:rPr>
                        <a:t>Components</a:t>
                      </a:r>
                      <a:endParaRPr lang="de-DE" sz="1600" b="0" kern="1200" dirty="0" smtClean="0">
                        <a:solidFill>
                          <a:schemeClr val="bg1"/>
                        </a:solidFill>
                        <a:latin typeface="+mn-lt"/>
                        <a:ea typeface="+mn-ea"/>
                        <a:cs typeface="+mn-cs"/>
                      </a:endParaRPr>
                    </a:p>
                  </a:txBody>
                  <a:tcPr marL="83940" marR="83940" anchor="ctr" anchorCtr="1">
                    <a:lnB w="38100" cap="flat" cmpd="sng" algn="ctr">
                      <a:solidFill>
                        <a:schemeClr val="bg1"/>
                      </a:solidFill>
                      <a:prstDash val="solid"/>
                      <a:round/>
                      <a:headEnd type="none" w="med" len="med"/>
                      <a:tailEnd type="none" w="med" len="med"/>
                    </a:lnB>
                    <a:solidFill>
                      <a:schemeClr val="accent1"/>
                    </a:solidFill>
                  </a:tcPr>
                </a:tc>
                <a:tc>
                  <a:txBody>
                    <a:bodyPr/>
                    <a:lstStyle/>
                    <a:p>
                      <a:r>
                        <a:rPr lang="de-DE" sz="1600" kern="1200" dirty="0" smtClean="0">
                          <a:solidFill>
                            <a:schemeClr val="bg1"/>
                          </a:solidFill>
                        </a:rPr>
                        <a:t>Systems</a:t>
                      </a:r>
                      <a:endParaRPr lang="de-DE" sz="1600" b="0" kern="1200" dirty="0" smtClean="0">
                        <a:solidFill>
                          <a:schemeClr val="bg1"/>
                        </a:solidFill>
                        <a:latin typeface="+mn-lt"/>
                        <a:ea typeface="+mn-ea"/>
                        <a:cs typeface="+mn-cs"/>
                      </a:endParaRPr>
                    </a:p>
                  </a:txBody>
                  <a:tcPr marL="83940" marR="83940" anchor="ctr" anchorCtr="1">
                    <a:lnB w="38100" cap="flat" cmpd="sng" algn="ctr">
                      <a:solidFill>
                        <a:schemeClr val="bg1"/>
                      </a:solidFill>
                      <a:prstDash val="solid"/>
                      <a:round/>
                      <a:headEnd type="none" w="med" len="med"/>
                      <a:tailEnd type="none" w="med" len="med"/>
                    </a:lnB>
                    <a:solidFill>
                      <a:schemeClr val="accent1"/>
                    </a:solidFill>
                  </a:tcPr>
                </a:tc>
              </a:tr>
              <a:tr h="370840">
                <a:tc>
                  <a:txBody>
                    <a:bodyPr/>
                    <a:lstStyle/>
                    <a:p>
                      <a:r>
                        <a:rPr lang="de-DE" sz="1600" kern="1200" dirty="0" smtClean="0"/>
                        <a:t>LM</a:t>
                      </a:r>
                      <a:endParaRPr lang="de-DE" sz="1600" b="0" kern="1200" dirty="0" smtClean="0">
                        <a:solidFill>
                          <a:schemeClr val="lt1"/>
                        </a:solidFill>
                        <a:latin typeface="+mn-lt"/>
                        <a:ea typeface="+mn-ea"/>
                        <a:cs typeface="+mn-cs"/>
                      </a:endParaRPr>
                    </a:p>
                  </a:txBody>
                  <a:tcPr marL="83940" marR="83940" anchor="ctr" anchorCtr="1">
                    <a:lnT w="38100" cap="flat" cmpd="sng" algn="ctr">
                      <a:solidFill>
                        <a:schemeClr val="bg1"/>
                      </a:solidFill>
                      <a:prstDash val="solid"/>
                      <a:round/>
                      <a:headEnd type="none" w="med" len="med"/>
                      <a:tailEnd type="none" w="med" len="med"/>
                    </a:lnT>
                  </a:tcPr>
                </a:tc>
                <a:tc>
                  <a:txBody>
                    <a:bodyPr/>
                    <a:lstStyle/>
                    <a:p>
                      <a:r>
                        <a:rPr lang="de-DE" sz="1600" kern="1200" dirty="0" smtClean="0"/>
                        <a:t>PPU-P</a:t>
                      </a:r>
                      <a:endParaRPr lang="de-DE" sz="1600" b="0" kern="1200" dirty="0" smtClean="0">
                        <a:solidFill>
                          <a:schemeClr val="lt1"/>
                        </a:solidFill>
                        <a:latin typeface="+mn-lt"/>
                        <a:ea typeface="+mn-ea"/>
                        <a:cs typeface="+mn-cs"/>
                      </a:endParaRPr>
                    </a:p>
                  </a:txBody>
                  <a:tcPr marL="83940" marR="83940" anchor="ctr" anchorCtr="1">
                    <a:lnT w="38100" cap="flat" cmpd="sng" algn="ctr">
                      <a:solidFill>
                        <a:schemeClr val="bg1"/>
                      </a:solidFill>
                      <a:prstDash val="solid"/>
                      <a:round/>
                      <a:headEnd type="none" w="med" len="med"/>
                      <a:tailEnd type="none" w="med" len="med"/>
                    </a:lnT>
                  </a:tcPr>
                </a:tc>
                <a:tc>
                  <a:txBody>
                    <a:bodyPr/>
                    <a:lstStyle/>
                    <a:p>
                      <a:r>
                        <a:rPr lang="de-DE" sz="1600" kern="1200" dirty="0" smtClean="0"/>
                        <a:t>Alpha</a:t>
                      </a:r>
                      <a:endParaRPr lang="de-DE" sz="1600" b="0" kern="1200" dirty="0" smtClean="0">
                        <a:solidFill>
                          <a:schemeClr val="lt1"/>
                        </a:solidFill>
                        <a:latin typeface="+mn-lt"/>
                        <a:ea typeface="+mn-ea"/>
                        <a:cs typeface="+mn-cs"/>
                      </a:endParaRPr>
                    </a:p>
                  </a:txBody>
                  <a:tcPr marL="83940" marR="83940" anchor="ctr" anchorCtr="1">
                    <a:lnT w="38100" cap="flat" cmpd="sng" algn="ctr">
                      <a:solidFill>
                        <a:schemeClr val="bg1"/>
                      </a:solidFill>
                      <a:prstDash val="solid"/>
                      <a:round/>
                      <a:headEnd type="none" w="med" len="med"/>
                      <a:tailEnd type="none" w="med" len="med"/>
                    </a:lnT>
                  </a:tcPr>
                </a:tc>
                <a:tc>
                  <a:txBody>
                    <a:bodyPr/>
                    <a:lstStyle/>
                    <a:p>
                      <a:r>
                        <a:rPr lang="de-DE" sz="1600" kern="1200" dirty="0" smtClean="0"/>
                        <a:t>LPE</a:t>
                      </a:r>
                      <a:endParaRPr lang="de-DE" sz="1600" b="0" kern="1200" dirty="0" smtClean="0">
                        <a:solidFill>
                          <a:schemeClr val="lt1"/>
                        </a:solidFill>
                        <a:latin typeface="+mn-lt"/>
                        <a:ea typeface="+mn-ea"/>
                        <a:cs typeface="+mn-cs"/>
                      </a:endParaRPr>
                    </a:p>
                  </a:txBody>
                  <a:tcPr marL="83940" marR="83940" anchor="ctr" anchorCtr="1">
                    <a:lnT w="38100" cap="flat" cmpd="sng" algn="ctr">
                      <a:solidFill>
                        <a:schemeClr val="bg1"/>
                      </a:solidFill>
                      <a:prstDash val="solid"/>
                      <a:round/>
                      <a:headEnd type="none" w="med" len="med"/>
                      <a:tailEnd type="none" w="med" len="med"/>
                    </a:lnT>
                  </a:tcPr>
                </a:tc>
                <a:tc>
                  <a:txBody>
                    <a:bodyPr/>
                    <a:lstStyle/>
                    <a:p>
                      <a:r>
                        <a:rPr lang="de-DE" sz="1600" kern="1200" dirty="0" smtClean="0"/>
                        <a:t>LDK</a:t>
                      </a:r>
                      <a:endParaRPr lang="de-DE" sz="1600" b="0" kern="1200" dirty="0" smtClean="0">
                        <a:solidFill>
                          <a:schemeClr val="lt1"/>
                        </a:solidFill>
                        <a:latin typeface="+mn-lt"/>
                        <a:ea typeface="+mn-ea"/>
                        <a:cs typeface="+mn-cs"/>
                      </a:endParaRPr>
                    </a:p>
                  </a:txBody>
                  <a:tcPr marL="83940" marR="83940" anchor="ctr" anchorCtr="1">
                    <a:lnT w="38100" cap="flat" cmpd="sng" algn="ctr">
                      <a:solidFill>
                        <a:schemeClr val="bg1"/>
                      </a:solidFill>
                      <a:prstDash val="solid"/>
                      <a:round/>
                      <a:headEnd type="none" w="med" len="med"/>
                      <a:tailEnd type="none" w="med" len="med"/>
                    </a:lnT>
                  </a:tcPr>
                </a:tc>
                <a:tc>
                  <a:txBody>
                    <a:bodyPr/>
                    <a:lstStyle/>
                    <a:p>
                      <a:r>
                        <a:rPr lang="de-DE" sz="1600" kern="1200" dirty="0" smtClean="0"/>
                        <a:t>PPU-E</a:t>
                      </a:r>
                      <a:endParaRPr lang="de-DE" sz="1600" b="0" kern="1200" dirty="0" smtClean="0">
                        <a:solidFill>
                          <a:schemeClr val="lt1"/>
                        </a:solidFill>
                        <a:latin typeface="+mn-lt"/>
                        <a:ea typeface="+mn-ea"/>
                        <a:cs typeface="+mn-cs"/>
                      </a:endParaRPr>
                    </a:p>
                  </a:txBody>
                  <a:tcPr marL="83940" marR="83940" anchor="ctr" anchorCtr="1">
                    <a:lnT w="38100" cap="flat" cmpd="sng" algn="ctr">
                      <a:solidFill>
                        <a:schemeClr val="bg1"/>
                      </a:solidFill>
                      <a:prstDash val="solid"/>
                      <a:round/>
                      <a:headEnd type="none" w="med" len="med"/>
                      <a:tailEnd type="none" w="med" len="med"/>
                    </a:lnT>
                  </a:tcPr>
                </a:tc>
              </a:tr>
              <a:tr h="370840">
                <a:tc>
                  <a:txBody>
                    <a:bodyPr/>
                    <a:lstStyle/>
                    <a:p>
                      <a:r>
                        <a:rPr lang="de-DE" sz="1600" kern="1200" dirty="0" smtClean="0"/>
                        <a:t>CLM</a:t>
                      </a:r>
                      <a:endParaRPr lang="de-DE" sz="1600" b="0" kern="1200" dirty="0" smtClean="0">
                        <a:solidFill>
                          <a:schemeClr val="lt1"/>
                        </a:solidFill>
                        <a:latin typeface="+mn-lt"/>
                        <a:ea typeface="+mn-ea"/>
                        <a:cs typeface="+mn-cs"/>
                      </a:endParaRPr>
                    </a:p>
                  </a:txBody>
                  <a:tcPr marL="83940" marR="83940" anchor="ctr" anchorCtr="1"/>
                </a:tc>
                <a:tc>
                  <a:txBody>
                    <a:bodyPr/>
                    <a:lstStyle/>
                    <a:p>
                      <a:r>
                        <a:rPr lang="de-DE" sz="1600" kern="1200" dirty="0" smtClean="0"/>
                        <a:t>LPP</a:t>
                      </a:r>
                      <a:endParaRPr lang="de-DE" sz="1600" b="0" kern="1200" dirty="0" smtClean="0">
                        <a:solidFill>
                          <a:schemeClr val="lt1"/>
                        </a:solidFill>
                        <a:latin typeface="+mn-lt"/>
                        <a:ea typeface="+mn-ea"/>
                        <a:cs typeface="+mn-cs"/>
                      </a:endParaRPr>
                    </a:p>
                  </a:txBody>
                  <a:tcPr marL="83940" marR="83940" anchor="ctr" anchorCtr="1"/>
                </a:tc>
                <a:tc>
                  <a:txBody>
                    <a:bodyPr/>
                    <a:lstStyle/>
                    <a:p>
                      <a:r>
                        <a:rPr lang="de-DE" sz="1600" kern="1200" dirty="0" smtClean="0"/>
                        <a:t>Beta</a:t>
                      </a:r>
                      <a:endParaRPr lang="de-DE" sz="1600" b="0" kern="1200" dirty="0" smtClean="0">
                        <a:solidFill>
                          <a:schemeClr val="lt1"/>
                        </a:solidFill>
                        <a:latin typeface="+mn-lt"/>
                        <a:ea typeface="+mn-ea"/>
                        <a:cs typeface="+mn-cs"/>
                      </a:endParaRPr>
                    </a:p>
                  </a:txBody>
                  <a:tcPr marL="83940" marR="83940" anchor="ctr" anchorCtr="1"/>
                </a:tc>
                <a:tc>
                  <a:txBody>
                    <a:bodyPr/>
                    <a:lstStyle/>
                    <a:p>
                      <a:r>
                        <a:rPr lang="de-DE" sz="1600" kern="1200" dirty="0" smtClean="0"/>
                        <a:t>RPE</a:t>
                      </a:r>
                      <a:endParaRPr lang="de-DE" sz="1600" b="0" kern="1200" dirty="0" smtClean="0">
                        <a:solidFill>
                          <a:schemeClr val="lt1"/>
                        </a:solidFill>
                        <a:latin typeface="+mn-lt"/>
                        <a:ea typeface="+mn-ea"/>
                        <a:cs typeface="+mn-cs"/>
                      </a:endParaRPr>
                    </a:p>
                  </a:txBody>
                  <a:tcPr marL="83940" marR="83940" anchor="ctr" anchorCtr="1"/>
                </a:tc>
                <a:tc>
                  <a:txBody>
                    <a:bodyPr/>
                    <a:lstStyle/>
                    <a:p>
                      <a:r>
                        <a:rPr lang="de-DE" sz="1600" kern="1200" dirty="0" smtClean="0"/>
                        <a:t>LDH</a:t>
                      </a:r>
                      <a:endParaRPr lang="de-DE" sz="1600" b="0" kern="1200" dirty="0" smtClean="0">
                        <a:solidFill>
                          <a:schemeClr val="lt1"/>
                        </a:solidFill>
                        <a:latin typeface="+mn-lt"/>
                        <a:ea typeface="+mn-ea"/>
                        <a:cs typeface="+mn-cs"/>
                      </a:endParaRPr>
                    </a:p>
                  </a:txBody>
                  <a:tcPr marL="83940" marR="83940" anchor="ctr" anchorCtr="1"/>
                </a:tc>
                <a:tc>
                  <a:txBody>
                    <a:bodyPr/>
                    <a:lstStyle/>
                    <a:p>
                      <a:endParaRPr lang="de-DE" sz="1600" b="0" kern="1200" dirty="0" smtClean="0">
                        <a:solidFill>
                          <a:schemeClr val="lt1"/>
                        </a:solidFill>
                        <a:latin typeface="+mn-lt"/>
                        <a:ea typeface="+mn-ea"/>
                        <a:cs typeface="+mn-cs"/>
                      </a:endParaRPr>
                    </a:p>
                  </a:txBody>
                  <a:tcPr marL="83940" marR="83940" anchor="ctr" anchorCtr="1"/>
                </a:tc>
              </a:tr>
              <a:tr h="370840">
                <a:tc>
                  <a:txBody>
                    <a:bodyPr/>
                    <a:lstStyle/>
                    <a:p>
                      <a:r>
                        <a:rPr lang="de-DE" sz="1600" kern="1200" dirty="0" smtClean="0"/>
                        <a:t>KLM</a:t>
                      </a:r>
                      <a:endParaRPr lang="de-DE" sz="1600" b="0" kern="1200" dirty="0" smtClean="0">
                        <a:solidFill>
                          <a:schemeClr val="lt1"/>
                        </a:solidFill>
                        <a:latin typeface="+mn-lt"/>
                        <a:ea typeface="+mn-ea"/>
                        <a:cs typeface="+mn-cs"/>
                      </a:endParaRPr>
                    </a:p>
                  </a:txBody>
                  <a:tcPr marL="83940" marR="83940" anchor="ctr" anchorCtr="1"/>
                </a:tc>
                <a:tc>
                  <a:txBody>
                    <a:bodyPr/>
                    <a:lstStyle/>
                    <a:p>
                      <a:pPr marL="0" algn="l" defTabSz="457200" rtl="0" eaLnBrk="1" latinLnBrk="0" hangingPunct="1"/>
                      <a:r>
                        <a:rPr lang="de-DE" sz="1600" kern="1200" dirty="0" smtClean="0">
                          <a:solidFill>
                            <a:schemeClr val="dk1"/>
                          </a:solidFill>
                          <a:latin typeface="+mn-lt"/>
                          <a:ea typeface="+mn-ea"/>
                          <a:cs typeface="+mn-cs"/>
                        </a:rPr>
                        <a:t>DRL</a:t>
                      </a:r>
                    </a:p>
                  </a:txBody>
                  <a:tcPr marL="83940" marR="83940" anchor="ctr" anchorCtr="1"/>
                </a:tc>
                <a:tc>
                  <a:txBody>
                    <a:bodyPr/>
                    <a:lstStyle/>
                    <a:p>
                      <a:r>
                        <a:rPr lang="de-DE" sz="1600" kern="1200" dirty="0" smtClean="0"/>
                        <a:t>Gamma</a:t>
                      </a:r>
                      <a:endParaRPr lang="de-DE" sz="1600" b="0" kern="1200" dirty="0" smtClean="0">
                        <a:solidFill>
                          <a:schemeClr val="lt1"/>
                        </a:solidFill>
                        <a:latin typeface="+mn-lt"/>
                        <a:ea typeface="+mn-ea"/>
                        <a:cs typeface="+mn-cs"/>
                      </a:endParaRPr>
                    </a:p>
                  </a:txBody>
                  <a:tcPr marL="83940" marR="83940" anchor="ctr" anchorCtr="1"/>
                </a:tc>
                <a:tc>
                  <a:txBody>
                    <a:bodyPr/>
                    <a:lstStyle/>
                    <a:p>
                      <a:endParaRPr lang="de-DE" sz="1600" b="0" kern="1200" dirty="0" smtClean="0">
                        <a:solidFill>
                          <a:schemeClr val="lt1"/>
                        </a:solidFill>
                        <a:latin typeface="+mn-lt"/>
                        <a:ea typeface="+mn-ea"/>
                        <a:cs typeface="+mn-cs"/>
                      </a:endParaRPr>
                    </a:p>
                  </a:txBody>
                  <a:tcPr marL="83940" marR="83940" anchor="ctr" anchorCtr="1"/>
                </a:tc>
                <a:tc>
                  <a:txBody>
                    <a:bodyPr/>
                    <a:lstStyle/>
                    <a:p>
                      <a:r>
                        <a:rPr lang="de-DE" sz="1600" kern="1200" dirty="0" smtClean="0"/>
                        <a:t>LDN</a:t>
                      </a:r>
                      <a:endParaRPr lang="de-DE" sz="1600" b="0" kern="1200" dirty="0" smtClean="0">
                        <a:solidFill>
                          <a:schemeClr val="lt1"/>
                        </a:solidFill>
                        <a:latin typeface="+mn-lt"/>
                        <a:ea typeface="+mn-ea"/>
                        <a:cs typeface="+mn-cs"/>
                      </a:endParaRPr>
                    </a:p>
                  </a:txBody>
                  <a:tcPr marL="83940" marR="83940" anchor="ctr" anchorCtr="1"/>
                </a:tc>
                <a:tc>
                  <a:txBody>
                    <a:bodyPr/>
                    <a:lstStyle/>
                    <a:p>
                      <a:endParaRPr lang="de-DE" sz="1600" b="0" kern="1200" dirty="0" smtClean="0">
                        <a:solidFill>
                          <a:schemeClr val="lt1"/>
                        </a:solidFill>
                        <a:latin typeface="+mn-lt"/>
                        <a:ea typeface="+mn-ea"/>
                        <a:cs typeface="+mn-cs"/>
                      </a:endParaRPr>
                    </a:p>
                  </a:txBody>
                  <a:tcPr marL="83940" marR="83940" anchor="ctr" anchorCtr="1"/>
                </a:tc>
              </a:tr>
              <a:tr h="370840">
                <a:tc>
                  <a:txBody>
                    <a:bodyPr/>
                    <a:lstStyle/>
                    <a:p>
                      <a:r>
                        <a:rPr lang="de-DE" sz="1600" kern="1200" dirty="0" smtClean="0"/>
                        <a:t>HLM</a:t>
                      </a:r>
                      <a:endParaRPr lang="de-DE" sz="1600" b="0" kern="1200" dirty="0" smtClean="0">
                        <a:solidFill>
                          <a:schemeClr val="lt1"/>
                        </a:solidFill>
                        <a:latin typeface="+mn-lt"/>
                        <a:ea typeface="+mn-ea"/>
                        <a:cs typeface="+mn-cs"/>
                      </a:endParaRPr>
                    </a:p>
                  </a:txBody>
                  <a:tcPr marL="83940" marR="83940" anchor="ctr" anchorCtr="1"/>
                </a:tc>
                <a:tc>
                  <a:txBody>
                    <a:bodyPr/>
                    <a:lstStyle/>
                    <a:p>
                      <a:endParaRPr lang="de-DE" sz="1600" b="0" kern="1200" dirty="0" smtClean="0">
                        <a:solidFill>
                          <a:schemeClr val="lt1"/>
                        </a:solidFill>
                        <a:latin typeface="+mn-lt"/>
                        <a:ea typeface="+mn-ea"/>
                        <a:cs typeface="+mn-cs"/>
                      </a:endParaRPr>
                    </a:p>
                  </a:txBody>
                  <a:tcPr marL="83940" marR="83940" anchor="ctr" anchorCtr="1"/>
                </a:tc>
                <a:tc>
                  <a:txBody>
                    <a:bodyPr/>
                    <a:lstStyle/>
                    <a:p>
                      <a:r>
                        <a:rPr lang="de-DE" sz="1600" kern="1200" dirty="0" smtClean="0"/>
                        <a:t>Delta</a:t>
                      </a:r>
                      <a:endParaRPr lang="de-DE" sz="1600" b="0" kern="1200" dirty="0" smtClean="0">
                        <a:solidFill>
                          <a:schemeClr val="lt1"/>
                        </a:solidFill>
                        <a:latin typeface="+mn-lt"/>
                        <a:ea typeface="+mn-ea"/>
                        <a:cs typeface="+mn-cs"/>
                      </a:endParaRPr>
                    </a:p>
                  </a:txBody>
                  <a:tcPr marL="83940" marR="83940" anchor="ctr" anchorCtr="1"/>
                </a:tc>
                <a:tc>
                  <a:txBody>
                    <a:bodyPr/>
                    <a:lstStyle/>
                    <a:p>
                      <a:endParaRPr lang="de-DE" sz="1600" b="0" kern="1200" dirty="0" smtClean="0">
                        <a:solidFill>
                          <a:schemeClr val="lt1"/>
                        </a:solidFill>
                        <a:latin typeface="+mn-lt"/>
                        <a:ea typeface="+mn-ea"/>
                        <a:cs typeface="+mn-cs"/>
                      </a:endParaRPr>
                    </a:p>
                  </a:txBody>
                  <a:tcPr marL="83940" marR="83940" anchor="ctr" anchorCtr="1"/>
                </a:tc>
                <a:tc>
                  <a:txBody>
                    <a:bodyPr/>
                    <a:lstStyle/>
                    <a:p>
                      <a:r>
                        <a:rPr lang="de-DE" sz="1600" kern="1200" dirty="0" smtClean="0"/>
                        <a:t>LDM</a:t>
                      </a:r>
                      <a:endParaRPr lang="de-DE" sz="1600" b="0" kern="1200" dirty="0" smtClean="0">
                        <a:solidFill>
                          <a:schemeClr val="lt1"/>
                        </a:solidFill>
                        <a:latin typeface="+mn-lt"/>
                        <a:ea typeface="+mn-ea"/>
                        <a:cs typeface="+mn-cs"/>
                      </a:endParaRPr>
                    </a:p>
                  </a:txBody>
                  <a:tcPr marL="83940" marR="83940" anchor="ctr" anchorCtr="1"/>
                </a:tc>
                <a:tc>
                  <a:txBody>
                    <a:bodyPr/>
                    <a:lstStyle/>
                    <a:p>
                      <a:endParaRPr lang="de-DE" sz="1600" b="0" kern="1200" dirty="0" smtClean="0">
                        <a:solidFill>
                          <a:schemeClr val="lt1"/>
                        </a:solidFill>
                        <a:latin typeface="+mn-lt"/>
                        <a:ea typeface="+mn-ea"/>
                        <a:cs typeface="+mn-cs"/>
                      </a:endParaRPr>
                    </a:p>
                  </a:txBody>
                  <a:tcPr marL="83940" marR="83940" anchor="ctr" anchorCtr="1"/>
                </a:tc>
              </a:tr>
              <a:tr h="370840">
                <a:tc>
                  <a:txBody>
                    <a:bodyPr/>
                    <a:lstStyle/>
                    <a:p>
                      <a:r>
                        <a:rPr lang="de-DE" sz="1600" kern="1200" dirty="0" smtClean="0"/>
                        <a:t>PMP</a:t>
                      </a:r>
                      <a:endParaRPr lang="de-DE" sz="1600" b="0" kern="1200" dirty="0" smtClean="0">
                        <a:solidFill>
                          <a:schemeClr val="lt1"/>
                        </a:solidFill>
                        <a:latin typeface="+mn-lt"/>
                        <a:ea typeface="+mn-ea"/>
                        <a:cs typeface="+mn-cs"/>
                      </a:endParaRPr>
                    </a:p>
                  </a:txBody>
                  <a:tcPr marL="83940" marR="83940" anchor="ctr" anchorCtr="1"/>
                </a:tc>
                <a:tc>
                  <a:txBody>
                    <a:bodyPr/>
                    <a:lstStyle/>
                    <a:p>
                      <a:endParaRPr lang="de-DE" sz="1600" b="0" kern="1200" dirty="0" smtClean="0">
                        <a:solidFill>
                          <a:schemeClr val="lt1"/>
                        </a:solidFill>
                        <a:latin typeface="+mn-lt"/>
                        <a:ea typeface="+mn-ea"/>
                        <a:cs typeface="+mn-cs"/>
                      </a:endParaRPr>
                    </a:p>
                  </a:txBody>
                  <a:tcPr marL="83940" marR="83940" anchor="ctr" anchorCtr="1"/>
                </a:tc>
                <a:tc>
                  <a:txBody>
                    <a:bodyPr/>
                    <a:lstStyle/>
                    <a:p>
                      <a:r>
                        <a:rPr lang="de-DE" sz="1600" kern="1200" dirty="0" smtClean="0"/>
                        <a:t>ELS</a:t>
                      </a:r>
                      <a:endParaRPr lang="de-DE" sz="1600" b="0" kern="1200" dirty="0" smtClean="0">
                        <a:solidFill>
                          <a:schemeClr val="lt1"/>
                        </a:solidFill>
                        <a:latin typeface="+mn-lt"/>
                        <a:ea typeface="+mn-ea"/>
                        <a:cs typeface="+mn-cs"/>
                      </a:endParaRPr>
                    </a:p>
                  </a:txBody>
                  <a:tcPr marL="83940" marR="83940" anchor="ctr" anchorCtr="1"/>
                </a:tc>
                <a:tc>
                  <a:txBody>
                    <a:bodyPr/>
                    <a:lstStyle/>
                    <a:p>
                      <a:endParaRPr lang="de-DE" sz="1600" b="0" kern="1200" dirty="0" smtClean="0">
                        <a:solidFill>
                          <a:schemeClr val="lt1"/>
                        </a:solidFill>
                        <a:latin typeface="+mn-lt"/>
                        <a:ea typeface="+mn-ea"/>
                        <a:cs typeface="+mn-cs"/>
                      </a:endParaRPr>
                    </a:p>
                  </a:txBody>
                  <a:tcPr marL="83940" marR="83940" anchor="ctr" anchorCtr="1"/>
                </a:tc>
                <a:tc>
                  <a:txBody>
                    <a:bodyPr/>
                    <a:lstStyle/>
                    <a:p>
                      <a:r>
                        <a:rPr lang="de-DE" sz="1600" kern="1200" dirty="0" smtClean="0"/>
                        <a:t>LDT</a:t>
                      </a:r>
                      <a:endParaRPr lang="de-DE" sz="1600" b="0" kern="1200" dirty="0" smtClean="0">
                        <a:solidFill>
                          <a:schemeClr val="lt1"/>
                        </a:solidFill>
                        <a:latin typeface="+mn-lt"/>
                        <a:ea typeface="+mn-ea"/>
                        <a:cs typeface="+mn-cs"/>
                      </a:endParaRPr>
                    </a:p>
                  </a:txBody>
                  <a:tcPr marL="83940" marR="83940" anchor="ctr" anchorCtr="1"/>
                </a:tc>
                <a:tc>
                  <a:txBody>
                    <a:bodyPr/>
                    <a:lstStyle/>
                    <a:p>
                      <a:endParaRPr lang="de-DE" sz="1600" b="0" kern="1200" dirty="0" smtClean="0">
                        <a:solidFill>
                          <a:schemeClr val="lt1"/>
                        </a:solidFill>
                        <a:latin typeface="+mn-lt"/>
                        <a:ea typeface="+mn-ea"/>
                        <a:cs typeface="+mn-cs"/>
                      </a:endParaRPr>
                    </a:p>
                  </a:txBody>
                  <a:tcPr marL="83940" marR="83940" anchor="ctr" anchorCtr="1"/>
                </a:tc>
              </a:tr>
              <a:tr h="370840">
                <a:tc>
                  <a:txBody>
                    <a:bodyPr/>
                    <a:lstStyle/>
                    <a:p>
                      <a:endParaRPr lang="de-DE" sz="1600" b="0" kern="1200" dirty="0" smtClean="0">
                        <a:solidFill>
                          <a:schemeClr val="lt1"/>
                        </a:solidFill>
                        <a:latin typeface="+mn-lt"/>
                        <a:ea typeface="+mn-ea"/>
                        <a:cs typeface="+mn-cs"/>
                      </a:endParaRPr>
                    </a:p>
                  </a:txBody>
                  <a:tcPr marL="83940" marR="83940" anchor="ctr" anchorCtr="1"/>
                </a:tc>
                <a:tc>
                  <a:txBody>
                    <a:bodyPr/>
                    <a:lstStyle/>
                    <a:p>
                      <a:endParaRPr lang="de-DE" sz="1600" b="0" kern="1200" dirty="0" smtClean="0">
                        <a:solidFill>
                          <a:schemeClr val="lt1"/>
                        </a:solidFill>
                        <a:latin typeface="+mn-lt"/>
                        <a:ea typeface="+mn-ea"/>
                        <a:cs typeface="+mn-cs"/>
                      </a:endParaRPr>
                    </a:p>
                  </a:txBody>
                  <a:tcPr marL="83940" marR="83940" anchor="ctr" anchorCtr="1"/>
                </a:tc>
                <a:tc>
                  <a:txBody>
                    <a:bodyPr/>
                    <a:lstStyle/>
                    <a:p>
                      <a:endParaRPr lang="de-DE" sz="1600" b="0" kern="1200" dirty="0" smtClean="0">
                        <a:solidFill>
                          <a:schemeClr val="lt1"/>
                        </a:solidFill>
                        <a:latin typeface="+mn-lt"/>
                        <a:ea typeface="+mn-ea"/>
                        <a:cs typeface="+mn-cs"/>
                      </a:endParaRPr>
                    </a:p>
                  </a:txBody>
                  <a:tcPr marL="83940" marR="83940" anchor="ctr" anchorCtr="1"/>
                </a:tc>
                <a:tc>
                  <a:txBody>
                    <a:bodyPr/>
                    <a:lstStyle/>
                    <a:p>
                      <a:endParaRPr lang="de-DE" sz="1600" b="0" kern="1200" dirty="0" smtClean="0">
                        <a:solidFill>
                          <a:schemeClr val="lt1"/>
                        </a:solidFill>
                        <a:latin typeface="+mn-lt"/>
                        <a:ea typeface="+mn-ea"/>
                        <a:cs typeface="+mn-cs"/>
                      </a:endParaRPr>
                    </a:p>
                  </a:txBody>
                  <a:tcPr marL="83940" marR="83940" anchor="ctr" anchorCtr="1"/>
                </a:tc>
                <a:tc>
                  <a:txBody>
                    <a:bodyPr/>
                    <a:lstStyle/>
                    <a:p>
                      <a:r>
                        <a:rPr lang="de-DE" sz="1600" kern="1200" dirty="0" smtClean="0"/>
                        <a:t>LDF</a:t>
                      </a:r>
                      <a:endParaRPr lang="de-DE" sz="1600" b="0" kern="1200" dirty="0" smtClean="0">
                        <a:solidFill>
                          <a:schemeClr val="lt1"/>
                        </a:solidFill>
                        <a:latin typeface="+mn-lt"/>
                        <a:ea typeface="+mn-ea"/>
                        <a:cs typeface="+mn-cs"/>
                      </a:endParaRPr>
                    </a:p>
                  </a:txBody>
                  <a:tcPr marL="83940" marR="83940" anchor="ctr" anchorCtr="1"/>
                </a:tc>
                <a:tc>
                  <a:txBody>
                    <a:bodyPr/>
                    <a:lstStyle/>
                    <a:p>
                      <a:endParaRPr lang="de-DE" sz="1600" b="0" kern="1200" dirty="0" smtClean="0">
                        <a:solidFill>
                          <a:schemeClr val="lt1"/>
                        </a:solidFill>
                        <a:latin typeface="+mn-lt"/>
                        <a:ea typeface="+mn-ea"/>
                        <a:cs typeface="+mn-cs"/>
                      </a:endParaRPr>
                    </a:p>
                  </a:txBody>
                  <a:tcPr marL="83940" marR="83940" anchor="ctr" anchorCtr="1"/>
                </a:tc>
              </a:tr>
              <a:tr h="370840">
                <a:tc>
                  <a:txBody>
                    <a:bodyPr/>
                    <a:lstStyle/>
                    <a:p>
                      <a:endParaRPr lang="de-DE" sz="1600" b="0" kern="1200" dirty="0" smtClean="0">
                        <a:solidFill>
                          <a:schemeClr val="lt1"/>
                        </a:solidFill>
                        <a:latin typeface="+mn-lt"/>
                        <a:ea typeface="+mn-ea"/>
                        <a:cs typeface="+mn-cs"/>
                      </a:endParaRPr>
                    </a:p>
                  </a:txBody>
                  <a:tcPr marL="83940" marR="83940" anchor="ctr" anchorCtr="1"/>
                </a:tc>
                <a:tc>
                  <a:txBody>
                    <a:bodyPr/>
                    <a:lstStyle/>
                    <a:p>
                      <a:endParaRPr lang="de-DE" sz="1600" b="0" kern="1200" dirty="0" smtClean="0">
                        <a:solidFill>
                          <a:schemeClr val="lt1"/>
                        </a:solidFill>
                        <a:latin typeface="+mn-lt"/>
                        <a:ea typeface="+mn-ea"/>
                        <a:cs typeface="+mn-cs"/>
                      </a:endParaRPr>
                    </a:p>
                  </a:txBody>
                  <a:tcPr marL="83940" marR="83940" anchor="ctr" anchorCtr="1"/>
                </a:tc>
                <a:tc>
                  <a:txBody>
                    <a:bodyPr/>
                    <a:lstStyle/>
                    <a:p>
                      <a:endParaRPr lang="de-DE" sz="1600" b="0" kern="1200" dirty="0" smtClean="0">
                        <a:solidFill>
                          <a:schemeClr val="lt1"/>
                        </a:solidFill>
                        <a:latin typeface="+mn-lt"/>
                        <a:ea typeface="+mn-ea"/>
                        <a:cs typeface="+mn-cs"/>
                      </a:endParaRPr>
                    </a:p>
                  </a:txBody>
                  <a:tcPr marL="83940" marR="83940" anchor="ctr" anchorCtr="1"/>
                </a:tc>
                <a:tc>
                  <a:txBody>
                    <a:bodyPr/>
                    <a:lstStyle/>
                    <a:p>
                      <a:endParaRPr lang="de-DE" sz="1600" b="0" kern="1200" dirty="0" smtClean="0">
                        <a:solidFill>
                          <a:schemeClr val="lt1"/>
                        </a:solidFill>
                        <a:latin typeface="+mn-lt"/>
                        <a:ea typeface="+mn-ea"/>
                        <a:cs typeface="+mn-cs"/>
                      </a:endParaRPr>
                    </a:p>
                  </a:txBody>
                  <a:tcPr marL="83940" marR="83940" anchor="ctr" anchorCtr="1"/>
                </a:tc>
                <a:tc>
                  <a:txBody>
                    <a:bodyPr/>
                    <a:lstStyle/>
                    <a:p>
                      <a:r>
                        <a:rPr lang="de-DE" sz="1600" kern="1200" dirty="0" smtClean="0"/>
                        <a:t>ELM</a:t>
                      </a:r>
                      <a:endParaRPr lang="de-DE" sz="1600" b="0" kern="1200" dirty="0" smtClean="0">
                        <a:solidFill>
                          <a:schemeClr val="lt1"/>
                        </a:solidFill>
                        <a:latin typeface="+mn-lt"/>
                        <a:ea typeface="+mn-ea"/>
                        <a:cs typeface="+mn-cs"/>
                      </a:endParaRPr>
                    </a:p>
                  </a:txBody>
                  <a:tcPr marL="83940" marR="83940" anchor="ctr" anchorCtr="1"/>
                </a:tc>
                <a:tc>
                  <a:txBody>
                    <a:bodyPr/>
                    <a:lstStyle/>
                    <a:p>
                      <a:endParaRPr lang="de-DE" sz="1600" b="0" kern="1200" dirty="0" smtClean="0">
                        <a:solidFill>
                          <a:schemeClr val="lt1"/>
                        </a:solidFill>
                        <a:latin typeface="+mn-lt"/>
                        <a:ea typeface="+mn-ea"/>
                        <a:cs typeface="+mn-cs"/>
                      </a:endParaRPr>
                    </a:p>
                  </a:txBody>
                  <a:tcPr marL="83940" marR="83940" anchor="ctr" anchorCtr="1"/>
                </a:tc>
              </a:tr>
              <a:tr h="370840">
                <a:tc>
                  <a:txBody>
                    <a:bodyPr/>
                    <a:lstStyle/>
                    <a:p>
                      <a:endParaRPr lang="de-DE" sz="1600" b="0" kern="1200" dirty="0" smtClean="0">
                        <a:solidFill>
                          <a:schemeClr val="lt1"/>
                        </a:solidFill>
                        <a:latin typeface="+mn-lt"/>
                        <a:ea typeface="+mn-ea"/>
                        <a:cs typeface="+mn-cs"/>
                      </a:endParaRPr>
                    </a:p>
                  </a:txBody>
                  <a:tcPr marL="83940" marR="83940" anchor="ctr" anchorCtr="1"/>
                </a:tc>
                <a:tc>
                  <a:txBody>
                    <a:bodyPr/>
                    <a:lstStyle/>
                    <a:p>
                      <a:endParaRPr lang="de-DE" sz="1600" b="0" kern="1200" dirty="0" smtClean="0">
                        <a:solidFill>
                          <a:schemeClr val="lt1"/>
                        </a:solidFill>
                        <a:latin typeface="+mn-lt"/>
                        <a:ea typeface="+mn-ea"/>
                        <a:cs typeface="+mn-cs"/>
                      </a:endParaRPr>
                    </a:p>
                  </a:txBody>
                  <a:tcPr marL="83940" marR="83940" anchor="ctr" anchorCtr="1"/>
                </a:tc>
                <a:tc>
                  <a:txBody>
                    <a:bodyPr/>
                    <a:lstStyle/>
                    <a:p>
                      <a:endParaRPr lang="de-DE" sz="1600" b="0" kern="1200" dirty="0" smtClean="0">
                        <a:solidFill>
                          <a:schemeClr val="lt1"/>
                        </a:solidFill>
                        <a:latin typeface="+mn-lt"/>
                        <a:ea typeface="+mn-ea"/>
                        <a:cs typeface="+mn-cs"/>
                      </a:endParaRPr>
                    </a:p>
                  </a:txBody>
                  <a:tcPr marL="83940" marR="83940" anchor="ctr" anchorCtr="1"/>
                </a:tc>
                <a:tc>
                  <a:txBody>
                    <a:bodyPr/>
                    <a:lstStyle/>
                    <a:p>
                      <a:endParaRPr lang="de-DE" sz="1600" b="0" kern="1200" dirty="0" smtClean="0">
                        <a:solidFill>
                          <a:schemeClr val="lt1"/>
                        </a:solidFill>
                        <a:latin typeface="+mn-lt"/>
                        <a:ea typeface="+mn-ea"/>
                        <a:cs typeface="+mn-cs"/>
                      </a:endParaRPr>
                    </a:p>
                  </a:txBody>
                  <a:tcPr marL="83940" marR="83940" anchor="ctr" anchorCtr="1"/>
                </a:tc>
                <a:tc>
                  <a:txBody>
                    <a:bodyPr/>
                    <a:lstStyle/>
                    <a:p>
                      <a:r>
                        <a:rPr lang="de-DE" sz="1600" kern="1200" dirty="0" smtClean="0"/>
                        <a:t>EPM</a:t>
                      </a:r>
                      <a:endParaRPr lang="de-DE" sz="1600" b="0" kern="1200" dirty="0" smtClean="0">
                        <a:solidFill>
                          <a:schemeClr val="lt1"/>
                        </a:solidFill>
                        <a:latin typeface="+mn-lt"/>
                        <a:ea typeface="+mn-ea"/>
                        <a:cs typeface="+mn-cs"/>
                      </a:endParaRPr>
                    </a:p>
                  </a:txBody>
                  <a:tcPr marL="83940" marR="83940" anchor="ctr" anchorCtr="1"/>
                </a:tc>
                <a:tc>
                  <a:txBody>
                    <a:bodyPr/>
                    <a:lstStyle/>
                    <a:p>
                      <a:endParaRPr lang="de-DE" sz="1600" b="0" kern="1200" dirty="0" smtClean="0">
                        <a:solidFill>
                          <a:schemeClr val="lt1"/>
                        </a:solidFill>
                        <a:latin typeface="+mn-lt"/>
                        <a:ea typeface="+mn-ea"/>
                        <a:cs typeface="+mn-cs"/>
                      </a:endParaRPr>
                    </a:p>
                  </a:txBody>
                  <a:tcPr marL="83940" marR="83940" anchor="ctr" anchorCtr="1"/>
                </a:tc>
              </a:tr>
            </a:tbl>
          </a:graphicData>
        </a:graphic>
      </p:graphicFrame>
      <p:sp>
        <p:nvSpPr>
          <p:cNvPr id="5" name="Fußzeilenplatzhalter 4"/>
          <p:cNvSpPr>
            <a:spLocks noGrp="1"/>
          </p:cNvSpPr>
          <p:nvPr>
            <p:ph type="ftr" sz="quarter" idx="3"/>
          </p:nvPr>
        </p:nvSpPr>
        <p:spPr/>
        <p:txBody>
          <a:bodyPr/>
          <a:lstStyle/>
          <a:p>
            <a:pPr>
              <a:defRPr/>
            </a:pPr>
            <a:r>
              <a:rPr lang="en-US"/>
              <a:t>Linear modules basic training - Jakob Khoury</a:t>
            </a:r>
            <a:endParaRPr lang="de-DE" dirty="0"/>
          </a:p>
        </p:txBody>
      </p:sp>
      <p:sp>
        <p:nvSpPr>
          <p:cNvPr id="32" name="Foliennummernplatzhalter 31"/>
          <p:cNvSpPr>
            <a:spLocks noGrp="1"/>
          </p:cNvSpPr>
          <p:nvPr>
            <p:ph type="sldNum" sz="quarter" idx="4"/>
          </p:nvPr>
        </p:nvSpPr>
        <p:spPr/>
        <p:txBody>
          <a:bodyPr/>
          <a:lstStyle/>
          <a:p>
            <a:fld id="{67E460E2-A79B-FD4C-875F-CB1722C97EA1}" type="slidenum">
              <a:rPr lang="de-DE" smtClean="0"/>
              <a:pPr/>
              <a:t>53</a:t>
            </a:fld>
            <a:endParaRPr lang="de-DE" dirty="0"/>
          </a:p>
        </p:txBody>
      </p:sp>
      <p:sp>
        <p:nvSpPr>
          <p:cNvPr id="11" name="Abgerundetes Rechteck 10"/>
          <p:cNvSpPr/>
          <p:nvPr/>
        </p:nvSpPr>
        <p:spPr bwMode="auto">
          <a:xfrm>
            <a:off x="7452494" y="2414580"/>
            <a:ext cx="1223962" cy="360363"/>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9" name="Abgerundetes Rechteck 18"/>
          <p:cNvSpPr/>
          <p:nvPr/>
        </p:nvSpPr>
        <p:spPr bwMode="auto">
          <a:xfrm>
            <a:off x="2072468" y="2414580"/>
            <a:ext cx="1223962" cy="360363"/>
          </a:xfrm>
          <a:prstGeom prst="round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7" name="Abgerundetes Rechteck 16"/>
          <p:cNvSpPr/>
          <p:nvPr/>
        </p:nvSpPr>
        <p:spPr bwMode="auto">
          <a:xfrm>
            <a:off x="2051720" y="3140645"/>
            <a:ext cx="1223962" cy="360363"/>
          </a:xfrm>
          <a:prstGeom prst="round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nhaltsplatzhalter 10"/>
          <p:cNvSpPr>
            <a:spLocks noGrp="1"/>
          </p:cNvSpPr>
          <p:nvPr>
            <p:ph sz="quarter" idx="11"/>
          </p:nvPr>
        </p:nvSpPr>
        <p:spPr>
          <a:xfrm>
            <a:off x="6467475" y="1604435"/>
            <a:ext cx="2236258" cy="2462740"/>
          </a:xfrm>
        </p:spPr>
        <p:txBody>
          <a:bodyPr/>
          <a:lstStyle/>
          <a:p>
            <a:r>
              <a:rPr lang="de-DE" dirty="0" smtClean="0"/>
              <a:t>Fließtext Folie/</a:t>
            </a:r>
            <a:r>
              <a:rPr lang="de-DE" dirty="0" err="1" smtClean="0"/>
              <a:t>Continuous</a:t>
            </a:r>
            <a:r>
              <a:rPr lang="de-DE" dirty="0" smtClean="0"/>
              <a:t> </a:t>
            </a:r>
            <a:r>
              <a:rPr lang="de-DE" dirty="0" err="1" smtClean="0"/>
              <a:t>text</a:t>
            </a:r>
            <a:r>
              <a:rPr lang="de-DE" dirty="0" smtClean="0"/>
              <a:t> </a:t>
            </a:r>
            <a:r>
              <a:rPr lang="de-DE" dirty="0" err="1" smtClean="0"/>
              <a:t>of</a:t>
            </a:r>
            <a:r>
              <a:rPr lang="de-DE" dirty="0" smtClean="0"/>
              <a:t> </a:t>
            </a:r>
            <a:r>
              <a:rPr lang="de-DE" dirty="0" err="1" smtClean="0"/>
              <a:t>the</a:t>
            </a:r>
            <a:r>
              <a:rPr lang="de-DE" dirty="0" smtClean="0"/>
              <a:t> Slide</a:t>
            </a:r>
            <a:endParaRPr lang="de-DE" dirty="0"/>
          </a:p>
        </p:txBody>
      </p:sp>
      <p:sp>
        <p:nvSpPr>
          <p:cNvPr id="5" name="Fußzeilenplatzhalter 4"/>
          <p:cNvSpPr>
            <a:spLocks noGrp="1"/>
          </p:cNvSpPr>
          <p:nvPr>
            <p:ph type="ftr" sz="quarter" idx="3"/>
          </p:nvPr>
        </p:nvSpPr>
        <p:spPr/>
        <p:txBody>
          <a:bodyPr/>
          <a:lstStyle/>
          <a:p>
            <a:r>
              <a:rPr lang="de-DE" smtClean="0"/>
              <a:t>Superior Clamping and Gripping</a:t>
            </a:r>
            <a:endParaRPr lang="de-DE" dirty="0" smtClean="0"/>
          </a:p>
        </p:txBody>
      </p:sp>
      <p:sp>
        <p:nvSpPr>
          <p:cNvPr id="6" name="Foliennummernplatzhalter 5"/>
          <p:cNvSpPr>
            <a:spLocks noGrp="1"/>
          </p:cNvSpPr>
          <p:nvPr>
            <p:ph type="sldNum" sz="quarter" idx="4"/>
          </p:nvPr>
        </p:nvSpPr>
        <p:spPr/>
        <p:txBody>
          <a:bodyPr/>
          <a:lstStyle/>
          <a:p>
            <a:fld id="{67E460E2-A79B-FD4C-875F-CB1722C97EA1}" type="slidenum">
              <a:rPr lang="de-DE" smtClean="0"/>
              <a:pPr/>
              <a:t>54</a:t>
            </a:fld>
            <a:endParaRPr lang="de-DE" dirty="0"/>
          </a:p>
        </p:txBody>
      </p:sp>
      <p:sp>
        <p:nvSpPr>
          <p:cNvPr id="9" name="Titel 8"/>
          <p:cNvSpPr>
            <a:spLocks noGrp="1"/>
          </p:cNvSpPr>
          <p:nvPr>
            <p:ph type="title"/>
          </p:nvPr>
        </p:nvSpPr>
        <p:spPr/>
        <p:txBody>
          <a:bodyPr/>
          <a:lstStyle/>
          <a:p>
            <a:r>
              <a:rPr lang="de-DE" dirty="0" smtClean="0"/>
              <a:t>Modulare Pick &amp; Place </a:t>
            </a:r>
            <a:r>
              <a:rPr lang="de-DE" dirty="0" err="1" smtClean="0"/>
              <a:t>unit</a:t>
            </a:r>
            <a:endParaRPr lang="de-DE" dirty="0"/>
          </a:p>
        </p:txBody>
      </p:sp>
      <p:sp>
        <p:nvSpPr>
          <p:cNvPr id="7" name="Inhaltsplatzhalter 6"/>
          <p:cNvSpPr>
            <a:spLocks noGrp="1"/>
          </p:cNvSpPr>
          <p:nvPr>
            <p:ph sz="quarter" idx="12"/>
          </p:nvPr>
        </p:nvSpPr>
        <p:spPr>
          <a:xfrm>
            <a:off x="586844" y="1604434"/>
            <a:ext cx="6217404" cy="4237567"/>
          </a:xfrm>
        </p:spPr>
        <p:txBody>
          <a:bodyPr/>
          <a:lstStyle/>
          <a:p>
            <a:r>
              <a:rPr lang="de-DE" b="1" dirty="0" smtClean="0"/>
              <a:t>LM/CLM</a:t>
            </a:r>
          </a:p>
          <a:p>
            <a:endParaRPr lang="de-DE" sz="1600" b="1" dirty="0" smtClean="0"/>
          </a:p>
          <a:p>
            <a:r>
              <a:rPr lang="de-DE" sz="1800" b="1" dirty="0" smtClean="0"/>
              <a:t>Your </a:t>
            </a:r>
            <a:r>
              <a:rPr lang="de-DE" sz="1800" b="1" dirty="0" err="1" smtClean="0"/>
              <a:t>added</a:t>
            </a:r>
            <a:r>
              <a:rPr lang="de-DE" sz="1800" b="1" dirty="0" smtClean="0"/>
              <a:t> </a:t>
            </a:r>
            <a:r>
              <a:rPr lang="de-DE" sz="1800" b="1" dirty="0" err="1" smtClean="0"/>
              <a:t>value</a:t>
            </a:r>
            <a:endParaRPr lang="de-DE" sz="1800" b="1" dirty="0" smtClean="0"/>
          </a:p>
          <a:p>
            <a:pPr>
              <a:spcBef>
                <a:spcPts val="0"/>
              </a:spcBef>
            </a:pPr>
            <a:r>
              <a:rPr lang="en-US" sz="1800" dirty="0" smtClean="0"/>
              <a:t>• modular design for more individuality </a:t>
            </a:r>
            <a:r>
              <a:rPr lang="de-DE" sz="1800" dirty="0" err="1" smtClean="0"/>
              <a:t>and</a:t>
            </a:r>
            <a:r>
              <a:rPr lang="de-DE" sz="1800" dirty="0" smtClean="0"/>
              <a:t> </a:t>
            </a:r>
            <a:r>
              <a:rPr lang="de-DE" sz="1800" dirty="0" err="1" smtClean="0"/>
              <a:t>cost</a:t>
            </a:r>
            <a:r>
              <a:rPr lang="de-DE" sz="1800" dirty="0" smtClean="0"/>
              <a:t> </a:t>
            </a:r>
            <a:r>
              <a:rPr lang="de-DE" sz="1800" dirty="0" err="1" smtClean="0"/>
              <a:t>effectiveness</a:t>
            </a:r>
            <a:endParaRPr lang="de-DE" sz="1800" dirty="0" smtClean="0"/>
          </a:p>
          <a:p>
            <a:pPr>
              <a:spcBef>
                <a:spcPts val="0"/>
              </a:spcBef>
            </a:pPr>
            <a:r>
              <a:rPr lang="en-US" sz="1800" dirty="0" smtClean="0"/>
              <a:t>• high-quality components for a long life </a:t>
            </a:r>
            <a:r>
              <a:rPr lang="de-DE" sz="1800" dirty="0" err="1" smtClean="0"/>
              <a:t>and</a:t>
            </a:r>
            <a:r>
              <a:rPr lang="de-DE" sz="1800" dirty="0" smtClean="0"/>
              <a:t> </a:t>
            </a:r>
            <a:r>
              <a:rPr lang="de-DE" sz="1800" dirty="0" err="1" smtClean="0"/>
              <a:t>process</a:t>
            </a:r>
            <a:r>
              <a:rPr lang="de-DE" sz="1800" dirty="0" smtClean="0"/>
              <a:t> </a:t>
            </a:r>
            <a:r>
              <a:rPr lang="de-DE" sz="1800" dirty="0" err="1" smtClean="0"/>
              <a:t>reliability</a:t>
            </a:r>
            <a:endParaRPr lang="de-DE" sz="1800" dirty="0" smtClean="0"/>
          </a:p>
          <a:p>
            <a:pPr>
              <a:spcBef>
                <a:spcPts val="0"/>
              </a:spcBef>
            </a:pPr>
            <a:r>
              <a:rPr lang="en-US" sz="1800" dirty="0" smtClean="0"/>
              <a:t>• can be delivered pre-configured or pre-mounted, </a:t>
            </a:r>
            <a:r>
              <a:rPr lang="de-DE" sz="1800" dirty="0" err="1" smtClean="0"/>
              <a:t>for</a:t>
            </a:r>
            <a:r>
              <a:rPr lang="de-DE" sz="1800" dirty="0" smtClean="0"/>
              <a:t> fast </a:t>
            </a:r>
            <a:r>
              <a:rPr lang="de-DE" sz="1800" dirty="0" err="1" smtClean="0"/>
              <a:t>use</a:t>
            </a:r>
            <a:endParaRPr lang="de-DE" sz="1800" dirty="0" smtClean="0"/>
          </a:p>
          <a:p>
            <a:pPr>
              <a:spcBef>
                <a:spcPts val="0"/>
              </a:spcBef>
            </a:pPr>
            <a:r>
              <a:rPr lang="en-US" sz="1800" dirty="0" smtClean="0"/>
              <a:t>• efficient due to easy operation, maintenance and repair</a:t>
            </a:r>
          </a:p>
          <a:p>
            <a:r>
              <a:rPr lang="de-DE" sz="1800" b="1" dirty="0" smtClean="0"/>
              <a:t>Your </a:t>
            </a:r>
            <a:r>
              <a:rPr lang="de-DE" sz="1800" b="1" dirty="0" err="1" smtClean="0"/>
              <a:t>advantage</a:t>
            </a:r>
            <a:endParaRPr lang="de-DE" sz="1800" b="1" dirty="0" smtClean="0"/>
          </a:p>
          <a:p>
            <a:pPr>
              <a:spcBef>
                <a:spcPts val="0"/>
              </a:spcBef>
            </a:pPr>
            <a:r>
              <a:rPr lang="en-US" sz="1800" dirty="0" smtClean="0"/>
              <a:t>with two intermediate positions, the modular pneumatic units</a:t>
            </a:r>
          </a:p>
          <a:p>
            <a:pPr>
              <a:spcBef>
                <a:spcPts val="0"/>
              </a:spcBef>
            </a:pPr>
            <a:r>
              <a:rPr lang="en-US" sz="1800" dirty="0" smtClean="0"/>
              <a:t>are the optimal solutions for a low investment – ideal for point-to-point handling tasks with the same pick and place height and for the assembly of parts which are always identical.</a:t>
            </a:r>
            <a:endParaRPr lang="de-DE" sz="1800" dirty="0"/>
          </a:p>
        </p:txBody>
      </p:sp>
      <p:pic>
        <p:nvPicPr>
          <p:cNvPr id="8" name="Picture 7"/>
          <p:cNvPicPr>
            <a:picLocks noChangeAspect="1" noChangeArrowheads="1"/>
          </p:cNvPicPr>
          <p:nvPr/>
        </p:nvPicPr>
        <p:blipFill>
          <a:blip r:embed="rId2" cstate="print"/>
          <a:srcRect/>
          <a:stretch>
            <a:fillRect/>
          </a:stretch>
        </p:blipFill>
        <p:spPr bwMode="auto">
          <a:xfrm>
            <a:off x="6516216" y="1604435"/>
            <a:ext cx="2380134" cy="206065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4"/>
          <p:cNvSpPr>
            <a:spLocks noGrp="1"/>
          </p:cNvSpPr>
          <p:nvPr>
            <p:ph type="ftr" sz="quarter" idx="3"/>
          </p:nvPr>
        </p:nvSpPr>
        <p:spPr/>
        <p:txBody>
          <a:bodyPr/>
          <a:lstStyle/>
          <a:p>
            <a:r>
              <a:rPr lang="de-DE" smtClean="0"/>
              <a:t>Superior Clamping and Gripping</a:t>
            </a:r>
            <a:endParaRPr lang="de-DE" dirty="0" smtClean="0"/>
          </a:p>
        </p:txBody>
      </p:sp>
      <p:sp>
        <p:nvSpPr>
          <p:cNvPr id="6" name="Foliennummernplatzhalter 5"/>
          <p:cNvSpPr>
            <a:spLocks noGrp="1"/>
          </p:cNvSpPr>
          <p:nvPr>
            <p:ph type="sldNum" sz="quarter" idx="4"/>
          </p:nvPr>
        </p:nvSpPr>
        <p:spPr/>
        <p:txBody>
          <a:bodyPr/>
          <a:lstStyle/>
          <a:p>
            <a:fld id="{67E460E2-A79B-FD4C-875F-CB1722C97EA1}" type="slidenum">
              <a:rPr lang="de-DE" smtClean="0"/>
              <a:pPr/>
              <a:t>55</a:t>
            </a:fld>
            <a:endParaRPr lang="de-DE" dirty="0"/>
          </a:p>
        </p:txBody>
      </p:sp>
      <p:sp>
        <p:nvSpPr>
          <p:cNvPr id="9" name="Titel 8"/>
          <p:cNvSpPr>
            <a:spLocks noGrp="1"/>
          </p:cNvSpPr>
          <p:nvPr>
            <p:ph type="title"/>
          </p:nvPr>
        </p:nvSpPr>
        <p:spPr/>
        <p:txBody>
          <a:bodyPr/>
          <a:lstStyle/>
          <a:p>
            <a:r>
              <a:rPr lang="de-DE" dirty="0" smtClean="0"/>
              <a:t>Modular Pick &amp; Place </a:t>
            </a:r>
            <a:r>
              <a:rPr lang="de-DE" dirty="0" err="1" smtClean="0"/>
              <a:t>unit</a:t>
            </a:r>
            <a:endParaRPr lang="de-DE" dirty="0"/>
          </a:p>
        </p:txBody>
      </p:sp>
      <p:sp>
        <p:nvSpPr>
          <p:cNvPr id="8" name="Inhaltsplatzhalter 7"/>
          <p:cNvSpPr>
            <a:spLocks noGrp="1"/>
          </p:cNvSpPr>
          <p:nvPr>
            <p:ph sz="quarter" idx="12"/>
          </p:nvPr>
        </p:nvSpPr>
        <p:spPr>
          <a:xfrm>
            <a:off x="586844" y="1604434"/>
            <a:ext cx="4718581" cy="4237567"/>
          </a:xfrm>
        </p:spPr>
        <p:txBody>
          <a:bodyPr/>
          <a:lstStyle/>
          <a:p>
            <a:pPr>
              <a:lnSpc>
                <a:spcPts val="1200"/>
              </a:lnSpc>
              <a:spcBef>
                <a:spcPts val="0"/>
              </a:spcBef>
            </a:pPr>
            <a:r>
              <a:rPr lang="de-DE" sz="1800" b="1" dirty="0" smtClean="0"/>
              <a:t>Control</a:t>
            </a:r>
          </a:p>
          <a:p>
            <a:pPr>
              <a:lnSpc>
                <a:spcPts val="1200"/>
              </a:lnSpc>
              <a:spcBef>
                <a:spcPts val="0"/>
              </a:spcBef>
            </a:pPr>
            <a:endParaRPr lang="de-DE" sz="1800" dirty="0" smtClean="0"/>
          </a:p>
          <a:p>
            <a:pPr>
              <a:lnSpc>
                <a:spcPts val="1200"/>
              </a:lnSpc>
              <a:spcBef>
                <a:spcPts val="0"/>
              </a:spcBef>
            </a:pPr>
            <a:r>
              <a:rPr lang="de-DE" sz="1800" dirty="0" smtClean="0"/>
              <a:t>Standard </a:t>
            </a:r>
            <a:r>
              <a:rPr lang="de-DE" sz="1800" dirty="0" err="1" smtClean="0"/>
              <a:t>pneumatic</a:t>
            </a:r>
            <a:r>
              <a:rPr lang="de-DE" sz="1800" dirty="0" smtClean="0"/>
              <a:t> </a:t>
            </a:r>
            <a:r>
              <a:rPr lang="de-DE" sz="1800" dirty="0" err="1" smtClean="0"/>
              <a:t>valves</a:t>
            </a:r>
            <a:endParaRPr lang="de-DE" sz="1800" dirty="0" smtClean="0"/>
          </a:p>
          <a:p>
            <a:pPr>
              <a:lnSpc>
                <a:spcPts val="1500"/>
              </a:lnSpc>
              <a:spcBef>
                <a:spcPts val="0"/>
              </a:spcBef>
            </a:pPr>
            <a:endParaRPr lang="de-DE" sz="1800" b="1" dirty="0" smtClean="0"/>
          </a:p>
          <a:p>
            <a:pPr>
              <a:lnSpc>
                <a:spcPts val="1500"/>
              </a:lnSpc>
              <a:spcBef>
                <a:spcPts val="0"/>
              </a:spcBef>
            </a:pPr>
            <a:endParaRPr lang="de-DE" sz="1800" b="1" dirty="0" smtClean="0"/>
          </a:p>
          <a:p>
            <a:pPr>
              <a:lnSpc>
                <a:spcPts val="1500"/>
              </a:lnSpc>
              <a:spcBef>
                <a:spcPts val="0"/>
              </a:spcBef>
            </a:pPr>
            <a:r>
              <a:rPr lang="de-DE" sz="1800" b="1" dirty="0" smtClean="0"/>
              <a:t>Field </a:t>
            </a:r>
            <a:r>
              <a:rPr lang="de-DE" sz="1800" b="1" dirty="0" err="1" smtClean="0"/>
              <a:t>of</a:t>
            </a:r>
            <a:r>
              <a:rPr lang="de-DE" sz="1800" b="1" dirty="0" smtClean="0"/>
              <a:t> </a:t>
            </a:r>
            <a:r>
              <a:rPr lang="de-DE" sz="1800" b="1" dirty="0" err="1" smtClean="0"/>
              <a:t>application</a:t>
            </a:r>
            <a:endParaRPr lang="de-DE" sz="1800" b="1" dirty="0" smtClean="0"/>
          </a:p>
          <a:p>
            <a:pPr>
              <a:spcBef>
                <a:spcPts val="0"/>
              </a:spcBef>
            </a:pPr>
            <a:r>
              <a:rPr lang="de-DE" sz="1800" dirty="0" smtClean="0"/>
              <a:t>Combination </a:t>
            </a:r>
            <a:r>
              <a:rPr lang="de-DE" sz="1800" dirty="0" err="1" smtClean="0"/>
              <a:t>of</a:t>
            </a:r>
            <a:r>
              <a:rPr lang="de-DE" sz="1800" dirty="0" smtClean="0"/>
              <a:t> </a:t>
            </a:r>
            <a:r>
              <a:rPr lang="de-DE" sz="1800" dirty="0" err="1" smtClean="0"/>
              <a:t>two</a:t>
            </a:r>
            <a:r>
              <a:rPr lang="de-DE" sz="1800" dirty="0" smtClean="0"/>
              <a:t> </a:t>
            </a:r>
            <a:r>
              <a:rPr lang="de-DE" sz="1800" dirty="0" err="1" smtClean="0"/>
              <a:t>single</a:t>
            </a:r>
            <a:r>
              <a:rPr lang="de-DE" sz="1800" dirty="0" smtClean="0"/>
              <a:t> </a:t>
            </a:r>
            <a:r>
              <a:rPr lang="de-DE" sz="1800" dirty="0" err="1" smtClean="0"/>
              <a:t>components</a:t>
            </a:r>
            <a:r>
              <a:rPr lang="de-DE" sz="1800" dirty="0" smtClean="0"/>
              <a:t> </a:t>
            </a:r>
            <a:r>
              <a:rPr lang="de-DE" sz="1800" dirty="0" err="1" smtClean="0"/>
              <a:t>from</a:t>
            </a:r>
            <a:r>
              <a:rPr lang="de-DE" sz="1800" dirty="0" smtClean="0"/>
              <a:t> </a:t>
            </a:r>
            <a:r>
              <a:rPr lang="de-DE" sz="1800" dirty="0" err="1" smtClean="0"/>
              <a:t>the</a:t>
            </a:r>
            <a:r>
              <a:rPr lang="de-DE" sz="1800" dirty="0" smtClean="0"/>
              <a:t> SCHUNK </a:t>
            </a:r>
            <a:r>
              <a:rPr lang="en-US" sz="1800" dirty="0" smtClean="0"/>
              <a:t>modular assembly system for the </a:t>
            </a:r>
            <a:r>
              <a:rPr lang="de-DE" sz="1800" dirty="0" smtClean="0"/>
              <a:t>Pick &amp; Place </a:t>
            </a:r>
            <a:r>
              <a:rPr lang="de-DE" sz="1800" dirty="0" err="1" smtClean="0"/>
              <a:t>unit</a:t>
            </a:r>
            <a:r>
              <a:rPr lang="de-DE" sz="1800" dirty="0" smtClean="0"/>
              <a:t>. Ideal </a:t>
            </a:r>
            <a:r>
              <a:rPr lang="de-DE" sz="1800" dirty="0" err="1" smtClean="0"/>
              <a:t>for</a:t>
            </a:r>
            <a:r>
              <a:rPr lang="de-DE" sz="1800" dirty="0" smtClean="0"/>
              <a:t> </a:t>
            </a:r>
            <a:r>
              <a:rPr lang="de-DE" sz="1800" dirty="0" err="1" smtClean="0"/>
              <a:t>point-to-point</a:t>
            </a:r>
            <a:r>
              <a:rPr lang="de-DE" sz="1800" dirty="0" smtClean="0"/>
              <a:t> </a:t>
            </a:r>
            <a:r>
              <a:rPr lang="de-DE" sz="1800" dirty="0" err="1" smtClean="0"/>
              <a:t>handling</a:t>
            </a:r>
            <a:r>
              <a:rPr lang="de-DE" sz="1800" dirty="0" smtClean="0"/>
              <a:t> </a:t>
            </a:r>
            <a:r>
              <a:rPr lang="en-US" sz="1800" dirty="0" smtClean="0"/>
              <a:t>tasks with the same pick and place height or for the assembly of parts which are always identical.</a:t>
            </a:r>
            <a:endParaRPr lang="de-DE" sz="1800" dirty="0"/>
          </a:p>
        </p:txBody>
      </p:sp>
      <p:graphicFrame>
        <p:nvGraphicFramePr>
          <p:cNvPr id="10" name="Tabelle 9"/>
          <p:cNvGraphicFramePr>
            <a:graphicFrameLocks noGrp="1"/>
          </p:cNvGraphicFramePr>
          <p:nvPr/>
        </p:nvGraphicFramePr>
        <p:xfrm>
          <a:off x="5220072" y="3645024"/>
          <a:ext cx="3797986" cy="2551937"/>
        </p:xfrm>
        <a:graphic>
          <a:graphicData uri="http://schemas.openxmlformats.org/drawingml/2006/table">
            <a:tbl>
              <a:tblPr firstRow="1" bandRow="1">
                <a:tableStyleId>{5C22544A-7EE6-4342-B048-85BDC9FD1C3A}</a:tableStyleId>
              </a:tblPr>
              <a:tblGrid>
                <a:gridCol w="1898993"/>
                <a:gridCol w="1898993"/>
              </a:tblGrid>
              <a:tr h="387636">
                <a:tc gridSpan="2">
                  <a:txBody>
                    <a:bodyPr/>
                    <a:lstStyle/>
                    <a:p>
                      <a:r>
                        <a:rPr lang="de-DE" sz="1800" b="1" kern="1200" baseline="0" dirty="0" smtClean="0">
                          <a:solidFill>
                            <a:schemeClr val="lt1"/>
                          </a:solidFill>
                          <a:latin typeface="+mn-lt"/>
                          <a:ea typeface="+mn-ea"/>
                          <a:cs typeface="+mn-cs"/>
                        </a:rPr>
                        <a:t>Technical </a:t>
                      </a:r>
                      <a:r>
                        <a:rPr lang="de-DE" sz="1800" b="1" kern="1200" baseline="0" dirty="0" err="1" smtClean="0">
                          <a:solidFill>
                            <a:schemeClr val="lt1"/>
                          </a:solidFill>
                          <a:latin typeface="+mn-lt"/>
                          <a:ea typeface="+mn-ea"/>
                          <a:cs typeface="+mn-cs"/>
                        </a:rPr>
                        <a:t>data</a:t>
                      </a:r>
                      <a:endParaRPr lang="de-DE" dirty="0"/>
                    </a:p>
                  </a:txBody>
                  <a:tcPr/>
                </a:tc>
                <a:tc hMerge="1">
                  <a:txBody>
                    <a:bodyPr/>
                    <a:lstStyle/>
                    <a:p>
                      <a:endParaRPr lang="de-DE" dirty="0"/>
                    </a:p>
                  </a:txBody>
                  <a:tcPr/>
                </a:tc>
              </a:tr>
              <a:tr h="323030">
                <a:tc>
                  <a:txBody>
                    <a:bodyPr/>
                    <a:lstStyle/>
                    <a:p>
                      <a:r>
                        <a:rPr lang="de-DE" sz="1400" kern="1200" baseline="0" dirty="0" err="1" smtClean="0">
                          <a:solidFill>
                            <a:schemeClr val="dk1"/>
                          </a:solidFill>
                          <a:latin typeface="+mn-lt"/>
                          <a:ea typeface="+mn-ea"/>
                          <a:cs typeface="+mn-cs"/>
                        </a:rPr>
                        <a:t>Number</a:t>
                      </a:r>
                      <a:r>
                        <a:rPr lang="de-DE" sz="1400" kern="1200" baseline="0" dirty="0" smtClean="0">
                          <a:solidFill>
                            <a:schemeClr val="dk1"/>
                          </a:solidFill>
                          <a:latin typeface="+mn-lt"/>
                          <a:ea typeface="+mn-ea"/>
                          <a:cs typeface="+mn-cs"/>
                        </a:rPr>
                        <a:t> </a:t>
                      </a:r>
                      <a:r>
                        <a:rPr lang="de-DE" sz="1400" kern="1200" baseline="0" dirty="0" err="1" smtClean="0">
                          <a:solidFill>
                            <a:schemeClr val="dk1"/>
                          </a:solidFill>
                          <a:latin typeface="+mn-lt"/>
                          <a:ea typeface="+mn-ea"/>
                          <a:cs typeface="+mn-cs"/>
                        </a:rPr>
                        <a:t>of</a:t>
                      </a:r>
                      <a:r>
                        <a:rPr lang="de-DE" sz="1400" kern="1200" baseline="0" dirty="0" smtClean="0">
                          <a:solidFill>
                            <a:schemeClr val="dk1"/>
                          </a:solidFill>
                          <a:latin typeface="+mn-lt"/>
                          <a:ea typeface="+mn-ea"/>
                          <a:cs typeface="+mn-cs"/>
                        </a:rPr>
                        <a:t> </a:t>
                      </a:r>
                      <a:r>
                        <a:rPr lang="de-DE" sz="1400" kern="1200" baseline="0" dirty="0" err="1" smtClean="0">
                          <a:solidFill>
                            <a:schemeClr val="dk1"/>
                          </a:solidFill>
                          <a:latin typeface="+mn-lt"/>
                          <a:ea typeface="+mn-ea"/>
                          <a:cs typeface="+mn-cs"/>
                        </a:rPr>
                        <a:t>sizes</a:t>
                      </a:r>
                      <a:endParaRPr lang="de-DE" sz="1400" dirty="0"/>
                    </a:p>
                  </a:txBody>
                  <a:tcPr/>
                </a:tc>
                <a:tc>
                  <a:txBody>
                    <a:bodyPr/>
                    <a:lstStyle/>
                    <a:p>
                      <a:r>
                        <a:rPr lang="de-DE" sz="1400" dirty="0" smtClean="0"/>
                        <a:t>Flexible</a:t>
                      </a:r>
                      <a:endParaRPr lang="de-DE" sz="1400" dirty="0"/>
                    </a:p>
                  </a:txBody>
                  <a:tcPr/>
                </a:tc>
              </a:tr>
              <a:tr h="549151">
                <a:tc>
                  <a:txBody>
                    <a:bodyPr/>
                    <a:lstStyle/>
                    <a:p>
                      <a:r>
                        <a:rPr lang="de-DE" sz="1400" kern="1200" baseline="0" dirty="0" smtClean="0">
                          <a:solidFill>
                            <a:schemeClr val="dk1"/>
                          </a:solidFill>
                          <a:latin typeface="+mn-lt"/>
                          <a:ea typeface="+mn-ea"/>
                          <a:cs typeface="+mn-cs"/>
                        </a:rPr>
                        <a:t>Repeat </a:t>
                      </a:r>
                      <a:r>
                        <a:rPr lang="de-DE" sz="1400" kern="1200" baseline="0" dirty="0" err="1" smtClean="0">
                          <a:solidFill>
                            <a:schemeClr val="dk1"/>
                          </a:solidFill>
                          <a:latin typeface="+mn-lt"/>
                          <a:ea typeface="+mn-ea"/>
                          <a:cs typeface="+mn-cs"/>
                        </a:rPr>
                        <a:t>accuracy</a:t>
                      </a:r>
                      <a:r>
                        <a:rPr lang="de-DE" sz="1400" kern="1200" baseline="0" dirty="0" smtClean="0">
                          <a:solidFill>
                            <a:schemeClr val="dk1"/>
                          </a:solidFill>
                          <a:latin typeface="+mn-lt"/>
                          <a:ea typeface="+mn-ea"/>
                          <a:cs typeface="+mn-cs"/>
                        </a:rPr>
                        <a:t> / </a:t>
                      </a:r>
                    </a:p>
                    <a:p>
                      <a:r>
                        <a:rPr lang="de-DE" sz="1400" kern="1200" baseline="0" dirty="0" err="1" smtClean="0">
                          <a:solidFill>
                            <a:schemeClr val="dk1"/>
                          </a:solidFill>
                          <a:latin typeface="+mn-lt"/>
                          <a:ea typeface="+mn-ea"/>
                          <a:cs typeface="+mn-cs"/>
                        </a:rPr>
                        <a:t>axis</a:t>
                      </a:r>
                      <a:r>
                        <a:rPr lang="de-DE" sz="1400" kern="1200" baseline="0" dirty="0" smtClean="0">
                          <a:solidFill>
                            <a:schemeClr val="dk1"/>
                          </a:solidFill>
                          <a:latin typeface="+mn-lt"/>
                          <a:ea typeface="+mn-ea"/>
                          <a:cs typeface="+mn-cs"/>
                        </a:rPr>
                        <a:t>                            </a:t>
                      </a:r>
                      <a:endParaRPr lang="de-DE" sz="1400" dirty="0"/>
                    </a:p>
                  </a:txBody>
                  <a:tcPr/>
                </a:tc>
                <a:tc>
                  <a:txBody>
                    <a:bodyPr/>
                    <a:lstStyle/>
                    <a:p>
                      <a:r>
                        <a:rPr lang="de-DE" sz="1400" kern="1200" baseline="0" dirty="0" smtClean="0">
                          <a:solidFill>
                            <a:schemeClr val="dk1"/>
                          </a:solidFill>
                          <a:latin typeface="+mn-lt"/>
                          <a:ea typeface="+mn-ea"/>
                          <a:cs typeface="+mn-cs"/>
                        </a:rPr>
                        <a:t>± 0.01 mm</a:t>
                      </a:r>
                      <a:endParaRPr lang="de-DE" sz="1400" dirty="0"/>
                    </a:p>
                  </a:txBody>
                  <a:tcPr/>
                </a:tc>
              </a:tr>
              <a:tr h="323030">
                <a:tc>
                  <a:txBody>
                    <a:bodyPr/>
                    <a:lstStyle/>
                    <a:p>
                      <a:r>
                        <a:rPr lang="de-DE" sz="1400" kern="1200" baseline="0" dirty="0" smtClean="0">
                          <a:solidFill>
                            <a:schemeClr val="dk1"/>
                          </a:solidFill>
                          <a:latin typeface="+mn-lt"/>
                          <a:ea typeface="+mn-ea"/>
                          <a:cs typeface="+mn-cs"/>
                        </a:rPr>
                        <a:t>Horizontal </a:t>
                      </a:r>
                      <a:r>
                        <a:rPr lang="de-DE" sz="1400" kern="1200" baseline="0" dirty="0" err="1" smtClean="0">
                          <a:solidFill>
                            <a:schemeClr val="dk1"/>
                          </a:solidFill>
                          <a:latin typeface="+mn-lt"/>
                          <a:ea typeface="+mn-ea"/>
                          <a:cs typeface="+mn-cs"/>
                        </a:rPr>
                        <a:t>stroke</a:t>
                      </a:r>
                      <a:r>
                        <a:rPr lang="de-DE" sz="1400" kern="1200" baseline="0" dirty="0" smtClean="0">
                          <a:solidFill>
                            <a:schemeClr val="dk1"/>
                          </a:solidFill>
                          <a:latin typeface="+mn-lt"/>
                          <a:ea typeface="+mn-ea"/>
                          <a:cs typeface="+mn-cs"/>
                        </a:rPr>
                        <a:t>    </a:t>
                      </a:r>
                      <a:endParaRPr lang="de-DE" sz="1400" dirty="0"/>
                    </a:p>
                  </a:txBody>
                  <a:tcPr/>
                </a:tc>
                <a:tc>
                  <a:txBody>
                    <a:bodyPr/>
                    <a:lstStyle/>
                    <a:p>
                      <a:r>
                        <a:rPr lang="de-DE" sz="1400" dirty="0" smtClean="0"/>
                        <a:t>max. 450 mm</a:t>
                      </a:r>
                      <a:endParaRPr lang="de-DE" sz="1400" dirty="0"/>
                    </a:p>
                  </a:txBody>
                  <a:tcPr/>
                </a:tc>
              </a:tr>
              <a:tr h="323030">
                <a:tc>
                  <a:txBody>
                    <a:bodyPr/>
                    <a:lstStyle/>
                    <a:p>
                      <a:r>
                        <a:rPr lang="de-DE" sz="1400" kern="1200" baseline="0" dirty="0" err="1" smtClean="0">
                          <a:solidFill>
                            <a:schemeClr val="dk1"/>
                          </a:solidFill>
                          <a:latin typeface="+mn-lt"/>
                          <a:ea typeface="+mn-ea"/>
                          <a:cs typeface="+mn-cs"/>
                        </a:rPr>
                        <a:t>Vertical</a:t>
                      </a:r>
                      <a:r>
                        <a:rPr lang="de-DE" sz="1400" kern="1200" baseline="0" dirty="0" smtClean="0">
                          <a:solidFill>
                            <a:schemeClr val="dk1"/>
                          </a:solidFill>
                          <a:latin typeface="+mn-lt"/>
                          <a:ea typeface="+mn-ea"/>
                          <a:cs typeface="+mn-cs"/>
                        </a:rPr>
                        <a:t> </a:t>
                      </a:r>
                      <a:r>
                        <a:rPr lang="de-DE" sz="1400" kern="1200" baseline="0" dirty="0" err="1" smtClean="0">
                          <a:solidFill>
                            <a:schemeClr val="dk1"/>
                          </a:solidFill>
                          <a:latin typeface="+mn-lt"/>
                          <a:ea typeface="+mn-ea"/>
                          <a:cs typeface="+mn-cs"/>
                        </a:rPr>
                        <a:t>stroke</a:t>
                      </a:r>
                      <a:r>
                        <a:rPr lang="de-DE" sz="1400" kern="1200" baseline="0" dirty="0" smtClean="0">
                          <a:solidFill>
                            <a:schemeClr val="dk1"/>
                          </a:solidFill>
                          <a:latin typeface="+mn-lt"/>
                          <a:ea typeface="+mn-ea"/>
                          <a:cs typeface="+mn-cs"/>
                        </a:rPr>
                        <a:t>         </a:t>
                      </a:r>
                      <a:endParaRPr lang="de-DE" sz="1400" dirty="0"/>
                    </a:p>
                  </a:txBody>
                  <a:tcPr/>
                </a:tc>
                <a:tc>
                  <a:txBody>
                    <a:bodyPr/>
                    <a:lstStyle/>
                    <a:p>
                      <a:r>
                        <a:rPr lang="de-DE" sz="1400" dirty="0" smtClean="0"/>
                        <a:t>max. 450 mm</a:t>
                      </a:r>
                      <a:endParaRPr lang="de-DE" sz="1400" dirty="0"/>
                    </a:p>
                  </a:txBody>
                  <a:tcPr/>
                </a:tc>
              </a:tr>
              <a:tr h="323030">
                <a:tc>
                  <a:txBody>
                    <a:bodyPr/>
                    <a:lstStyle/>
                    <a:p>
                      <a:r>
                        <a:rPr lang="de-DE" sz="1400" kern="1200" baseline="0" dirty="0" smtClean="0">
                          <a:solidFill>
                            <a:schemeClr val="dk1"/>
                          </a:solidFill>
                          <a:latin typeface="+mn-lt"/>
                          <a:ea typeface="+mn-ea"/>
                          <a:cs typeface="+mn-cs"/>
                        </a:rPr>
                        <a:t>Max. </a:t>
                      </a:r>
                      <a:r>
                        <a:rPr lang="de-DE" sz="1400" kern="1200" baseline="0" dirty="0" err="1" smtClean="0">
                          <a:solidFill>
                            <a:schemeClr val="dk1"/>
                          </a:solidFill>
                          <a:latin typeface="+mn-lt"/>
                          <a:ea typeface="+mn-ea"/>
                          <a:cs typeface="+mn-cs"/>
                        </a:rPr>
                        <a:t>payload</a:t>
                      </a:r>
                      <a:r>
                        <a:rPr lang="de-DE" sz="1400" kern="1200" baseline="0" dirty="0" smtClean="0">
                          <a:solidFill>
                            <a:schemeClr val="dk1"/>
                          </a:solidFill>
                          <a:latin typeface="+mn-lt"/>
                          <a:ea typeface="+mn-ea"/>
                          <a:cs typeface="+mn-cs"/>
                        </a:rPr>
                        <a:t>           </a:t>
                      </a:r>
                      <a:endParaRPr lang="de-DE" sz="1400" dirty="0"/>
                    </a:p>
                  </a:txBody>
                  <a:tcPr/>
                </a:tc>
                <a:tc>
                  <a:txBody>
                    <a:bodyPr/>
                    <a:lstStyle/>
                    <a:p>
                      <a:r>
                        <a:rPr lang="de-DE" sz="1400" dirty="0" smtClean="0"/>
                        <a:t>15 kg</a:t>
                      </a:r>
                      <a:endParaRPr lang="de-DE" sz="1400" dirty="0"/>
                    </a:p>
                  </a:txBody>
                  <a:tcPr/>
                </a:tc>
              </a:tr>
              <a:tr h="323030">
                <a:tc>
                  <a:txBody>
                    <a:bodyPr/>
                    <a:lstStyle/>
                    <a:p>
                      <a:r>
                        <a:rPr lang="de-DE" sz="1400" kern="1200" baseline="0" dirty="0" smtClean="0">
                          <a:solidFill>
                            <a:schemeClr val="dk1"/>
                          </a:solidFill>
                          <a:latin typeface="+mn-lt"/>
                          <a:ea typeface="+mn-ea"/>
                          <a:cs typeface="+mn-cs"/>
                        </a:rPr>
                        <a:t>Max. </a:t>
                      </a:r>
                      <a:r>
                        <a:rPr lang="de-DE" sz="1400" kern="1200" baseline="0" dirty="0" err="1" smtClean="0">
                          <a:solidFill>
                            <a:schemeClr val="dk1"/>
                          </a:solidFill>
                          <a:latin typeface="+mn-lt"/>
                          <a:ea typeface="+mn-ea"/>
                          <a:cs typeface="+mn-cs"/>
                        </a:rPr>
                        <a:t>picks</a:t>
                      </a:r>
                      <a:r>
                        <a:rPr lang="de-DE" sz="1400" kern="1200" baseline="0" dirty="0" smtClean="0">
                          <a:solidFill>
                            <a:schemeClr val="dk1"/>
                          </a:solidFill>
                          <a:latin typeface="+mn-lt"/>
                          <a:ea typeface="+mn-ea"/>
                          <a:cs typeface="+mn-cs"/>
                        </a:rPr>
                        <a:t> per </a:t>
                      </a:r>
                      <a:r>
                        <a:rPr lang="de-DE" sz="1400" kern="1200" baseline="0" dirty="0" err="1" smtClean="0">
                          <a:solidFill>
                            <a:schemeClr val="dk1"/>
                          </a:solidFill>
                          <a:latin typeface="+mn-lt"/>
                          <a:ea typeface="+mn-ea"/>
                          <a:cs typeface="+mn-cs"/>
                        </a:rPr>
                        <a:t>minute</a:t>
                      </a:r>
                      <a:endParaRPr lang="de-DE" sz="1400" dirty="0"/>
                    </a:p>
                  </a:txBody>
                  <a:tcPr/>
                </a:tc>
                <a:tc>
                  <a:txBody>
                    <a:bodyPr/>
                    <a:lstStyle/>
                    <a:p>
                      <a:r>
                        <a:rPr lang="de-DE" sz="1400" dirty="0" smtClean="0"/>
                        <a:t>45*</a:t>
                      </a:r>
                      <a:endParaRPr lang="de-DE" sz="1400" dirty="0"/>
                    </a:p>
                  </a:txBody>
                  <a:tcPr/>
                </a:tc>
              </a:tr>
            </a:tbl>
          </a:graphicData>
        </a:graphic>
      </p:graphicFrame>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p:txBody>
          <a:bodyPr/>
          <a:lstStyle/>
          <a:p>
            <a:r>
              <a:rPr lang="de-DE" smtClean="0"/>
              <a:t>Superior Clamping and Gripping</a:t>
            </a:r>
            <a:endParaRPr lang="de-DE" dirty="0" smtClean="0"/>
          </a:p>
        </p:txBody>
      </p:sp>
      <p:sp>
        <p:nvSpPr>
          <p:cNvPr id="4" name="Foliennummernplatzhalter 3"/>
          <p:cNvSpPr>
            <a:spLocks noGrp="1"/>
          </p:cNvSpPr>
          <p:nvPr>
            <p:ph type="sldNum" sz="quarter" idx="4"/>
          </p:nvPr>
        </p:nvSpPr>
        <p:spPr/>
        <p:txBody>
          <a:bodyPr/>
          <a:lstStyle/>
          <a:p>
            <a:fld id="{67E460E2-A79B-FD4C-875F-CB1722C97EA1}" type="slidenum">
              <a:rPr lang="de-DE" smtClean="0"/>
              <a:pPr/>
              <a:t>56</a:t>
            </a:fld>
            <a:endParaRPr lang="de-DE" dirty="0"/>
          </a:p>
        </p:txBody>
      </p:sp>
      <p:sp>
        <p:nvSpPr>
          <p:cNvPr id="5" name="Titel 4"/>
          <p:cNvSpPr>
            <a:spLocks noGrp="1"/>
          </p:cNvSpPr>
          <p:nvPr>
            <p:ph type="title"/>
          </p:nvPr>
        </p:nvSpPr>
        <p:spPr/>
        <p:txBody>
          <a:bodyPr/>
          <a:lstStyle/>
          <a:p>
            <a:r>
              <a:rPr lang="de-DE" dirty="0" smtClean="0"/>
              <a:t>Modulare Pick &amp; Place </a:t>
            </a:r>
            <a:r>
              <a:rPr lang="de-DE" dirty="0" err="1" smtClean="0"/>
              <a:t>unit</a:t>
            </a:r>
            <a:endParaRPr lang="de-DE" dirty="0"/>
          </a:p>
        </p:txBody>
      </p:sp>
      <p:sp>
        <p:nvSpPr>
          <p:cNvPr id="6" name="Inhaltsplatzhalter 5"/>
          <p:cNvSpPr>
            <a:spLocks noGrp="1"/>
          </p:cNvSpPr>
          <p:nvPr>
            <p:ph sz="quarter" idx="12"/>
          </p:nvPr>
        </p:nvSpPr>
        <p:spPr>
          <a:xfrm>
            <a:off x="586844" y="1604434"/>
            <a:ext cx="6071131" cy="4237567"/>
          </a:xfrm>
        </p:spPr>
        <p:txBody>
          <a:bodyPr/>
          <a:lstStyle/>
          <a:p>
            <a:r>
              <a:rPr lang="de-DE" b="1" dirty="0" smtClean="0"/>
              <a:t>ELM/ELM</a:t>
            </a:r>
          </a:p>
          <a:p>
            <a:endParaRPr lang="de-DE" sz="1400" b="1" dirty="0" smtClean="0"/>
          </a:p>
          <a:p>
            <a:r>
              <a:rPr lang="de-DE" sz="1800" b="1" dirty="0" smtClean="0"/>
              <a:t>Your </a:t>
            </a:r>
            <a:r>
              <a:rPr lang="de-DE" sz="1800" b="1" dirty="0" err="1" smtClean="0"/>
              <a:t>added</a:t>
            </a:r>
            <a:r>
              <a:rPr lang="de-DE" sz="1800" b="1" dirty="0" smtClean="0"/>
              <a:t> </a:t>
            </a:r>
            <a:r>
              <a:rPr lang="de-DE" sz="1800" b="1" dirty="0" err="1" smtClean="0"/>
              <a:t>value</a:t>
            </a:r>
            <a:endParaRPr lang="de-DE" sz="1800" b="1" dirty="0" smtClean="0"/>
          </a:p>
          <a:p>
            <a:pPr>
              <a:spcBef>
                <a:spcPts val="0"/>
              </a:spcBef>
            </a:pPr>
            <a:r>
              <a:rPr lang="en-US" sz="1800" dirty="0" smtClean="0"/>
              <a:t>• high repeat accuracy of ± 0.05 mm and high speed </a:t>
            </a:r>
          </a:p>
          <a:p>
            <a:pPr>
              <a:spcBef>
                <a:spcPts val="0"/>
              </a:spcBef>
            </a:pPr>
            <a:r>
              <a:rPr lang="en-US" sz="1800" dirty="0" smtClean="0"/>
              <a:t>    due to the linear direct drive</a:t>
            </a:r>
          </a:p>
          <a:p>
            <a:pPr>
              <a:spcBef>
                <a:spcPts val="0"/>
              </a:spcBef>
            </a:pPr>
            <a:r>
              <a:rPr lang="en-US" sz="1800" dirty="0" smtClean="0"/>
              <a:t>• more flexibility due to individual definition and control of </a:t>
            </a:r>
          </a:p>
          <a:p>
            <a:pPr>
              <a:spcBef>
                <a:spcPts val="0"/>
              </a:spcBef>
            </a:pPr>
            <a:r>
              <a:rPr lang="en-US" sz="1800" dirty="0" smtClean="0"/>
              <a:t>    stroke and driving forces</a:t>
            </a:r>
          </a:p>
          <a:p>
            <a:pPr>
              <a:spcBef>
                <a:spcPts val="0"/>
              </a:spcBef>
            </a:pPr>
            <a:r>
              <a:rPr lang="en-US" sz="1800" dirty="0" smtClean="0"/>
              <a:t>• maintenance-free due to linear direct drive</a:t>
            </a:r>
          </a:p>
          <a:p>
            <a:pPr>
              <a:spcBef>
                <a:spcPts val="0"/>
              </a:spcBef>
            </a:pPr>
            <a:r>
              <a:rPr lang="en-US" sz="1800" dirty="0" smtClean="0"/>
              <a:t>• modular design for more individuality </a:t>
            </a:r>
            <a:r>
              <a:rPr lang="de-DE" sz="1800" dirty="0" err="1" smtClean="0"/>
              <a:t>and</a:t>
            </a:r>
            <a:r>
              <a:rPr lang="de-DE" sz="1800" dirty="0" smtClean="0"/>
              <a:t> </a:t>
            </a:r>
            <a:r>
              <a:rPr lang="de-DE" sz="1800" dirty="0" err="1" smtClean="0"/>
              <a:t>cost</a:t>
            </a:r>
            <a:r>
              <a:rPr lang="de-DE" sz="1800" dirty="0" smtClean="0"/>
              <a:t> </a:t>
            </a:r>
            <a:r>
              <a:rPr lang="de-DE" sz="1800" dirty="0" err="1" smtClean="0"/>
              <a:t>effectiveness</a:t>
            </a:r>
            <a:endParaRPr lang="de-DE" sz="1800" dirty="0" smtClean="0"/>
          </a:p>
          <a:p>
            <a:pPr>
              <a:lnSpc>
                <a:spcPts val="1500"/>
              </a:lnSpc>
              <a:spcBef>
                <a:spcPts val="0"/>
              </a:spcBef>
            </a:pPr>
            <a:r>
              <a:rPr lang="en-US" sz="1800" dirty="0" smtClean="0"/>
              <a:t>• pre-configured or mounted, for fast use</a:t>
            </a:r>
          </a:p>
          <a:p>
            <a:pPr>
              <a:lnSpc>
                <a:spcPts val="1500"/>
              </a:lnSpc>
              <a:spcBef>
                <a:spcPts val="0"/>
              </a:spcBef>
            </a:pPr>
            <a:endParaRPr lang="de-DE" sz="1800" b="1" dirty="0" smtClean="0"/>
          </a:p>
          <a:p>
            <a:pPr>
              <a:lnSpc>
                <a:spcPts val="1500"/>
              </a:lnSpc>
              <a:spcBef>
                <a:spcPts val="0"/>
              </a:spcBef>
            </a:pPr>
            <a:r>
              <a:rPr lang="de-DE" sz="1800" b="1" dirty="0" smtClean="0"/>
              <a:t>Your </a:t>
            </a:r>
            <a:r>
              <a:rPr lang="de-DE" sz="1800" b="1" dirty="0" err="1" smtClean="0"/>
              <a:t>advantage</a:t>
            </a:r>
            <a:endParaRPr lang="de-DE" sz="1800" b="1" dirty="0" smtClean="0"/>
          </a:p>
          <a:p>
            <a:pPr>
              <a:spcBef>
                <a:spcPts val="0"/>
              </a:spcBef>
            </a:pPr>
            <a:r>
              <a:rPr lang="en-US" sz="1800" dirty="0" smtClean="0"/>
              <a:t>The free programmability of the strokes and driving forces.</a:t>
            </a:r>
          </a:p>
          <a:p>
            <a:pPr>
              <a:spcBef>
                <a:spcPts val="0"/>
              </a:spcBef>
            </a:pPr>
            <a:r>
              <a:rPr lang="en-US" sz="1800" dirty="0" smtClean="0"/>
              <a:t>They give you freedom for a broad range of applications.</a:t>
            </a:r>
            <a:endParaRPr lang="de-DE" sz="1800" dirty="0"/>
          </a:p>
        </p:txBody>
      </p:sp>
      <p:pic>
        <p:nvPicPr>
          <p:cNvPr id="7" name="Picture 4"/>
          <p:cNvPicPr>
            <a:picLocks noGrp="1" noChangeAspect="1" noChangeArrowheads="1"/>
          </p:cNvPicPr>
          <p:nvPr>
            <p:ph sz="quarter" idx="11"/>
          </p:nvPr>
        </p:nvPicPr>
        <p:blipFill>
          <a:blip r:embed="rId2" cstate="print"/>
          <a:srcRect/>
          <a:stretch>
            <a:fillRect/>
          </a:stretch>
        </p:blipFill>
        <p:spPr bwMode="auto">
          <a:xfrm>
            <a:off x="6272913" y="1210135"/>
            <a:ext cx="2691575" cy="2578905"/>
          </a:xfrm>
          <a:prstGeom prst="rect">
            <a:avLst/>
          </a:prstGeom>
          <a:noFill/>
          <a:ln w="9525">
            <a:noFill/>
            <a:miter lim="800000"/>
            <a:headEnd/>
            <a:tailEnd/>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Inhaltsplatzhalter 6"/>
          <p:cNvGraphicFramePr>
            <a:graphicFrameLocks noGrp="1"/>
          </p:cNvGraphicFramePr>
          <p:nvPr>
            <p:ph sz="quarter" idx="11"/>
          </p:nvPr>
        </p:nvGraphicFramePr>
        <p:xfrm>
          <a:off x="4924424" y="3505200"/>
          <a:ext cx="4065590" cy="2609715"/>
        </p:xfrm>
        <a:graphic>
          <a:graphicData uri="http://schemas.openxmlformats.org/drawingml/2006/table">
            <a:tbl>
              <a:tblPr firstRow="1" bandRow="1">
                <a:tableStyleId>{5C22544A-7EE6-4342-B048-85BDC9FD1C3A}</a:tableStyleId>
              </a:tblPr>
              <a:tblGrid>
                <a:gridCol w="2032795"/>
                <a:gridCol w="2032795"/>
              </a:tblGrid>
              <a:tr h="345159">
                <a:tc gridSpan="2">
                  <a:txBody>
                    <a:bodyPr/>
                    <a:lstStyle/>
                    <a:p>
                      <a:r>
                        <a:rPr lang="de-DE" sz="1800" b="1" kern="1200" baseline="0" dirty="0" smtClean="0">
                          <a:solidFill>
                            <a:schemeClr val="lt1"/>
                          </a:solidFill>
                          <a:latin typeface="+mn-lt"/>
                          <a:ea typeface="+mn-ea"/>
                          <a:cs typeface="+mn-cs"/>
                        </a:rPr>
                        <a:t>Technical </a:t>
                      </a:r>
                      <a:r>
                        <a:rPr lang="de-DE" sz="1800" b="1" kern="1200" baseline="0" dirty="0" err="1" smtClean="0">
                          <a:solidFill>
                            <a:schemeClr val="lt1"/>
                          </a:solidFill>
                          <a:latin typeface="+mn-lt"/>
                          <a:ea typeface="+mn-ea"/>
                          <a:cs typeface="+mn-cs"/>
                        </a:rPr>
                        <a:t>data</a:t>
                      </a:r>
                      <a:endParaRPr lang="de-DE" dirty="0"/>
                    </a:p>
                  </a:txBody>
                  <a:tcPr/>
                </a:tc>
                <a:tc hMerge="1">
                  <a:txBody>
                    <a:bodyPr/>
                    <a:lstStyle/>
                    <a:p>
                      <a:endParaRPr lang="de-DE" dirty="0"/>
                    </a:p>
                  </a:txBody>
                  <a:tcPr/>
                </a:tc>
              </a:tr>
              <a:tr h="345159">
                <a:tc>
                  <a:txBody>
                    <a:bodyPr/>
                    <a:lstStyle/>
                    <a:p>
                      <a:r>
                        <a:rPr lang="de-DE" sz="1400" kern="1200" baseline="0" dirty="0" err="1" smtClean="0">
                          <a:solidFill>
                            <a:schemeClr val="dk1"/>
                          </a:solidFill>
                          <a:latin typeface="+mn-lt"/>
                          <a:ea typeface="+mn-ea"/>
                          <a:cs typeface="+mn-cs"/>
                        </a:rPr>
                        <a:t>Number</a:t>
                      </a:r>
                      <a:r>
                        <a:rPr lang="de-DE" sz="1400" kern="1200" baseline="0" dirty="0" smtClean="0">
                          <a:solidFill>
                            <a:schemeClr val="dk1"/>
                          </a:solidFill>
                          <a:latin typeface="+mn-lt"/>
                          <a:ea typeface="+mn-ea"/>
                          <a:cs typeface="+mn-cs"/>
                        </a:rPr>
                        <a:t> </a:t>
                      </a:r>
                      <a:r>
                        <a:rPr lang="de-DE" sz="1400" kern="1200" baseline="0" dirty="0" err="1" smtClean="0">
                          <a:solidFill>
                            <a:schemeClr val="dk1"/>
                          </a:solidFill>
                          <a:latin typeface="+mn-lt"/>
                          <a:ea typeface="+mn-ea"/>
                          <a:cs typeface="+mn-cs"/>
                        </a:rPr>
                        <a:t>of</a:t>
                      </a:r>
                      <a:r>
                        <a:rPr lang="de-DE" sz="1400" kern="1200" baseline="0" dirty="0" smtClean="0">
                          <a:solidFill>
                            <a:schemeClr val="dk1"/>
                          </a:solidFill>
                          <a:latin typeface="+mn-lt"/>
                          <a:ea typeface="+mn-ea"/>
                          <a:cs typeface="+mn-cs"/>
                        </a:rPr>
                        <a:t> </a:t>
                      </a:r>
                      <a:r>
                        <a:rPr lang="de-DE" sz="1400" kern="1200" baseline="0" dirty="0" err="1" smtClean="0">
                          <a:solidFill>
                            <a:schemeClr val="dk1"/>
                          </a:solidFill>
                          <a:latin typeface="+mn-lt"/>
                          <a:ea typeface="+mn-ea"/>
                          <a:cs typeface="+mn-cs"/>
                        </a:rPr>
                        <a:t>sizes</a:t>
                      </a:r>
                      <a:endParaRPr lang="de-DE" sz="1400" dirty="0"/>
                    </a:p>
                  </a:txBody>
                  <a:tcPr/>
                </a:tc>
                <a:tc>
                  <a:txBody>
                    <a:bodyPr/>
                    <a:lstStyle/>
                    <a:p>
                      <a:r>
                        <a:rPr lang="de-DE" sz="1400" dirty="0" smtClean="0"/>
                        <a:t>Flexible</a:t>
                      </a:r>
                      <a:endParaRPr lang="de-DE" sz="1400" dirty="0"/>
                    </a:p>
                  </a:txBody>
                  <a:tcPr/>
                </a:tc>
              </a:tr>
              <a:tr h="482277">
                <a:tc>
                  <a:txBody>
                    <a:bodyPr/>
                    <a:lstStyle/>
                    <a:p>
                      <a:r>
                        <a:rPr lang="de-DE" sz="1400" kern="1200" baseline="0" dirty="0" smtClean="0">
                          <a:solidFill>
                            <a:schemeClr val="dk1"/>
                          </a:solidFill>
                          <a:latin typeface="+mn-lt"/>
                          <a:ea typeface="+mn-ea"/>
                          <a:cs typeface="+mn-cs"/>
                        </a:rPr>
                        <a:t>Repeat </a:t>
                      </a:r>
                      <a:r>
                        <a:rPr lang="de-DE" sz="1400" kern="1200" baseline="0" dirty="0" err="1" smtClean="0">
                          <a:solidFill>
                            <a:schemeClr val="dk1"/>
                          </a:solidFill>
                          <a:latin typeface="+mn-lt"/>
                          <a:ea typeface="+mn-ea"/>
                          <a:cs typeface="+mn-cs"/>
                        </a:rPr>
                        <a:t>accuracy</a:t>
                      </a:r>
                      <a:r>
                        <a:rPr lang="de-DE" sz="1400" kern="1200" baseline="0" dirty="0" smtClean="0">
                          <a:solidFill>
                            <a:schemeClr val="dk1"/>
                          </a:solidFill>
                          <a:latin typeface="+mn-lt"/>
                          <a:ea typeface="+mn-ea"/>
                          <a:cs typeface="+mn-cs"/>
                        </a:rPr>
                        <a:t> / </a:t>
                      </a:r>
                    </a:p>
                    <a:p>
                      <a:r>
                        <a:rPr lang="de-DE" sz="1400" kern="1200" baseline="0" dirty="0" err="1" smtClean="0">
                          <a:solidFill>
                            <a:schemeClr val="dk1"/>
                          </a:solidFill>
                          <a:latin typeface="+mn-lt"/>
                          <a:ea typeface="+mn-ea"/>
                          <a:cs typeface="+mn-cs"/>
                        </a:rPr>
                        <a:t>axis</a:t>
                      </a:r>
                      <a:r>
                        <a:rPr lang="de-DE" sz="1400" kern="1200" baseline="0" dirty="0" smtClean="0">
                          <a:solidFill>
                            <a:schemeClr val="dk1"/>
                          </a:solidFill>
                          <a:latin typeface="+mn-lt"/>
                          <a:ea typeface="+mn-ea"/>
                          <a:cs typeface="+mn-cs"/>
                        </a:rPr>
                        <a:t>                            </a:t>
                      </a:r>
                      <a:endParaRPr lang="de-DE" sz="1400" dirty="0"/>
                    </a:p>
                  </a:txBody>
                  <a:tcPr/>
                </a:tc>
                <a:tc>
                  <a:txBody>
                    <a:bodyPr/>
                    <a:lstStyle/>
                    <a:p>
                      <a:r>
                        <a:rPr lang="de-DE" sz="1400" kern="1200" baseline="0" dirty="0" smtClean="0">
                          <a:solidFill>
                            <a:schemeClr val="dk1"/>
                          </a:solidFill>
                          <a:latin typeface="+mn-lt"/>
                          <a:ea typeface="+mn-ea"/>
                          <a:cs typeface="+mn-cs"/>
                        </a:rPr>
                        <a:t>0.05 mm</a:t>
                      </a:r>
                      <a:endParaRPr lang="de-DE" sz="1400" dirty="0"/>
                    </a:p>
                  </a:txBody>
                  <a:tcPr/>
                </a:tc>
              </a:tr>
              <a:tr h="345159">
                <a:tc>
                  <a:txBody>
                    <a:bodyPr/>
                    <a:lstStyle/>
                    <a:p>
                      <a:r>
                        <a:rPr lang="de-DE" sz="1400" kern="1200" baseline="0" dirty="0" smtClean="0">
                          <a:solidFill>
                            <a:schemeClr val="dk1"/>
                          </a:solidFill>
                          <a:latin typeface="+mn-lt"/>
                          <a:ea typeface="+mn-ea"/>
                          <a:cs typeface="+mn-cs"/>
                        </a:rPr>
                        <a:t>Horizontal </a:t>
                      </a:r>
                      <a:r>
                        <a:rPr lang="de-DE" sz="1400" kern="1200" baseline="0" dirty="0" err="1" smtClean="0">
                          <a:solidFill>
                            <a:schemeClr val="dk1"/>
                          </a:solidFill>
                          <a:latin typeface="+mn-lt"/>
                          <a:ea typeface="+mn-ea"/>
                          <a:cs typeface="+mn-cs"/>
                        </a:rPr>
                        <a:t>stroke</a:t>
                      </a:r>
                      <a:r>
                        <a:rPr lang="de-DE" sz="1400" kern="1200" baseline="0" dirty="0" smtClean="0">
                          <a:solidFill>
                            <a:schemeClr val="dk1"/>
                          </a:solidFill>
                          <a:latin typeface="+mn-lt"/>
                          <a:ea typeface="+mn-ea"/>
                          <a:cs typeface="+mn-cs"/>
                        </a:rPr>
                        <a:t>    </a:t>
                      </a:r>
                      <a:endParaRPr lang="de-DE" sz="1400" dirty="0"/>
                    </a:p>
                  </a:txBody>
                  <a:tcPr/>
                </a:tc>
                <a:tc>
                  <a:txBody>
                    <a:bodyPr/>
                    <a:lstStyle/>
                    <a:p>
                      <a:r>
                        <a:rPr lang="de-DE" sz="1400" dirty="0" smtClean="0"/>
                        <a:t>max. 260 mm</a:t>
                      </a:r>
                      <a:endParaRPr lang="de-DE" sz="1400" dirty="0"/>
                    </a:p>
                  </a:txBody>
                  <a:tcPr/>
                </a:tc>
              </a:tr>
              <a:tr h="345159">
                <a:tc>
                  <a:txBody>
                    <a:bodyPr/>
                    <a:lstStyle/>
                    <a:p>
                      <a:r>
                        <a:rPr lang="de-DE" sz="1400" kern="1200" baseline="0" dirty="0" err="1" smtClean="0">
                          <a:solidFill>
                            <a:schemeClr val="dk1"/>
                          </a:solidFill>
                          <a:latin typeface="+mn-lt"/>
                          <a:ea typeface="+mn-ea"/>
                          <a:cs typeface="+mn-cs"/>
                        </a:rPr>
                        <a:t>Vertical</a:t>
                      </a:r>
                      <a:r>
                        <a:rPr lang="de-DE" sz="1400" kern="1200" baseline="0" dirty="0" smtClean="0">
                          <a:solidFill>
                            <a:schemeClr val="dk1"/>
                          </a:solidFill>
                          <a:latin typeface="+mn-lt"/>
                          <a:ea typeface="+mn-ea"/>
                          <a:cs typeface="+mn-cs"/>
                        </a:rPr>
                        <a:t> </a:t>
                      </a:r>
                      <a:r>
                        <a:rPr lang="de-DE" sz="1400" kern="1200" baseline="0" dirty="0" err="1" smtClean="0">
                          <a:solidFill>
                            <a:schemeClr val="dk1"/>
                          </a:solidFill>
                          <a:latin typeface="+mn-lt"/>
                          <a:ea typeface="+mn-ea"/>
                          <a:cs typeface="+mn-cs"/>
                        </a:rPr>
                        <a:t>stroke</a:t>
                      </a:r>
                      <a:r>
                        <a:rPr lang="de-DE" sz="1400" kern="1200" baseline="0" dirty="0" smtClean="0">
                          <a:solidFill>
                            <a:schemeClr val="dk1"/>
                          </a:solidFill>
                          <a:latin typeface="+mn-lt"/>
                          <a:ea typeface="+mn-ea"/>
                          <a:cs typeface="+mn-cs"/>
                        </a:rPr>
                        <a:t>         </a:t>
                      </a:r>
                      <a:endParaRPr lang="de-DE" sz="1400" dirty="0"/>
                    </a:p>
                  </a:txBody>
                  <a:tcPr/>
                </a:tc>
                <a:tc>
                  <a:txBody>
                    <a:bodyPr/>
                    <a:lstStyle/>
                    <a:p>
                      <a:r>
                        <a:rPr lang="de-DE" sz="1400" dirty="0" smtClean="0"/>
                        <a:t>max. 260 mm</a:t>
                      </a:r>
                      <a:endParaRPr lang="de-DE" sz="1400" dirty="0"/>
                    </a:p>
                  </a:txBody>
                  <a:tcPr/>
                </a:tc>
              </a:tr>
              <a:tr h="345159">
                <a:tc>
                  <a:txBody>
                    <a:bodyPr/>
                    <a:lstStyle/>
                    <a:p>
                      <a:r>
                        <a:rPr lang="de-DE" sz="1400" kern="1200" baseline="0" dirty="0" smtClean="0">
                          <a:solidFill>
                            <a:schemeClr val="dk1"/>
                          </a:solidFill>
                          <a:latin typeface="+mn-lt"/>
                          <a:ea typeface="+mn-ea"/>
                          <a:cs typeface="+mn-cs"/>
                        </a:rPr>
                        <a:t>Max. </a:t>
                      </a:r>
                      <a:r>
                        <a:rPr lang="de-DE" sz="1400" kern="1200" baseline="0" dirty="0" err="1" smtClean="0">
                          <a:solidFill>
                            <a:schemeClr val="dk1"/>
                          </a:solidFill>
                          <a:latin typeface="+mn-lt"/>
                          <a:ea typeface="+mn-ea"/>
                          <a:cs typeface="+mn-cs"/>
                        </a:rPr>
                        <a:t>payload</a:t>
                      </a:r>
                      <a:r>
                        <a:rPr lang="de-DE" sz="1400" kern="1200" baseline="0" dirty="0" smtClean="0">
                          <a:solidFill>
                            <a:schemeClr val="dk1"/>
                          </a:solidFill>
                          <a:latin typeface="+mn-lt"/>
                          <a:ea typeface="+mn-ea"/>
                          <a:cs typeface="+mn-cs"/>
                        </a:rPr>
                        <a:t>           </a:t>
                      </a:r>
                      <a:endParaRPr lang="de-DE" sz="1400" dirty="0"/>
                    </a:p>
                  </a:txBody>
                  <a:tcPr/>
                </a:tc>
                <a:tc>
                  <a:txBody>
                    <a:bodyPr/>
                    <a:lstStyle/>
                    <a:p>
                      <a:r>
                        <a:rPr lang="de-DE" sz="1400" dirty="0" smtClean="0"/>
                        <a:t>5 kg</a:t>
                      </a:r>
                      <a:endParaRPr lang="de-DE" sz="1400" dirty="0"/>
                    </a:p>
                  </a:txBody>
                  <a:tcPr/>
                </a:tc>
              </a:tr>
              <a:tr h="345159">
                <a:tc>
                  <a:txBody>
                    <a:bodyPr/>
                    <a:lstStyle/>
                    <a:p>
                      <a:r>
                        <a:rPr lang="de-DE" sz="1400" kern="1200" baseline="0" dirty="0" smtClean="0">
                          <a:solidFill>
                            <a:schemeClr val="dk1"/>
                          </a:solidFill>
                          <a:latin typeface="+mn-lt"/>
                          <a:ea typeface="+mn-ea"/>
                          <a:cs typeface="+mn-cs"/>
                        </a:rPr>
                        <a:t>Max. </a:t>
                      </a:r>
                      <a:r>
                        <a:rPr lang="de-DE" sz="1400" kern="1200" baseline="0" dirty="0" err="1" smtClean="0">
                          <a:solidFill>
                            <a:schemeClr val="dk1"/>
                          </a:solidFill>
                          <a:latin typeface="+mn-lt"/>
                          <a:ea typeface="+mn-ea"/>
                          <a:cs typeface="+mn-cs"/>
                        </a:rPr>
                        <a:t>picks</a:t>
                      </a:r>
                      <a:r>
                        <a:rPr lang="de-DE" sz="1400" kern="1200" baseline="0" dirty="0" smtClean="0">
                          <a:solidFill>
                            <a:schemeClr val="dk1"/>
                          </a:solidFill>
                          <a:latin typeface="+mn-lt"/>
                          <a:ea typeface="+mn-ea"/>
                          <a:cs typeface="+mn-cs"/>
                        </a:rPr>
                        <a:t> per </a:t>
                      </a:r>
                      <a:r>
                        <a:rPr lang="de-DE" sz="1400" kern="1200" baseline="0" dirty="0" err="1" smtClean="0">
                          <a:solidFill>
                            <a:schemeClr val="dk1"/>
                          </a:solidFill>
                          <a:latin typeface="+mn-lt"/>
                          <a:ea typeface="+mn-ea"/>
                          <a:cs typeface="+mn-cs"/>
                        </a:rPr>
                        <a:t>minute</a:t>
                      </a:r>
                      <a:endParaRPr lang="de-DE" sz="1400" dirty="0"/>
                    </a:p>
                  </a:txBody>
                  <a:tcPr/>
                </a:tc>
                <a:tc>
                  <a:txBody>
                    <a:bodyPr/>
                    <a:lstStyle/>
                    <a:p>
                      <a:r>
                        <a:rPr lang="de-DE" sz="1400" dirty="0" smtClean="0"/>
                        <a:t>70*</a:t>
                      </a:r>
                      <a:endParaRPr lang="de-DE" sz="1400" dirty="0"/>
                    </a:p>
                  </a:txBody>
                  <a:tcPr/>
                </a:tc>
              </a:tr>
            </a:tbl>
          </a:graphicData>
        </a:graphic>
      </p:graphicFrame>
      <p:sp>
        <p:nvSpPr>
          <p:cNvPr id="3" name="Fußzeilenplatzhalter 2"/>
          <p:cNvSpPr>
            <a:spLocks noGrp="1"/>
          </p:cNvSpPr>
          <p:nvPr>
            <p:ph type="ftr" sz="quarter" idx="3"/>
          </p:nvPr>
        </p:nvSpPr>
        <p:spPr/>
        <p:txBody>
          <a:bodyPr/>
          <a:lstStyle/>
          <a:p>
            <a:r>
              <a:rPr lang="de-DE" smtClean="0"/>
              <a:t>Superior Clamping and Gripping</a:t>
            </a:r>
            <a:endParaRPr lang="de-DE" dirty="0" smtClean="0"/>
          </a:p>
        </p:txBody>
      </p:sp>
      <p:sp>
        <p:nvSpPr>
          <p:cNvPr id="4" name="Foliennummernplatzhalter 3"/>
          <p:cNvSpPr>
            <a:spLocks noGrp="1"/>
          </p:cNvSpPr>
          <p:nvPr>
            <p:ph type="sldNum" sz="quarter" idx="4"/>
          </p:nvPr>
        </p:nvSpPr>
        <p:spPr/>
        <p:txBody>
          <a:bodyPr/>
          <a:lstStyle/>
          <a:p>
            <a:fld id="{67E460E2-A79B-FD4C-875F-CB1722C97EA1}" type="slidenum">
              <a:rPr lang="de-DE" smtClean="0"/>
              <a:pPr/>
              <a:t>57</a:t>
            </a:fld>
            <a:endParaRPr lang="de-DE" dirty="0"/>
          </a:p>
        </p:txBody>
      </p:sp>
      <p:sp>
        <p:nvSpPr>
          <p:cNvPr id="5" name="Titel 4"/>
          <p:cNvSpPr>
            <a:spLocks noGrp="1"/>
          </p:cNvSpPr>
          <p:nvPr>
            <p:ph type="title"/>
          </p:nvPr>
        </p:nvSpPr>
        <p:spPr/>
        <p:txBody>
          <a:bodyPr/>
          <a:lstStyle/>
          <a:p>
            <a:r>
              <a:rPr lang="de-DE" dirty="0" smtClean="0"/>
              <a:t>Modulare Pick &amp; Place </a:t>
            </a:r>
            <a:r>
              <a:rPr lang="de-DE" dirty="0" err="1" smtClean="0"/>
              <a:t>unit</a:t>
            </a:r>
            <a:endParaRPr lang="de-DE" dirty="0"/>
          </a:p>
        </p:txBody>
      </p:sp>
      <p:sp>
        <p:nvSpPr>
          <p:cNvPr id="6" name="Inhaltsplatzhalter 5"/>
          <p:cNvSpPr>
            <a:spLocks noGrp="1"/>
          </p:cNvSpPr>
          <p:nvPr>
            <p:ph sz="quarter" idx="12"/>
          </p:nvPr>
        </p:nvSpPr>
        <p:spPr>
          <a:xfrm>
            <a:off x="586844" y="1604434"/>
            <a:ext cx="4175656" cy="4237567"/>
          </a:xfrm>
        </p:spPr>
        <p:txBody>
          <a:bodyPr/>
          <a:lstStyle/>
          <a:p>
            <a:r>
              <a:rPr lang="de-DE" sz="1800" b="1" dirty="0" smtClean="0">
                <a:latin typeface="+mn-lt"/>
              </a:rPr>
              <a:t>Control</a:t>
            </a:r>
          </a:p>
          <a:p>
            <a:pPr>
              <a:spcBef>
                <a:spcPts val="0"/>
              </a:spcBef>
            </a:pPr>
            <a:r>
              <a:rPr lang="de-DE" sz="1800" dirty="0" smtClean="0">
                <a:latin typeface="+mn-lt"/>
              </a:rPr>
              <a:t>Drive </a:t>
            </a:r>
            <a:r>
              <a:rPr lang="de-DE" sz="1800" dirty="0" err="1" smtClean="0">
                <a:latin typeface="+mn-lt"/>
              </a:rPr>
              <a:t>controller</a:t>
            </a:r>
            <a:r>
              <a:rPr lang="de-DE" sz="1800" dirty="0" smtClean="0">
                <a:latin typeface="+mn-lt"/>
              </a:rPr>
              <a:t>: </a:t>
            </a:r>
            <a:r>
              <a:rPr lang="de-DE" sz="1800" dirty="0" err="1" smtClean="0">
                <a:latin typeface="+mn-lt"/>
              </a:rPr>
              <a:t>Linmot</a:t>
            </a:r>
            <a:endParaRPr lang="de-DE" sz="1800" dirty="0" smtClean="0">
              <a:latin typeface="+mn-lt"/>
            </a:endParaRPr>
          </a:p>
          <a:p>
            <a:pPr>
              <a:spcBef>
                <a:spcPts val="0"/>
              </a:spcBef>
            </a:pPr>
            <a:r>
              <a:rPr lang="de-DE" sz="1800" dirty="0" smtClean="0">
                <a:latin typeface="+mn-lt"/>
              </a:rPr>
              <a:t>Interfaces: </a:t>
            </a:r>
            <a:r>
              <a:rPr lang="de-DE" sz="1800" dirty="0" err="1" smtClean="0">
                <a:latin typeface="+mn-lt"/>
              </a:rPr>
              <a:t>Sercos</a:t>
            </a:r>
            <a:r>
              <a:rPr lang="de-DE" sz="1800" dirty="0" smtClean="0">
                <a:latin typeface="+mn-lt"/>
              </a:rPr>
              <a:t> III, </a:t>
            </a:r>
            <a:r>
              <a:rPr lang="de-DE" sz="1800" dirty="0" err="1" smtClean="0">
                <a:latin typeface="+mn-lt"/>
              </a:rPr>
              <a:t>EtherNet</a:t>
            </a:r>
            <a:r>
              <a:rPr lang="de-DE" sz="1800" dirty="0" smtClean="0">
                <a:latin typeface="+mn-lt"/>
              </a:rPr>
              <a:t>/IP, </a:t>
            </a:r>
            <a:r>
              <a:rPr lang="de-DE" sz="1800" dirty="0" err="1" smtClean="0">
                <a:latin typeface="+mn-lt"/>
              </a:rPr>
              <a:t>EtherCAT</a:t>
            </a:r>
            <a:r>
              <a:rPr lang="de-DE" sz="1800" dirty="0" smtClean="0">
                <a:latin typeface="+mn-lt"/>
              </a:rPr>
              <a:t>, </a:t>
            </a:r>
            <a:r>
              <a:rPr lang="de-DE" sz="1800" dirty="0" err="1" smtClean="0">
                <a:latin typeface="+mn-lt"/>
              </a:rPr>
              <a:t>ProfiNet</a:t>
            </a:r>
            <a:r>
              <a:rPr lang="de-DE" sz="1800" dirty="0" smtClean="0">
                <a:latin typeface="+mn-lt"/>
              </a:rPr>
              <a:t>, ProfibusDP, PowerLink, </a:t>
            </a:r>
            <a:r>
              <a:rPr lang="de-DE" sz="1800" dirty="0" err="1" smtClean="0">
                <a:latin typeface="+mn-lt"/>
              </a:rPr>
              <a:t>CANopen</a:t>
            </a:r>
            <a:endParaRPr lang="de-DE" sz="1800" b="1" dirty="0" smtClean="0">
              <a:latin typeface="+mn-lt"/>
            </a:endParaRPr>
          </a:p>
          <a:p>
            <a:pPr>
              <a:lnSpc>
                <a:spcPts val="1500"/>
              </a:lnSpc>
              <a:spcBef>
                <a:spcPts val="0"/>
              </a:spcBef>
            </a:pPr>
            <a:endParaRPr lang="de-DE" sz="1800" b="1" dirty="0" smtClean="0">
              <a:latin typeface="+mn-lt"/>
            </a:endParaRPr>
          </a:p>
          <a:p>
            <a:pPr>
              <a:lnSpc>
                <a:spcPts val="1500"/>
              </a:lnSpc>
              <a:spcBef>
                <a:spcPts val="0"/>
              </a:spcBef>
            </a:pPr>
            <a:r>
              <a:rPr lang="de-DE" sz="1800" b="1" dirty="0" smtClean="0">
                <a:latin typeface="+mn-lt"/>
              </a:rPr>
              <a:t>Field </a:t>
            </a:r>
            <a:r>
              <a:rPr lang="de-DE" sz="1800" b="1" dirty="0" err="1" smtClean="0">
                <a:latin typeface="+mn-lt"/>
              </a:rPr>
              <a:t>of</a:t>
            </a:r>
            <a:r>
              <a:rPr lang="de-DE" sz="1800" b="1" dirty="0" smtClean="0">
                <a:latin typeface="+mn-lt"/>
              </a:rPr>
              <a:t> </a:t>
            </a:r>
            <a:r>
              <a:rPr lang="de-DE" sz="1800" b="1" dirty="0" err="1" smtClean="0">
                <a:latin typeface="+mn-lt"/>
              </a:rPr>
              <a:t>application</a:t>
            </a:r>
            <a:endParaRPr lang="de-DE" sz="1800" b="1" dirty="0" smtClean="0">
              <a:latin typeface="+mn-lt"/>
            </a:endParaRPr>
          </a:p>
          <a:p>
            <a:pPr>
              <a:spcBef>
                <a:spcPts val="0"/>
              </a:spcBef>
            </a:pPr>
            <a:r>
              <a:rPr lang="de-DE" sz="1800" dirty="0" smtClean="0">
                <a:latin typeface="+mn-lt"/>
              </a:rPr>
              <a:t>Combination </a:t>
            </a:r>
            <a:r>
              <a:rPr lang="de-DE" sz="1800" dirty="0" err="1" smtClean="0">
                <a:latin typeface="+mn-lt"/>
              </a:rPr>
              <a:t>of</a:t>
            </a:r>
            <a:r>
              <a:rPr lang="de-DE" sz="1800" dirty="0" smtClean="0">
                <a:latin typeface="+mn-lt"/>
              </a:rPr>
              <a:t> </a:t>
            </a:r>
            <a:r>
              <a:rPr lang="de-DE" sz="1800" dirty="0" err="1" smtClean="0">
                <a:latin typeface="+mn-lt"/>
              </a:rPr>
              <a:t>two</a:t>
            </a:r>
            <a:r>
              <a:rPr lang="de-DE" sz="1800" dirty="0" smtClean="0">
                <a:latin typeface="+mn-lt"/>
              </a:rPr>
              <a:t> </a:t>
            </a:r>
            <a:r>
              <a:rPr lang="de-DE" sz="1800" dirty="0" err="1" smtClean="0">
                <a:latin typeface="+mn-lt"/>
              </a:rPr>
              <a:t>single</a:t>
            </a:r>
            <a:r>
              <a:rPr lang="de-DE" sz="1800" dirty="0" smtClean="0">
                <a:latin typeface="+mn-lt"/>
              </a:rPr>
              <a:t> </a:t>
            </a:r>
            <a:r>
              <a:rPr lang="de-DE" sz="1800" dirty="0" err="1" smtClean="0">
                <a:latin typeface="+mn-lt"/>
              </a:rPr>
              <a:t>components</a:t>
            </a:r>
            <a:r>
              <a:rPr lang="de-DE" sz="1800" dirty="0" smtClean="0">
                <a:latin typeface="+mn-lt"/>
              </a:rPr>
              <a:t> </a:t>
            </a:r>
            <a:r>
              <a:rPr lang="de-DE" sz="1800" dirty="0" err="1" smtClean="0">
                <a:latin typeface="+mn-lt"/>
              </a:rPr>
              <a:t>from</a:t>
            </a:r>
            <a:r>
              <a:rPr lang="de-DE" sz="1800" dirty="0" smtClean="0">
                <a:latin typeface="+mn-lt"/>
              </a:rPr>
              <a:t> </a:t>
            </a:r>
            <a:r>
              <a:rPr lang="de-DE" sz="1800" dirty="0" err="1" smtClean="0">
                <a:latin typeface="+mn-lt"/>
              </a:rPr>
              <a:t>the</a:t>
            </a:r>
            <a:r>
              <a:rPr lang="de-DE" sz="1800" dirty="0" smtClean="0">
                <a:latin typeface="+mn-lt"/>
              </a:rPr>
              <a:t> SCHUNK </a:t>
            </a:r>
            <a:r>
              <a:rPr lang="en-US" sz="1800" dirty="0" smtClean="0">
                <a:latin typeface="+mn-lt"/>
              </a:rPr>
              <a:t>modular assembly system for the</a:t>
            </a:r>
          </a:p>
          <a:p>
            <a:pPr>
              <a:spcBef>
                <a:spcPts val="0"/>
              </a:spcBef>
            </a:pPr>
            <a:r>
              <a:rPr lang="de-DE" sz="1800" dirty="0" smtClean="0">
                <a:latin typeface="+mn-lt"/>
              </a:rPr>
              <a:t>Pick &amp; Place </a:t>
            </a:r>
            <a:r>
              <a:rPr lang="de-DE" sz="1800" dirty="0" err="1" smtClean="0">
                <a:latin typeface="+mn-lt"/>
              </a:rPr>
              <a:t>unit</a:t>
            </a:r>
            <a:r>
              <a:rPr lang="de-DE" sz="1800" dirty="0" smtClean="0">
                <a:latin typeface="+mn-lt"/>
              </a:rPr>
              <a:t>. </a:t>
            </a:r>
            <a:r>
              <a:rPr lang="en-US" sz="1800" dirty="0" smtClean="0">
                <a:latin typeface="+mn-lt"/>
              </a:rPr>
              <a:t>Very compact for applications with </a:t>
            </a:r>
            <a:r>
              <a:rPr lang="de-DE" sz="1800" dirty="0" err="1" smtClean="0">
                <a:latin typeface="+mn-lt"/>
              </a:rPr>
              <a:t>high</a:t>
            </a:r>
            <a:r>
              <a:rPr lang="de-DE" sz="1800" dirty="0" smtClean="0">
                <a:latin typeface="+mn-lt"/>
              </a:rPr>
              <a:t> </a:t>
            </a:r>
            <a:r>
              <a:rPr lang="de-DE" sz="1800" dirty="0" err="1" smtClean="0">
                <a:latin typeface="+mn-lt"/>
              </a:rPr>
              <a:t>requirements</a:t>
            </a:r>
            <a:r>
              <a:rPr lang="de-DE" sz="1800" dirty="0" smtClean="0">
                <a:latin typeface="+mn-lt"/>
              </a:rPr>
              <a:t> </a:t>
            </a:r>
            <a:r>
              <a:rPr lang="de-DE" sz="1800" dirty="0" err="1" smtClean="0">
                <a:latin typeface="+mn-lt"/>
              </a:rPr>
              <a:t>for</a:t>
            </a:r>
            <a:r>
              <a:rPr lang="de-DE" sz="1800" dirty="0" smtClean="0">
                <a:latin typeface="+mn-lt"/>
              </a:rPr>
              <a:t> </a:t>
            </a:r>
            <a:r>
              <a:rPr lang="de-DE" sz="1800" dirty="0" err="1" smtClean="0">
                <a:latin typeface="+mn-lt"/>
              </a:rPr>
              <a:t>flexibility</a:t>
            </a:r>
            <a:r>
              <a:rPr lang="de-DE" sz="1800" dirty="0" smtClean="0">
                <a:latin typeface="+mn-lt"/>
              </a:rPr>
              <a:t> </a:t>
            </a:r>
            <a:r>
              <a:rPr lang="de-DE" sz="1800" dirty="0" err="1" smtClean="0">
                <a:latin typeface="+mn-lt"/>
              </a:rPr>
              <a:t>and</a:t>
            </a:r>
            <a:r>
              <a:rPr lang="de-DE" sz="1800" dirty="0" smtClean="0">
                <a:latin typeface="+mn-lt"/>
              </a:rPr>
              <a:t> </a:t>
            </a:r>
            <a:r>
              <a:rPr lang="de-DE" sz="1800" dirty="0" err="1" smtClean="0">
                <a:latin typeface="+mn-lt"/>
              </a:rPr>
              <a:t>dynamics</a:t>
            </a:r>
            <a:r>
              <a:rPr lang="de-DE" sz="1800" dirty="0" smtClean="0">
                <a:latin typeface="+mn-lt"/>
              </a:rPr>
              <a:t>.</a:t>
            </a:r>
            <a:endParaRPr lang="de-DE" sz="1800" dirty="0">
              <a:latin typeface="+mn-lt"/>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p:txBody>
          <a:bodyPr/>
          <a:lstStyle/>
          <a:p>
            <a:r>
              <a:rPr lang="de-DE" smtClean="0"/>
              <a:t>Superior Clamping and Gripping</a:t>
            </a:r>
            <a:endParaRPr lang="de-DE" dirty="0" smtClean="0"/>
          </a:p>
        </p:txBody>
      </p:sp>
      <p:sp>
        <p:nvSpPr>
          <p:cNvPr id="4" name="Foliennummernplatzhalter 3"/>
          <p:cNvSpPr>
            <a:spLocks noGrp="1"/>
          </p:cNvSpPr>
          <p:nvPr>
            <p:ph type="sldNum" sz="quarter" idx="4"/>
          </p:nvPr>
        </p:nvSpPr>
        <p:spPr/>
        <p:txBody>
          <a:bodyPr/>
          <a:lstStyle/>
          <a:p>
            <a:fld id="{67E460E2-A79B-FD4C-875F-CB1722C97EA1}" type="slidenum">
              <a:rPr lang="de-DE" smtClean="0"/>
              <a:pPr/>
              <a:t>58</a:t>
            </a:fld>
            <a:endParaRPr lang="de-DE" dirty="0"/>
          </a:p>
        </p:txBody>
      </p:sp>
      <p:sp>
        <p:nvSpPr>
          <p:cNvPr id="5" name="Titel 4"/>
          <p:cNvSpPr>
            <a:spLocks noGrp="1"/>
          </p:cNvSpPr>
          <p:nvPr>
            <p:ph type="title"/>
          </p:nvPr>
        </p:nvSpPr>
        <p:spPr/>
        <p:txBody>
          <a:bodyPr/>
          <a:lstStyle/>
          <a:p>
            <a:r>
              <a:rPr lang="de-DE" dirty="0" smtClean="0"/>
              <a:t>Modulare Pick &amp; Place </a:t>
            </a:r>
            <a:r>
              <a:rPr lang="de-DE" dirty="0" err="1" smtClean="0"/>
              <a:t>unit</a:t>
            </a:r>
            <a:endParaRPr lang="de-DE" dirty="0"/>
          </a:p>
        </p:txBody>
      </p:sp>
      <p:sp>
        <p:nvSpPr>
          <p:cNvPr id="6" name="Inhaltsplatzhalter 5"/>
          <p:cNvSpPr>
            <a:spLocks noGrp="1"/>
          </p:cNvSpPr>
          <p:nvPr>
            <p:ph sz="quarter" idx="12"/>
          </p:nvPr>
        </p:nvSpPr>
        <p:spPr>
          <a:xfrm>
            <a:off x="586844" y="1604434"/>
            <a:ext cx="6865476" cy="4237567"/>
          </a:xfrm>
        </p:spPr>
        <p:txBody>
          <a:bodyPr/>
          <a:lstStyle/>
          <a:p>
            <a:r>
              <a:rPr lang="de-DE" b="1" dirty="0" smtClean="0"/>
              <a:t>LDN/LDK</a:t>
            </a:r>
          </a:p>
          <a:p>
            <a:endParaRPr lang="de-DE" b="1" dirty="0" smtClean="0"/>
          </a:p>
          <a:p>
            <a:r>
              <a:rPr lang="de-DE" b="1" dirty="0" err="1" smtClean="0"/>
              <a:t>Your</a:t>
            </a:r>
            <a:r>
              <a:rPr lang="de-DE" b="1" dirty="0" smtClean="0"/>
              <a:t> </a:t>
            </a:r>
            <a:r>
              <a:rPr lang="de-DE" b="1" dirty="0" err="1" smtClean="0"/>
              <a:t>added</a:t>
            </a:r>
            <a:r>
              <a:rPr lang="de-DE" b="1" dirty="0" smtClean="0"/>
              <a:t> </a:t>
            </a:r>
            <a:r>
              <a:rPr lang="de-DE" b="1" dirty="0" err="1" smtClean="0"/>
              <a:t>value</a:t>
            </a:r>
            <a:endParaRPr lang="de-DE" b="1" dirty="0" smtClean="0"/>
          </a:p>
          <a:p>
            <a:pPr>
              <a:buFont typeface="Arial" pitchFamily="34" charset="0"/>
              <a:buChar char="•"/>
            </a:pPr>
            <a:r>
              <a:rPr lang="en-US" dirty="0" smtClean="0"/>
              <a:t>  </a:t>
            </a:r>
            <a:r>
              <a:rPr lang="en-US" dirty="0" smtClean="0">
                <a:latin typeface="+mn-lt"/>
              </a:rPr>
              <a:t>powerful modules in the same space</a:t>
            </a:r>
          </a:p>
          <a:p>
            <a:pPr>
              <a:buFont typeface="Arial" pitchFamily="34" charset="0"/>
              <a:buChar char="•"/>
            </a:pPr>
            <a:r>
              <a:rPr lang="en-US" dirty="0" smtClean="0">
                <a:latin typeface="+mn-lt"/>
              </a:rPr>
              <a:t>  no reference runs and drives and controls</a:t>
            </a:r>
          </a:p>
          <a:p>
            <a:pPr>
              <a:buFont typeface="Arial" pitchFamily="34" charset="0"/>
              <a:buChar char="•"/>
            </a:pPr>
            <a:r>
              <a:rPr lang="en-US" dirty="0" smtClean="0">
                <a:latin typeface="+mn-lt"/>
              </a:rPr>
              <a:t>  fewer cables in the cable set, less wearing parts</a:t>
            </a:r>
          </a:p>
          <a:p>
            <a:pPr>
              <a:buFont typeface="Arial" pitchFamily="34" charset="0"/>
              <a:buChar char="•"/>
            </a:pPr>
            <a:r>
              <a:rPr lang="en-US" dirty="0" smtClean="0">
                <a:latin typeface="+mn-lt"/>
              </a:rPr>
              <a:t>  high durability and reliability of the system</a:t>
            </a:r>
          </a:p>
          <a:p>
            <a:pPr>
              <a:buFont typeface="Arial" pitchFamily="34" charset="0"/>
              <a:buChar char="•"/>
            </a:pPr>
            <a:r>
              <a:rPr lang="en-US" dirty="0" smtClean="0">
                <a:latin typeface="+mn-lt"/>
              </a:rPr>
              <a:t>  provides a high-precision positioning</a:t>
            </a:r>
          </a:p>
          <a:p>
            <a:pPr>
              <a:buFont typeface="Arial" pitchFamily="34" charset="0"/>
              <a:buChar char="•"/>
            </a:pPr>
            <a:r>
              <a:rPr lang="en-US" dirty="0" smtClean="0">
                <a:latin typeface="+mn-lt"/>
              </a:rPr>
              <a:t>  shortest positioning and position stability</a:t>
            </a:r>
          </a:p>
          <a:p>
            <a:pPr>
              <a:buFont typeface="Arial" pitchFamily="34" charset="0"/>
              <a:buChar char="•"/>
            </a:pPr>
            <a:r>
              <a:rPr lang="en-US" dirty="0" smtClean="0">
                <a:latin typeface="+mn-lt"/>
              </a:rPr>
              <a:t>  minimized interference contours and space requirements</a:t>
            </a:r>
          </a:p>
          <a:p>
            <a:pPr>
              <a:buFont typeface="Arial" pitchFamily="34" charset="0"/>
              <a:buChar char="•"/>
            </a:pPr>
            <a:r>
              <a:rPr lang="en-US" dirty="0" smtClean="0">
                <a:latin typeface="+mn-lt"/>
              </a:rPr>
              <a:t>  delivering exceptional, compact and cheap-drive concepts</a:t>
            </a:r>
          </a:p>
          <a:p>
            <a:pPr>
              <a:buFont typeface="Arial" pitchFamily="34" charset="0"/>
              <a:buChar char="•"/>
            </a:pPr>
            <a:r>
              <a:rPr lang="en-US" dirty="0" smtClean="0">
                <a:latin typeface="+mn-lt"/>
              </a:rPr>
              <a:t>  the optimum axis for each application</a:t>
            </a:r>
            <a:r>
              <a:rPr lang="en-US" dirty="0" smtClean="0"/>
              <a:t/>
            </a:r>
            <a:br>
              <a:rPr lang="en-US" dirty="0" smtClean="0"/>
            </a:br>
            <a:endParaRPr lang="de-DE" b="1" dirty="0" smtClean="0"/>
          </a:p>
          <a:p>
            <a:endParaRPr lang="de-DE" b="1" dirty="0"/>
          </a:p>
        </p:txBody>
      </p:sp>
      <p:pic>
        <p:nvPicPr>
          <p:cNvPr id="7" name="Picture 2"/>
          <p:cNvPicPr>
            <a:picLocks noGrp="1" noChangeAspect="1" noChangeArrowheads="1"/>
          </p:cNvPicPr>
          <p:nvPr>
            <p:ph sz="quarter" idx="11"/>
          </p:nvPr>
        </p:nvPicPr>
        <p:blipFill>
          <a:blip r:embed="rId2" cstate="print"/>
          <a:srcRect/>
          <a:stretch>
            <a:fillRect/>
          </a:stretch>
        </p:blipFill>
        <p:spPr bwMode="auto">
          <a:xfrm>
            <a:off x="6084168" y="1484784"/>
            <a:ext cx="2679179" cy="253304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Inhaltsplatzhalter 6"/>
          <p:cNvGraphicFramePr>
            <a:graphicFrameLocks noGrp="1"/>
          </p:cNvGraphicFramePr>
          <p:nvPr>
            <p:ph sz="quarter" idx="11"/>
          </p:nvPr>
        </p:nvGraphicFramePr>
        <p:xfrm>
          <a:off x="4992686" y="3333750"/>
          <a:ext cx="4094164" cy="2743200"/>
        </p:xfrm>
        <a:graphic>
          <a:graphicData uri="http://schemas.openxmlformats.org/drawingml/2006/table">
            <a:tbl>
              <a:tblPr firstRow="1" bandRow="1">
                <a:tableStyleId>{5C22544A-7EE6-4342-B048-85BDC9FD1C3A}</a:tableStyleId>
              </a:tblPr>
              <a:tblGrid>
                <a:gridCol w="2047082"/>
                <a:gridCol w="2047082"/>
              </a:tblGrid>
              <a:tr h="370840">
                <a:tc gridSpan="2">
                  <a:txBody>
                    <a:bodyPr/>
                    <a:lstStyle/>
                    <a:p>
                      <a:r>
                        <a:rPr lang="de-DE" sz="1800" b="1" kern="1200" baseline="0" dirty="0" smtClean="0">
                          <a:solidFill>
                            <a:schemeClr val="lt1"/>
                          </a:solidFill>
                          <a:latin typeface="+mn-lt"/>
                          <a:ea typeface="+mn-ea"/>
                          <a:cs typeface="+mn-cs"/>
                        </a:rPr>
                        <a:t>Technical </a:t>
                      </a:r>
                      <a:r>
                        <a:rPr lang="de-DE" sz="1800" b="1" kern="1200" baseline="0" dirty="0" err="1" smtClean="0">
                          <a:solidFill>
                            <a:schemeClr val="lt1"/>
                          </a:solidFill>
                          <a:latin typeface="+mn-lt"/>
                          <a:ea typeface="+mn-ea"/>
                          <a:cs typeface="+mn-cs"/>
                        </a:rPr>
                        <a:t>data</a:t>
                      </a:r>
                      <a:endParaRPr lang="de-DE" dirty="0"/>
                    </a:p>
                  </a:txBody>
                  <a:tcPr/>
                </a:tc>
                <a:tc hMerge="1">
                  <a:txBody>
                    <a:bodyPr/>
                    <a:lstStyle/>
                    <a:p>
                      <a:endParaRPr lang="de-DE" dirty="0"/>
                    </a:p>
                  </a:txBody>
                  <a:tcPr/>
                </a:tc>
              </a:tr>
              <a:tr h="370840">
                <a:tc>
                  <a:txBody>
                    <a:bodyPr/>
                    <a:lstStyle/>
                    <a:p>
                      <a:r>
                        <a:rPr lang="de-DE" sz="1400" kern="1200" baseline="0" dirty="0" err="1" smtClean="0">
                          <a:solidFill>
                            <a:schemeClr val="dk1"/>
                          </a:solidFill>
                          <a:latin typeface="+mn-lt"/>
                          <a:ea typeface="+mn-ea"/>
                          <a:cs typeface="+mn-cs"/>
                        </a:rPr>
                        <a:t>Number</a:t>
                      </a:r>
                      <a:r>
                        <a:rPr lang="de-DE" sz="1400" kern="1200" baseline="0" dirty="0" smtClean="0">
                          <a:solidFill>
                            <a:schemeClr val="dk1"/>
                          </a:solidFill>
                          <a:latin typeface="+mn-lt"/>
                          <a:ea typeface="+mn-ea"/>
                          <a:cs typeface="+mn-cs"/>
                        </a:rPr>
                        <a:t> </a:t>
                      </a:r>
                      <a:r>
                        <a:rPr lang="de-DE" sz="1400" kern="1200" baseline="0" dirty="0" err="1" smtClean="0">
                          <a:solidFill>
                            <a:schemeClr val="dk1"/>
                          </a:solidFill>
                          <a:latin typeface="+mn-lt"/>
                          <a:ea typeface="+mn-ea"/>
                          <a:cs typeface="+mn-cs"/>
                        </a:rPr>
                        <a:t>of</a:t>
                      </a:r>
                      <a:r>
                        <a:rPr lang="de-DE" sz="1400" kern="1200" baseline="0" dirty="0" smtClean="0">
                          <a:solidFill>
                            <a:schemeClr val="dk1"/>
                          </a:solidFill>
                          <a:latin typeface="+mn-lt"/>
                          <a:ea typeface="+mn-ea"/>
                          <a:cs typeface="+mn-cs"/>
                        </a:rPr>
                        <a:t> </a:t>
                      </a:r>
                      <a:r>
                        <a:rPr lang="de-DE" sz="1400" kern="1200" baseline="0" dirty="0" err="1" smtClean="0">
                          <a:solidFill>
                            <a:schemeClr val="dk1"/>
                          </a:solidFill>
                          <a:latin typeface="+mn-lt"/>
                          <a:ea typeface="+mn-ea"/>
                          <a:cs typeface="+mn-cs"/>
                        </a:rPr>
                        <a:t>sizes</a:t>
                      </a:r>
                      <a:endParaRPr lang="de-DE" sz="1400" dirty="0"/>
                    </a:p>
                  </a:txBody>
                  <a:tcPr/>
                </a:tc>
                <a:tc>
                  <a:txBody>
                    <a:bodyPr/>
                    <a:lstStyle/>
                    <a:p>
                      <a:r>
                        <a:rPr lang="de-DE" sz="1400" dirty="0" smtClean="0"/>
                        <a:t>Flexible</a:t>
                      </a:r>
                      <a:endParaRPr lang="de-DE" sz="1400" dirty="0"/>
                    </a:p>
                  </a:txBody>
                  <a:tcPr/>
                </a:tc>
              </a:tr>
              <a:tr h="370840">
                <a:tc>
                  <a:txBody>
                    <a:bodyPr/>
                    <a:lstStyle/>
                    <a:p>
                      <a:r>
                        <a:rPr lang="de-DE" sz="1400" kern="1200" baseline="0" dirty="0" smtClean="0">
                          <a:solidFill>
                            <a:schemeClr val="dk1"/>
                          </a:solidFill>
                          <a:latin typeface="+mn-lt"/>
                          <a:ea typeface="+mn-ea"/>
                          <a:cs typeface="+mn-cs"/>
                        </a:rPr>
                        <a:t>Repeat </a:t>
                      </a:r>
                      <a:r>
                        <a:rPr lang="de-DE" sz="1400" kern="1200" baseline="0" dirty="0" err="1" smtClean="0">
                          <a:solidFill>
                            <a:schemeClr val="dk1"/>
                          </a:solidFill>
                          <a:latin typeface="+mn-lt"/>
                          <a:ea typeface="+mn-ea"/>
                          <a:cs typeface="+mn-cs"/>
                        </a:rPr>
                        <a:t>accuracy</a:t>
                      </a:r>
                      <a:r>
                        <a:rPr lang="de-DE" sz="1400" kern="1200" baseline="0" dirty="0" smtClean="0">
                          <a:solidFill>
                            <a:schemeClr val="dk1"/>
                          </a:solidFill>
                          <a:latin typeface="+mn-lt"/>
                          <a:ea typeface="+mn-ea"/>
                          <a:cs typeface="+mn-cs"/>
                        </a:rPr>
                        <a:t> / </a:t>
                      </a:r>
                    </a:p>
                    <a:p>
                      <a:r>
                        <a:rPr lang="de-DE" sz="1400" kern="1200" baseline="0" dirty="0" err="1" smtClean="0">
                          <a:solidFill>
                            <a:schemeClr val="dk1"/>
                          </a:solidFill>
                          <a:latin typeface="+mn-lt"/>
                          <a:ea typeface="+mn-ea"/>
                          <a:cs typeface="+mn-cs"/>
                        </a:rPr>
                        <a:t>axis</a:t>
                      </a:r>
                      <a:r>
                        <a:rPr lang="de-DE" sz="1400" kern="1200" baseline="0" dirty="0" smtClean="0">
                          <a:solidFill>
                            <a:schemeClr val="dk1"/>
                          </a:solidFill>
                          <a:latin typeface="+mn-lt"/>
                          <a:ea typeface="+mn-ea"/>
                          <a:cs typeface="+mn-cs"/>
                        </a:rPr>
                        <a:t>                            </a:t>
                      </a:r>
                      <a:endParaRPr lang="de-DE" sz="1400" dirty="0"/>
                    </a:p>
                  </a:txBody>
                  <a:tcPr/>
                </a:tc>
                <a:tc>
                  <a:txBody>
                    <a:bodyPr/>
                    <a:lstStyle/>
                    <a:p>
                      <a:r>
                        <a:rPr lang="de-DE" sz="1400" kern="1200" baseline="0" dirty="0" smtClean="0">
                          <a:solidFill>
                            <a:schemeClr val="dk1"/>
                          </a:solidFill>
                          <a:latin typeface="+mn-lt"/>
                          <a:ea typeface="+mn-ea"/>
                          <a:cs typeface="+mn-cs"/>
                        </a:rPr>
                        <a:t>0.01 mm</a:t>
                      </a:r>
                      <a:endParaRPr lang="de-DE" sz="1400" dirty="0"/>
                    </a:p>
                  </a:txBody>
                  <a:tcPr/>
                </a:tc>
              </a:tr>
              <a:tr h="370840">
                <a:tc>
                  <a:txBody>
                    <a:bodyPr/>
                    <a:lstStyle/>
                    <a:p>
                      <a:r>
                        <a:rPr lang="de-DE" sz="1400" kern="1200" baseline="0" dirty="0" smtClean="0">
                          <a:solidFill>
                            <a:schemeClr val="dk1"/>
                          </a:solidFill>
                          <a:latin typeface="+mn-lt"/>
                          <a:ea typeface="+mn-ea"/>
                          <a:cs typeface="+mn-cs"/>
                        </a:rPr>
                        <a:t>Horizontal </a:t>
                      </a:r>
                      <a:r>
                        <a:rPr lang="de-DE" sz="1400" kern="1200" baseline="0" dirty="0" err="1" smtClean="0">
                          <a:solidFill>
                            <a:schemeClr val="dk1"/>
                          </a:solidFill>
                          <a:latin typeface="+mn-lt"/>
                          <a:ea typeface="+mn-ea"/>
                          <a:cs typeface="+mn-cs"/>
                        </a:rPr>
                        <a:t>stroke</a:t>
                      </a:r>
                      <a:r>
                        <a:rPr lang="de-DE" sz="1400" kern="1200" baseline="0" dirty="0" smtClean="0">
                          <a:solidFill>
                            <a:schemeClr val="dk1"/>
                          </a:solidFill>
                          <a:latin typeface="+mn-lt"/>
                          <a:ea typeface="+mn-ea"/>
                          <a:cs typeface="+mn-cs"/>
                        </a:rPr>
                        <a:t>    </a:t>
                      </a:r>
                      <a:endParaRPr lang="de-DE" sz="1400" dirty="0"/>
                    </a:p>
                  </a:txBody>
                  <a:tcPr/>
                </a:tc>
                <a:tc>
                  <a:txBody>
                    <a:bodyPr/>
                    <a:lstStyle/>
                    <a:p>
                      <a:r>
                        <a:rPr lang="de-DE" sz="1400" dirty="0" smtClean="0"/>
                        <a:t>max. 500 mm</a:t>
                      </a:r>
                      <a:endParaRPr lang="de-DE" sz="1400" dirty="0"/>
                    </a:p>
                  </a:txBody>
                  <a:tcPr/>
                </a:tc>
              </a:tr>
              <a:tr h="370840">
                <a:tc>
                  <a:txBody>
                    <a:bodyPr/>
                    <a:lstStyle/>
                    <a:p>
                      <a:r>
                        <a:rPr lang="de-DE" sz="1400" kern="1200" baseline="0" dirty="0" err="1" smtClean="0">
                          <a:solidFill>
                            <a:schemeClr val="dk1"/>
                          </a:solidFill>
                          <a:latin typeface="+mn-lt"/>
                          <a:ea typeface="+mn-ea"/>
                          <a:cs typeface="+mn-cs"/>
                        </a:rPr>
                        <a:t>Vertical</a:t>
                      </a:r>
                      <a:r>
                        <a:rPr lang="de-DE" sz="1400" kern="1200" baseline="0" dirty="0" smtClean="0">
                          <a:solidFill>
                            <a:schemeClr val="dk1"/>
                          </a:solidFill>
                          <a:latin typeface="+mn-lt"/>
                          <a:ea typeface="+mn-ea"/>
                          <a:cs typeface="+mn-cs"/>
                        </a:rPr>
                        <a:t> </a:t>
                      </a:r>
                      <a:r>
                        <a:rPr lang="de-DE" sz="1400" kern="1200" baseline="0" dirty="0" err="1" smtClean="0">
                          <a:solidFill>
                            <a:schemeClr val="dk1"/>
                          </a:solidFill>
                          <a:latin typeface="+mn-lt"/>
                          <a:ea typeface="+mn-ea"/>
                          <a:cs typeface="+mn-cs"/>
                        </a:rPr>
                        <a:t>stroke</a:t>
                      </a:r>
                      <a:r>
                        <a:rPr lang="de-DE" sz="1400" kern="1200" baseline="0" dirty="0" smtClean="0">
                          <a:solidFill>
                            <a:schemeClr val="dk1"/>
                          </a:solidFill>
                          <a:latin typeface="+mn-lt"/>
                          <a:ea typeface="+mn-ea"/>
                          <a:cs typeface="+mn-cs"/>
                        </a:rPr>
                        <a:t>         </a:t>
                      </a:r>
                      <a:endParaRPr lang="de-DE" sz="1400" dirty="0"/>
                    </a:p>
                  </a:txBody>
                  <a:tcPr/>
                </a:tc>
                <a:tc>
                  <a:txBody>
                    <a:bodyPr/>
                    <a:lstStyle/>
                    <a:p>
                      <a:r>
                        <a:rPr lang="de-DE" sz="1400" dirty="0" smtClean="0"/>
                        <a:t>max. 400 mm</a:t>
                      </a:r>
                      <a:endParaRPr lang="de-DE" sz="1400" dirty="0"/>
                    </a:p>
                  </a:txBody>
                  <a:tcPr/>
                </a:tc>
              </a:tr>
              <a:tr h="370840">
                <a:tc>
                  <a:txBody>
                    <a:bodyPr/>
                    <a:lstStyle/>
                    <a:p>
                      <a:r>
                        <a:rPr lang="de-DE" sz="1400" kern="1200" baseline="0" dirty="0" smtClean="0">
                          <a:solidFill>
                            <a:schemeClr val="dk1"/>
                          </a:solidFill>
                          <a:latin typeface="+mn-lt"/>
                          <a:ea typeface="+mn-ea"/>
                          <a:cs typeface="+mn-cs"/>
                        </a:rPr>
                        <a:t>Max. </a:t>
                      </a:r>
                      <a:r>
                        <a:rPr lang="de-DE" sz="1400" kern="1200" baseline="0" dirty="0" err="1" smtClean="0">
                          <a:solidFill>
                            <a:schemeClr val="dk1"/>
                          </a:solidFill>
                          <a:latin typeface="+mn-lt"/>
                          <a:ea typeface="+mn-ea"/>
                          <a:cs typeface="+mn-cs"/>
                        </a:rPr>
                        <a:t>payload</a:t>
                      </a:r>
                      <a:r>
                        <a:rPr lang="de-DE" sz="1400" kern="1200" baseline="0" dirty="0" smtClean="0">
                          <a:solidFill>
                            <a:schemeClr val="dk1"/>
                          </a:solidFill>
                          <a:latin typeface="+mn-lt"/>
                          <a:ea typeface="+mn-ea"/>
                          <a:cs typeface="+mn-cs"/>
                        </a:rPr>
                        <a:t>           </a:t>
                      </a:r>
                      <a:endParaRPr lang="de-DE" sz="1400" dirty="0"/>
                    </a:p>
                  </a:txBody>
                  <a:tcPr/>
                </a:tc>
                <a:tc>
                  <a:txBody>
                    <a:bodyPr/>
                    <a:lstStyle/>
                    <a:p>
                      <a:r>
                        <a:rPr lang="de-DE" sz="1400" dirty="0" smtClean="0"/>
                        <a:t>6 kg</a:t>
                      </a:r>
                      <a:endParaRPr lang="de-DE" sz="1400" dirty="0"/>
                    </a:p>
                  </a:txBody>
                  <a:tcPr/>
                </a:tc>
              </a:tr>
              <a:tr h="370840">
                <a:tc>
                  <a:txBody>
                    <a:bodyPr/>
                    <a:lstStyle/>
                    <a:p>
                      <a:r>
                        <a:rPr lang="de-DE" sz="1400" kern="1200" baseline="0" dirty="0" smtClean="0">
                          <a:solidFill>
                            <a:schemeClr val="dk1"/>
                          </a:solidFill>
                          <a:latin typeface="+mn-lt"/>
                          <a:ea typeface="+mn-ea"/>
                          <a:cs typeface="+mn-cs"/>
                        </a:rPr>
                        <a:t>Max. </a:t>
                      </a:r>
                      <a:r>
                        <a:rPr lang="de-DE" sz="1400" kern="1200" baseline="0" dirty="0" err="1" smtClean="0">
                          <a:solidFill>
                            <a:schemeClr val="dk1"/>
                          </a:solidFill>
                          <a:latin typeface="+mn-lt"/>
                          <a:ea typeface="+mn-ea"/>
                          <a:cs typeface="+mn-cs"/>
                        </a:rPr>
                        <a:t>picks</a:t>
                      </a:r>
                      <a:r>
                        <a:rPr lang="de-DE" sz="1400" kern="1200" baseline="0" dirty="0" smtClean="0">
                          <a:solidFill>
                            <a:schemeClr val="dk1"/>
                          </a:solidFill>
                          <a:latin typeface="+mn-lt"/>
                          <a:ea typeface="+mn-ea"/>
                          <a:cs typeface="+mn-cs"/>
                        </a:rPr>
                        <a:t> per </a:t>
                      </a:r>
                      <a:r>
                        <a:rPr lang="de-DE" sz="1400" kern="1200" baseline="0" dirty="0" err="1" smtClean="0">
                          <a:solidFill>
                            <a:schemeClr val="dk1"/>
                          </a:solidFill>
                          <a:latin typeface="+mn-lt"/>
                          <a:ea typeface="+mn-ea"/>
                          <a:cs typeface="+mn-cs"/>
                        </a:rPr>
                        <a:t>minute</a:t>
                      </a:r>
                      <a:endParaRPr lang="de-DE" sz="1400" dirty="0"/>
                    </a:p>
                  </a:txBody>
                  <a:tcPr/>
                </a:tc>
                <a:tc>
                  <a:txBody>
                    <a:bodyPr/>
                    <a:lstStyle/>
                    <a:p>
                      <a:r>
                        <a:rPr lang="de-DE" sz="1400" dirty="0" smtClean="0"/>
                        <a:t>85*</a:t>
                      </a:r>
                      <a:endParaRPr lang="de-DE" sz="1400" dirty="0"/>
                    </a:p>
                  </a:txBody>
                  <a:tcPr/>
                </a:tc>
              </a:tr>
            </a:tbl>
          </a:graphicData>
        </a:graphic>
      </p:graphicFrame>
      <p:sp>
        <p:nvSpPr>
          <p:cNvPr id="3" name="Fußzeilenplatzhalter 2"/>
          <p:cNvSpPr>
            <a:spLocks noGrp="1"/>
          </p:cNvSpPr>
          <p:nvPr>
            <p:ph type="ftr" sz="quarter" idx="3"/>
          </p:nvPr>
        </p:nvSpPr>
        <p:spPr/>
        <p:txBody>
          <a:bodyPr/>
          <a:lstStyle/>
          <a:p>
            <a:r>
              <a:rPr lang="de-DE" smtClean="0"/>
              <a:t>Superior Clamping and Gripping</a:t>
            </a:r>
            <a:endParaRPr lang="de-DE" dirty="0" smtClean="0"/>
          </a:p>
        </p:txBody>
      </p:sp>
      <p:sp>
        <p:nvSpPr>
          <p:cNvPr id="4" name="Foliennummernplatzhalter 3"/>
          <p:cNvSpPr>
            <a:spLocks noGrp="1"/>
          </p:cNvSpPr>
          <p:nvPr>
            <p:ph type="sldNum" sz="quarter" idx="4"/>
          </p:nvPr>
        </p:nvSpPr>
        <p:spPr/>
        <p:txBody>
          <a:bodyPr/>
          <a:lstStyle/>
          <a:p>
            <a:fld id="{67E460E2-A79B-FD4C-875F-CB1722C97EA1}" type="slidenum">
              <a:rPr lang="de-DE" smtClean="0"/>
              <a:pPr/>
              <a:t>59</a:t>
            </a:fld>
            <a:endParaRPr lang="de-DE" dirty="0"/>
          </a:p>
        </p:txBody>
      </p:sp>
      <p:sp>
        <p:nvSpPr>
          <p:cNvPr id="5" name="Titel 4"/>
          <p:cNvSpPr>
            <a:spLocks noGrp="1"/>
          </p:cNvSpPr>
          <p:nvPr>
            <p:ph type="title"/>
          </p:nvPr>
        </p:nvSpPr>
        <p:spPr/>
        <p:txBody>
          <a:bodyPr/>
          <a:lstStyle/>
          <a:p>
            <a:r>
              <a:rPr lang="de-DE" dirty="0" smtClean="0"/>
              <a:t>Modulare Pick &amp; Place </a:t>
            </a:r>
            <a:r>
              <a:rPr lang="de-DE" dirty="0" err="1" smtClean="0"/>
              <a:t>unit</a:t>
            </a:r>
            <a:endParaRPr lang="de-DE" dirty="0"/>
          </a:p>
        </p:txBody>
      </p:sp>
      <p:sp>
        <p:nvSpPr>
          <p:cNvPr id="6" name="Inhaltsplatzhalter 5"/>
          <p:cNvSpPr>
            <a:spLocks noGrp="1"/>
          </p:cNvSpPr>
          <p:nvPr>
            <p:ph sz="quarter" idx="12"/>
          </p:nvPr>
        </p:nvSpPr>
        <p:spPr>
          <a:xfrm>
            <a:off x="586844" y="1604434"/>
            <a:ext cx="4556656" cy="4237567"/>
          </a:xfrm>
        </p:spPr>
        <p:txBody>
          <a:bodyPr/>
          <a:lstStyle/>
          <a:p>
            <a:r>
              <a:rPr lang="de-DE" sz="1800" b="1" dirty="0" smtClean="0"/>
              <a:t>Control</a:t>
            </a:r>
          </a:p>
          <a:p>
            <a:pPr>
              <a:spcBef>
                <a:spcPts val="0"/>
              </a:spcBef>
            </a:pPr>
            <a:r>
              <a:rPr lang="de-DE" sz="1800" dirty="0" smtClean="0"/>
              <a:t>Drive </a:t>
            </a:r>
            <a:r>
              <a:rPr lang="de-DE" sz="1800" dirty="0" err="1" smtClean="0"/>
              <a:t>controller</a:t>
            </a:r>
            <a:r>
              <a:rPr lang="de-DE" sz="1800" dirty="0" smtClean="0"/>
              <a:t>: Bosch-Rexroth***</a:t>
            </a:r>
          </a:p>
          <a:p>
            <a:pPr>
              <a:spcBef>
                <a:spcPts val="0"/>
              </a:spcBef>
            </a:pPr>
            <a:r>
              <a:rPr lang="de-DE" sz="1800" dirty="0" smtClean="0"/>
              <a:t>Interfaces: </a:t>
            </a:r>
            <a:r>
              <a:rPr lang="de-DE" sz="1800" dirty="0" err="1" smtClean="0"/>
              <a:t>Sercos</a:t>
            </a:r>
            <a:r>
              <a:rPr lang="de-DE" sz="1800" dirty="0" smtClean="0"/>
              <a:t> III, Multi-Ethernet</a:t>
            </a:r>
          </a:p>
          <a:p>
            <a:pPr>
              <a:spcBef>
                <a:spcPts val="0"/>
              </a:spcBef>
            </a:pPr>
            <a:r>
              <a:rPr lang="it-IT" sz="1800" dirty="0" smtClean="0"/>
              <a:t>(</a:t>
            </a:r>
            <a:r>
              <a:rPr lang="it-IT" sz="1800" dirty="0" err="1" smtClean="0"/>
              <a:t>Sercos</a:t>
            </a:r>
            <a:r>
              <a:rPr lang="it-IT" sz="1800" dirty="0" smtClean="0"/>
              <a:t> III, </a:t>
            </a:r>
            <a:r>
              <a:rPr lang="it-IT" sz="1800" dirty="0" err="1" smtClean="0"/>
              <a:t>Profinet</a:t>
            </a:r>
            <a:r>
              <a:rPr lang="it-IT" sz="1800" dirty="0" smtClean="0"/>
              <a:t> IO, </a:t>
            </a:r>
            <a:r>
              <a:rPr lang="it-IT" sz="1800" dirty="0" err="1" smtClean="0"/>
              <a:t>EtherNet</a:t>
            </a:r>
            <a:r>
              <a:rPr lang="it-IT" sz="1800" dirty="0" smtClean="0"/>
              <a:t>/IP, </a:t>
            </a:r>
            <a:r>
              <a:rPr lang="de-DE" sz="1800" dirty="0" err="1" smtClean="0"/>
              <a:t>EtherCat</a:t>
            </a:r>
            <a:r>
              <a:rPr lang="de-DE" sz="1800" dirty="0" smtClean="0"/>
              <a:t>), </a:t>
            </a:r>
            <a:r>
              <a:rPr lang="de-DE" sz="1800" dirty="0" err="1" smtClean="0"/>
              <a:t>Profibus</a:t>
            </a:r>
            <a:endParaRPr lang="de-DE" sz="1800" dirty="0" smtClean="0"/>
          </a:p>
          <a:p>
            <a:pPr>
              <a:lnSpc>
                <a:spcPts val="1500"/>
              </a:lnSpc>
              <a:spcBef>
                <a:spcPts val="0"/>
              </a:spcBef>
            </a:pPr>
            <a:endParaRPr lang="de-DE" sz="1800" b="1" dirty="0" smtClean="0"/>
          </a:p>
          <a:p>
            <a:pPr>
              <a:lnSpc>
                <a:spcPts val="1500"/>
              </a:lnSpc>
              <a:spcBef>
                <a:spcPts val="0"/>
              </a:spcBef>
            </a:pPr>
            <a:r>
              <a:rPr lang="de-DE" sz="1800" b="1" dirty="0" smtClean="0"/>
              <a:t>Field </a:t>
            </a:r>
            <a:r>
              <a:rPr lang="de-DE" sz="1800" b="1" dirty="0" err="1" smtClean="0"/>
              <a:t>of</a:t>
            </a:r>
            <a:r>
              <a:rPr lang="de-DE" sz="1800" b="1" dirty="0" smtClean="0"/>
              <a:t> </a:t>
            </a:r>
            <a:r>
              <a:rPr lang="de-DE" sz="1800" b="1" dirty="0" err="1" smtClean="0"/>
              <a:t>application</a:t>
            </a:r>
            <a:endParaRPr lang="de-DE" sz="1800" b="1" dirty="0" smtClean="0"/>
          </a:p>
          <a:p>
            <a:pPr>
              <a:spcBef>
                <a:spcPts val="0"/>
              </a:spcBef>
            </a:pPr>
            <a:r>
              <a:rPr lang="de-DE" sz="1800" dirty="0" smtClean="0"/>
              <a:t>Combination </a:t>
            </a:r>
            <a:r>
              <a:rPr lang="de-DE" sz="1800" dirty="0" err="1" smtClean="0"/>
              <a:t>of</a:t>
            </a:r>
            <a:r>
              <a:rPr lang="de-DE" sz="1800" dirty="0" smtClean="0"/>
              <a:t> </a:t>
            </a:r>
            <a:r>
              <a:rPr lang="de-DE" sz="1800" dirty="0" err="1" smtClean="0"/>
              <a:t>two</a:t>
            </a:r>
            <a:r>
              <a:rPr lang="de-DE" sz="1800" dirty="0" smtClean="0"/>
              <a:t> </a:t>
            </a:r>
            <a:r>
              <a:rPr lang="de-DE" sz="1800" dirty="0" err="1" smtClean="0"/>
              <a:t>single</a:t>
            </a:r>
            <a:r>
              <a:rPr lang="de-DE" sz="1800" dirty="0" smtClean="0"/>
              <a:t> </a:t>
            </a:r>
            <a:r>
              <a:rPr lang="de-DE" sz="1800" dirty="0" err="1" smtClean="0"/>
              <a:t>components</a:t>
            </a:r>
            <a:r>
              <a:rPr lang="de-DE" sz="1800" dirty="0" smtClean="0"/>
              <a:t> </a:t>
            </a:r>
            <a:r>
              <a:rPr lang="de-DE" sz="1800" dirty="0" err="1" smtClean="0"/>
              <a:t>from</a:t>
            </a:r>
            <a:r>
              <a:rPr lang="de-DE" sz="1800" dirty="0" smtClean="0"/>
              <a:t> </a:t>
            </a:r>
            <a:r>
              <a:rPr lang="de-DE" sz="1800" dirty="0" err="1" smtClean="0"/>
              <a:t>the</a:t>
            </a:r>
            <a:r>
              <a:rPr lang="de-DE" sz="1800" dirty="0" smtClean="0"/>
              <a:t>  SCHUNK </a:t>
            </a:r>
            <a:r>
              <a:rPr lang="en-US" sz="1800" dirty="0" smtClean="0"/>
              <a:t>modular assembly system for the</a:t>
            </a:r>
          </a:p>
          <a:p>
            <a:pPr>
              <a:spcBef>
                <a:spcPts val="0"/>
              </a:spcBef>
            </a:pPr>
            <a:r>
              <a:rPr lang="de-DE" sz="1800" dirty="0" smtClean="0"/>
              <a:t>Pick &amp; Place </a:t>
            </a:r>
            <a:r>
              <a:rPr lang="de-DE" sz="1800" dirty="0" err="1" smtClean="0"/>
              <a:t>unit</a:t>
            </a:r>
            <a:r>
              <a:rPr lang="de-DE" sz="1800" dirty="0" smtClean="0"/>
              <a:t>. </a:t>
            </a:r>
            <a:r>
              <a:rPr lang="de-DE" sz="1800" dirty="0" err="1" smtClean="0"/>
              <a:t>For</a:t>
            </a:r>
            <a:r>
              <a:rPr lang="de-DE" sz="1800" dirty="0" smtClean="0"/>
              <a:t> </a:t>
            </a:r>
            <a:r>
              <a:rPr lang="de-DE" sz="1800" dirty="0" err="1" smtClean="0"/>
              <a:t>applications</a:t>
            </a:r>
            <a:r>
              <a:rPr lang="de-DE" sz="1800" dirty="0" smtClean="0"/>
              <a:t> </a:t>
            </a:r>
            <a:r>
              <a:rPr lang="de-DE" sz="1800" dirty="0" err="1" smtClean="0"/>
              <a:t>with</a:t>
            </a:r>
            <a:r>
              <a:rPr lang="de-DE" sz="1800" dirty="0" smtClean="0"/>
              <a:t> </a:t>
            </a:r>
            <a:r>
              <a:rPr lang="de-DE" sz="1800" dirty="0" err="1" smtClean="0"/>
              <a:t>high</a:t>
            </a:r>
            <a:endParaRPr lang="de-DE" sz="1800" dirty="0" smtClean="0"/>
          </a:p>
          <a:p>
            <a:pPr>
              <a:spcBef>
                <a:spcPts val="0"/>
              </a:spcBef>
            </a:pPr>
            <a:r>
              <a:rPr lang="de-DE" sz="1800" dirty="0" err="1" smtClean="0"/>
              <a:t>requirements</a:t>
            </a:r>
            <a:r>
              <a:rPr lang="de-DE" sz="1800" dirty="0" smtClean="0"/>
              <a:t> </a:t>
            </a:r>
            <a:r>
              <a:rPr lang="de-DE" sz="1800" dirty="0" err="1" smtClean="0"/>
              <a:t>for</a:t>
            </a:r>
            <a:r>
              <a:rPr lang="de-DE" sz="1800" dirty="0" smtClean="0"/>
              <a:t> </a:t>
            </a:r>
            <a:r>
              <a:rPr lang="de-DE" sz="1800" dirty="0" err="1" smtClean="0"/>
              <a:t>precision</a:t>
            </a:r>
            <a:r>
              <a:rPr lang="de-DE" sz="1800" dirty="0" smtClean="0"/>
              <a:t>, </a:t>
            </a:r>
            <a:r>
              <a:rPr lang="de-DE" sz="1800" dirty="0" err="1" smtClean="0"/>
              <a:t>flexibility</a:t>
            </a:r>
            <a:r>
              <a:rPr lang="de-DE" sz="1800" dirty="0" smtClean="0"/>
              <a:t> </a:t>
            </a:r>
            <a:r>
              <a:rPr lang="de-DE" sz="1800" dirty="0" err="1" smtClean="0"/>
              <a:t>and</a:t>
            </a:r>
            <a:r>
              <a:rPr lang="de-DE" sz="1800" dirty="0" smtClean="0"/>
              <a:t> </a:t>
            </a:r>
            <a:r>
              <a:rPr lang="de-DE" sz="1800" dirty="0" err="1" smtClean="0"/>
              <a:t>dynamics</a:t>
            </a:r>
            <a:r>
              <a:rPr lang="de-DE" sz="1800" dirty="0" smtClean="0"/>
              <a:t>.</a:t>
            </a:r>
            <a:endParaRPr lang="de-DE" sz="18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el 2"/>
          <p:cNvSpPr>
            <a:spLocks noGrp="1"/>
          </p:cNvSpPr>
          <p:nvPr>
            <p:ph type="title"/>
          </p:nvPr>
        </p:nvSpPr>
        <p:spPr/>
        <p:txBody>
          <a:bodyPr/>
          <a:lstStyle/>
          <a:p>
            <a:r>
              <a:rPr lang="de-DE" dirty="0" err="1" smtClean="0"/>
              <a:t>Pneumatic</a:t>
            </a:r>
            <a:r>
              <a:rPr lang="de-DE" dirty="0" smtClean="0"/>
              <a:t> </a:t>
            </a:r>
            <a:r>
              <a:rPr lang="de-DE" dirty="0" err="1" smtClean="0"/>
              <a:t>components</a:t>
            </a:r>
            <a:endParaRPr lang="de-DE" dirty="0" smtClean="0"/>
          </a:p>
        </p:txBody>
      </p:sp>
      <p:sp>
        <p:nvSpPr>
          <p:cNvPr id="5" name="Fußzeilenplatzhalter 4"/>
          <p:cNvSpPr>
            <a:spLocks noGrp="1"/>
          </p:cNvSpPr>
          <p:nvPr>
            <p:ph type="ftr" sz="quarter" idx="3"/>
          </p:nvPr>
        </p:nvSpPr>
        <p:spPr/>
        <p:txBody>
          <a:bodyPr/>
          <a:lstStyle/>
          <a:p>
            <a:pPr>
              <a:defRPr/>
            </a:pPr>
            <a:r>
              <a:rPr lang="en-US"/>
              <a:t>Linear modules basic training - Jakob Khoury</a:t>
            </a:r>
            <a:endParaRPr lang="de-DE" dirty="0"/>
          </a:p>
        </p:txBody>
      </p:sp>
      <p:sp>
        <p:nvSpPr>
          <p:cNvPr id="16388" name="Text Box 4"/>
          <p:cNvSpPr txBox="1">
            <a:spLocks noChangeArrowheads="1"/>
          </p:cNvSpPr>
          <p:nvPr/>
        </p:nvSpPr>
        <p:spPr bwMode="auto">
          <a:xfrm>
            <a:off x="571472" y="1322376"/>
            <a:ext cx="4162425" cy="525401"/>
          </a:xfrm>
          <a:prstGeom prst="rect">
            <a:avLst/>
          </a:prstGeom>
          <a:noFill/>
          <a:ln w="9525">
            <a:noFill/>
            <a:miter lim="800000"/>
            <a:headEnd/>
            <a:tailEnd/>
          </a:ln>
        </p:spPr>
        <p:txBody>
          <a:bodyPr lIns="90000" tIns="46800" rIns="90000" bIns="46800">
            <a:spAutoFit/>
          </a:bodyPr>
          <a:lstStyle/>
          <a:p>
            <a:pPr>
              <a:spcBef>
                <a:spcPct val="50000"/>
              </a:spcBef>
            </a:pPr>
            <a:r>
              <a:rPr lang="de-DE" sz="2800" dirty="0">
                <a:solidFill>
                  <a:srgbClr val="163967"/>
                </a:solidFill>
                <a:latin typeface="+mn-lt"/>
              </a:rPr>
              <a:t>KLM 25, 50, 100, 300</a:t>
            </a:r>
          </a:p>
        </p:txBody>
      </p:sp>
      <p:pic>
        <p:nvPicPr>
          <p:cNvPr id="16390" name="Picture 2" descr="_Pic415"/>
          <p:cNvPicPr>
            <a:picLocks noChangeAspect="1" noChangeArrowheads="1"/>
          </p:cNvPicPr>
          <p:nvPr/>
        </p:nvPicPr>
        <p:blipFill>
          <a:blip r:embed="rId2" cstate="print"/>
          <a:srcRect/>
          <a:stretch>
            <a:fillRect/>
          </a:stretch>
        </p:blipFill>
        <p:spPr bwMode="auto">
          <a:xfrm>
            <a:off x="5257800" y="1285875"/>
            <a:ext cx="3600450" cy="1935163"/>
          </a:xfrm>
          <a:prstGeom prst="rect">
            <a:avLst/>
          </a:prstGeom>
          <a:noFill/>
          <a:ln w="9525">
            <a:noFill/>
            <a:miter lim="800000"/>
            <a:headEnd/>
            <a:tailEnd/>
          </a:ln>
        </p:spPr>
      </p:pic>
      <p:sp>
        <p:nvSpPr>
          <p:cNvPr id="39" name="Text Box 5"/>
          <p:cNvSpPr txBox="1">
            <a:spLocks noChangeArrowheads="1"/>
          </p:cNvSpPr>
          <p:nvPr/>
        </p:nvSpPr>
        <p:spPr bwMode="auto">
          <a:xfrm>
            <a:off x="571472" y="2295385"/>
            <a:ext cx="7391400" cy="3633945"/>
          </a:xfrm>
          <a:prstGeom prst="rect">
            <a:avLst/>
          </a:prstGeom>
          <a:noFill/>
          <a:ln w="9525">
            <a:noFill/>
            <a:miter lim="800000"/>
            <a:headEnd/>
            <a:tailEnd/>
          </a:ln>
        </p:spPr>
        <p:txBody>
          <a:bodyPr lIns="90000" tIns="46800" rIns="90000" bIns="46800">
            <a:spAutoFit/>
          </a:bodyPr>
          <a:lstStyle/>
          <a:p>
            <a:pPr eaLnBrk="0" hangingPunct="0">
              <a:spcBef>
                <a:spcPts val="600"/>
              </a:spcBef>
              <a:buFontTx/>
              <a:buChar char="•"/>
            </a:pPr>
            <a:r>
              <a:rPr kumimoji="0" lang="de-DE" sz="2000" dirty="0">
                <a:solidFill>
                  <a:schemeClr val="tx1">
                    <a:lumMod val="75000"/>
                    <a:lumOff val="25000"/>
                  </a:schemeClr>
                </a:solidFill>
                <a:latin typeface="+mn-lt"/>
              </a:rPr>
              <a:t> </a:t>
            </a:r>
            <a:r>
              <a:rPr kumimoji="0" lang="de-DE" sz="2000" dirty="0" smtClean="0">
                <a:solidFill>
                  <a:schemeClr val="tx1">
                    <a:lumMod val="75000"/>
                    <a:lumOff val="25000"/>
                  </a:schemeClr>
                </a:solidFill>
                <a:latin typeface="+mn-lt"/>
              </a:rPr>
              <a:t>4 </a:t>
            </a:r>
            <a:r>
              <a:rPr kumimoji="0" lang="de-DE" sz="2000" dirty="0" err="1">
                <a:solidFill>
                  <a:schemeClr val="tx1">
                    <a:lumMod val="75000"/>
                    <a:lumOff val="25000"/>
                  </a:schemeClr>
                </a:solidFill>
                <a:latin typeface="+mn-lt"/>
              </a:rPr>
              <a:t>sizes</a:t>
            </a:r>
            <a:r>
              <a:rPr kumimoji="0" lang="de-DE" sz="2000" dirty="0">
                <a:solidFill>
                  <a:schemeClr val="tx1">
                    <a:lumMod val="75000"/>
                    <a:lumOff val="25000"/>
                  </a:schemeClr>
                </a:solidFill>
                <a:latin typeface="+mn-lt"/>
              </a:rPr>
              <a:t> (67 N - </a:t>
            </a:r>
            <a:r>
              <a:rPr kumimoji="0" lang="de-DE" sz="2000" dirty="0" smtClean="0">
                <a:solidFill>
                  <a:schemeClr val="tx1">
                    <a:lumMod val="75000"/>
                    <a:lumOff val="25000"/>
                  </a:schemeClr>
                </a:solidFill>
                <a:latin typeface="+mn-lt"/>
              </a:rPr>
              <a:t>753 </a:t>
            </a:r>
            <a:r>
              <a:rPr kumimoji="0" lang="de-DE" sz="2000" dirty="0">
                <a:solidFill>
                  <a:schemeClr val="tx1">
                    <a:lumMod val="75000"/>
                    <a:lumOff val="25000"/>
                  </a:schemeClr>
                </a:solidFill>
                <a:latin typeface="+mn-lt"/>
              </a:rPr>
              <a:t>N)</a:t>
            </a:r>
          </a:p>
          <a:p>
            <a:pPr eaLnBrk="0" hangingPunct="0">
              <a:spcBef>
                <a:spcPts val="600"/>
              </a:spcBef>
              <a:buFontTx/>
              <a:buChar char="•"/>
            </a:pPr>
            <a:r>
              <a:rPr kumimoji="0" lang="de-DE" sz="2000" dirty="0">
                <a:solidFill>
                  <a:schemeClr val="tx1">
                    <a:lumMod val="75000"/>
                    <a:lumOff val="25000"/>
                  </a:schemeClr>
                </a:solidFill>
                <a:latin typeface="+mn-lt"/>
              </a:rPr>
              <a:t> </a:t>
            </a:r>
            <a:r>
              <a:rPr lang="de-DE" sz="2000" dirty="0" err="1">
                <a:solidFill>
                  <a:schemeClr val="tx1">
                    <a:lumMod val="75000"/>
                    <a:lumOff val="25000"/>
                  </a:schemeClr>
                </a:solidFill>
                <a:latin typeface="+mn-lt"/>
              </a:rPr>
              <a:t>s</a:t>
            </a:r>
            <a:r>
              <a:rPr kumimoji="0" lang="de-DE" sz="2000" dirty="0" err="1" smtClean="0">
                <a:solidFill>
                  <a:schemeClr val="tx1">
                    <a:lumMod val="75000"/>
                    <a:lumOff val="25000"/>
                  </a:schemeClr>
                </a:solidFill>
                <a:latin typeface="+mn-lt"/>
              </a:rPr>
              <a:t>trokes</a:t>
            </a:r>
            <a:r>
              <a:rPr kumimoji="0" lang="de-DE" sz="2000" dirty="0" smtClean="0">
                <a:solidFill>
                  <a:schemeClr val="tx1">
                    <a:lumMod val="75000"/>
                    <a:lumOff val="25000"/>
                  </a:schemeClr>
                </a:solidFill>
                <a:latin typeface="+mn-lt"/>
              </a:rPr>
              <a:t> </a:t>
            </a:r>
            <a:r>
              <a:rPr kumimoji="0" lang="de-DE" sz="2000" dirty="0">
                <a:solidFill>
                  <a:schemeClr val="tx1">
                    <a:lumMod val="75000"/>
                    <a:lumOff val="25000"/>
                  </a:schemeClr>
                </a:solidFill>
                <a:latin typeface="+mn-lt"/>
              </a:rPr>
              <a:t>25- </a:t>
            </a:r>
            <a:r>
              <a:rPr kumimoji="0" lang="de-DE" sz="2000" dirty="0" smtClean="0">
                <a:solidFill>
                  <a:schemeClr val="tx1">
                    <a:lumMod val="75000"/>
                    <a:lumOff val="25000"/>
                  </a:schemeClr>
                </a:solidFill>
                <a:latin typeface="+mn-lt"/>
              </a:rPr>
              <a:t>300 </a:t>
            </a:r>
            <a:r>
              <a:rPr kumimoji="0" lang="de-DE" sz="2000" dirty="0">
                <a:solidFill>
                  <a:schemeClr val="tx1">
                    <a:lumMod val="75000"/>
                    <a:lumOff val="25000"/>
                  </a:schemeClr>
                </a:solidFill>
                <a:latin typeface="+mn-lt"/>
              </a:rPr>
              <a:t>mm</a:t>
            </a:r>
          </a:p>
          <a:p>
            <a:pPr>
              <a:lnSpc>
                <a:spcPct val="75000"/>
              </a:lnSpc>
              <a:spcBef>
                <a:spcPts val="600"/>
              </a:spcBef>
              <a:buFontTx/>
              <a:buChar char="•"/>
            </a:pPr>
            <a:r>
              <a:rPr kumimoji="0" lang="de-DE" sz="2000" dirty="0">
                <a:solidFill>
                  <a:schemeClr val="tx1">
                    <a:lumMod val="75000"/>
                    <a:lumOff val="25000"/>
                  </a:schemeClr>
                </a:solidFill>
                <a:latin typeface="+mn-lt"/>
              </a:rPr>
              <a:t> </a:t>
            </a:r>
            <a:r>
              <a:rPr kumimoji="0" lang="de-DE" sz="2000" dirty="0" smtClean="0">
                <a:solidFill>
                  <a:schemeClr val="tx1">
                    <a:lumMod val="75000"/>
                    <a:lumOff val="25000"/>
                  </a:schemeClr>
                </a:solidFill>
                <a:latin typeface="+mn-lt"/>
              </a:rPr>
              <a:t>f</a:t>
            </a:r>
            <a:r>
              <a:rPr kumimoji="0" lang="en-GB" sz="2000" dirty="0" err="1" smtClean="0">
                <a:solidFill>
                  <a:schemeClr val="tx1">
                    <a:lumMod val="75000"/>
                    <a:lumOff val="25000"/>
                  </a:schemeClr>
                </a:solidFill>
                <a:latin typeface="+mn-lt"/>
              </a:rPr>
              <a:t>ree</a:t>
            </a:r>
            <a:r>
              <a:rPr kumimoji="0" lang="en-GB" sz="2000" dirty="0" smtClean="0">
                <a:solidFill>
                  <a:schemeClr val="tx1">
                    <a:lumMod val="75000"/>
                    <a:lumOff val="25000"/>
                  </a:schemeClr>
                </a:solidFill>
                <a:latin typeface="+mn-lt"/>
              </a:rPr>
              <a:t> </a:t>
            </a:r>
            <a:r>
              <a:rPr kumimoji="0" lang="en-GB" sz="2000" dirty="0">
                <a:solidFill>
                  <a:schemeClr val="tx1">
                    <a:lumMod val="75000"/>
                    <a:lumOff val="25000"/>
                  </a:schemeClr>
                </a:solidFill>
                <a:latin typeface="+mn-lt"/>
              </a:rPr>
              <a:t>of play ball lining guidance system</a:t>
            </a:r>
          </a:p>
          <a:p>
            <a:pPr>
              <a:lnSpc>
                <a:spcPct val="75000"/>
              </a:lnSpc>
              <a:spcBef>
                <a:spcPts val="600"/>
              </a:spcBef>
              <a:buFontTx/>
              <a:buChar char="•"/>
            </a:pPr>
            <a:r>
              <a:rPr kumimoji="0" lang="de-DE" sz="2000" dirty="0">
                <a:solidFill>
                  <a:schemeClr val="tx1">
                    <a:lumMod val="75000"/>
                    <a:lumOff val="25000"/>
                  </a:schemeClr>
                </a:solidFill>
                <a:latin typeface="+mn-lt"/>
              </a:rPr>
              <a:t> </a:t>
            </a:r>
            <a:r>
              <a:rPr kumimoji="0" lang="de-DE" sz="2000" dirty="0" smtClean="0">
                <a:solidFill>
                  <a:schemeClr val="tx1">
                    <a:lumMod val="75000"/>
                    <a:lumOff val="25000"/>
                  </a:schemeClr>
                </a:solidFill>
                <a:latin typeface="+mn-lt"/>
              </a:rPr>
              <a:t>c</a:t>
            </a:r>
            <a:r>
              <a:rPr kumimoji="0" lang="en-GB" sz="2000" dirty="0" err="1" smtClean="0">
                <a:solidFill>
                  <a:schemeClr val="tx1">
                    <a:lumMod val="75000"/>
                    <a:lumOff val="25000"/>
                  </a:schemeClr>
                </a:solidFill>
                <a:latin typeface="+mn-lt"/>
              </a:rPr>
              <a:t>ost</a:t>
            </a:r>
            <a:r>
              <a:rPr kumimoji="0" lang="en-GB" sz="2000" dirty="0" smtClean="0">
                <a:solidFill>
                  <a:schemeClr val="tx1">
                    <a:lumMod val="75000"/>
                    <a:lumOff val="25000"/>
                  </a:schemeClr>
                </a:solidFill>
                <a:latin typeface="+mn-lt"/>
              </a:rPr>
              <a:t>-efficient </a:t>
            </a:r>
            <a:r>
              <a:rPr kumimoji="0" lang="en-GB" sz="2000" dirty="0">
                <a:solidFill>
                  <a:schemeClr val="tx1">
                    <a:lumMod val="75000"/>
                    <a:lumOff val="25000"/>
                  </a:schemeClr>
                </a:solidFill>
                <a:latin typeface="+mn-lt"/>
              </a:rPr>
              <a:t>alternative for the LM modules</a:t>
            </a:r>
            <a:endParaRPr kumimoji="0" lang="de-DE" sz="2000" dirty="0">
              <a:solidFill>
                <a:schemeClr val="tx1">
                  <a:lumMod val="75000"/>
                  <a:lumOff val="25000"/>
                </a:schemeClr>
              </a:solidFill>
              <a:latin typeface="+mn-lt"/>
            </a:endParaRPr>
          </a:p>
          <a:p>
            <a:pPr eaLnBrk="0" hangingPunct="0">
              <a:spcBef>
                <a:spcPts val="600"/>
              </a:spcBef>
              <a:buFontTx/>
              <a:buChar char="•"/>
            </a:pPr>
            <a:r>
              <a:rPr kumimoji="0" lang="de-DE" sz="2000" dirty="0">
                <a:solidFill>
                  <a:schemeClr val="tx1">
                    <a:lumMod val="75000"/>
                    <a:lumOff val="25000"/>
                  </a:schemeClr>
                </a:solidFill>
                <a:latin typeface="+mn-lt"/>
              </a:rPr>
              <a:t> </a:t>
            </a:r>
            <a:r>
              <a:rPr kumimoji="0" lang="de-DE" sz="2000" dirty="0" smtClean="0">
                <a:solidFill>
                  <a:schemeClr val="tx1">
                    <a:lumMod val="75000"/>
                    <a:lumOff val="25000"/>
                  </a:schemeClr>
                </a:solidFill>
                <a:latin typeface="+mn-lt"/>
              </a:rPr>
              <a:t>p</a:t>
            </a:r>
            <a:r>
              <a:rPr kumimoji="0" lang="en-GB" sz="2000" dirty="0" err="1" smtClean="0">
                <a:solidFill>
                  <a:schemeClr val="tx1">
                    <a:lumMod val="75000"/>
                    <a:lumOff val="25000"/>
                  </a:schemeClr>
                </a:solidFill>
                <a:latin typeface="+mn-lt"/>
              </a:rPr>
              <a:t>rotected</a:t>
            </a:r>
            <a:r>
              <a:rPr kumimoji="0" lang="en-GB" sz="2000" dirty="0" smtClean="0">
                <a:solidFill>
                  <a:schemeClr val="tx1">
                    <a:lumMod val="75000"/>
                    <a:lumOff val="25000"/>
                  </a:schemeClr>
                </a:solidFill>
                <a:latin typeface="+mn-lt"/>
              </a:rPr>
              <a:t> </a:t>
            </a:r>
            <a:r>
              <a:rPr kumimoji="0" lang="en-GB" sz="2000" dirty="0">
                <a:solidFill>
                  <a:schemeClr val="tx1">
                    <a:lumMod val="75000"/>
                    <a:lumOff val="25000"/>
                  </a:schemeClr>
                </a:solidFill>
                <a:latin typeface="+mn-lt"/>
              </a:rPr>
              <a:t>guidance system by wipers</a:t>
            </a:r>
          </a:p>
          <a:p>
            <a:pPr eaLnBrk="0" hangingPunct="0">
              <a:spcBef>
                <a:spcPts val="600"/>
              </a:spcBef>
              <a:buFontTx/>
              <a:buChar char="•"/>
            </a:pPr>
            <a:r>
              <a:rPr kumimoji="0" lang="de-DE" sz="2000" dirty="0">
                <a:solidFill>
                  <a:schemeClr val="tx1">
                    <a:lumMod val="75000"/>
                    <a:lumOff val="25000"/>
                  </a:schemeClr>
                </a:solidFill>
                <a:latin typeface="+mn-lt"/>
              </a:rPr>
              <a:t> </a:t>
            </a:r>
            <a:r>
              <a:rPr lang="de-DE" sz="2000" dirty="0" err="1">
                <a:solidFill>
                  <a:schemeClr val="tx1">
                    <a:lumMod val="75000"/>
                    <a:lumOff val="25000"/>
                  </a:schemeClr>
                </a:solidFill>
                <a:latin typeface="+mn-lt"/>
              </a:rPr>
              <a:t>p</a:t>
            </a:r>
            <a:r>
              <a:rPr kumimoji="0" lang="de-DE" sz="2000" dirty="0" err="1" smtClean="0">
                <a:solidFill>
                  <a:schemeClr val="tx1">
                    <a:lumMod val="75000"/>
                    <a:lumOff val="25000"/>
                  </a:schemeClr>
                </a:solidFill>
                <a:latin typeface="+mn-lt"/>
              </a:rPr>
              <a:t>ossible</a:t>
            </a:r>
            <a:r>
              <a:rPr kumimoji="0" lang="de-DE" sz="2000" dirty="0" smtClean="0">
                <a:solidFill>
                  <a:schemeClr val="tx1">
                    <a:lumMod val="75000"/>
                    <a:lumOff val="25000"/>
                  </a:schemeClr>
                </a:solidFill>
                <a:latin typeface="+mn-lt"/>
              </a:rPr>
              <a:t> </a:t>
            </a:r>
            <a:r>
              <a:rPr kumimoji="0" lang="de-DE" sz="2000" dirty="0" err="1">
                <a:solidFill>
                  <a:schemeClr val="tx1">
                    <a:lumMod val="75000"/>
                    <a:lumOff val="25000"/>
                  </a:schemeClr>
                </a:solidFill>
                <a:latin typeface="+mn-lt"/>
              </a:rPr>
              <a:t>adoption</a:t>
            </a:r>
            <a:r>
              <a:rPr kumimoji="0" lang="de-DE" sz="2000" dirty="0">
                <a:solidFill>
                  <a:schemeClr val="tx1">
                    <a:lumMod val="75000"/>
                    <a:lumOff val="25000"/>
                  </a:schemeClr>
                </a:solidFill>
                <a:latin typeface="+mn-lt"/>
              </a:rPr>
              <a:t> </a:t>
            </a:r>
            <a:r>
              <a:rPr kumimoji="0" lang="de-DE" sz="2000" dirty="0" err="1">
                <a:solidFill>
                  <a:schemeClr val="tx1">
                    <a:lumMod val="75000"/>
                    <a:lumOff val="25000"/>
                  </a:schemeClr>
                </a:solidFill>
                <a:latin typeface="+mn-lt"/>
              </a:rPr>
              <a:t>as</a:t>
            </a:r>
            <a:r>
              <a:rPr kumimoji="0" lang="de-DE" sz="2000" dirty="0">
                <a:solidFill>
                  <a:schemeClr val="tx1">
                    <a:lumMod val="75000"/>
                    <a:lumOff val="25000"/>
                  </a:schemeClr>
                </a:solidFill>
                <a:latin typeface="+mn-lt"/>
              </a:rPr>
              <a:t> </a:t>
            </a:r>
            <a:r>
              <a:rPr kumimoji="0" lang="de-DE" sz="2000" dirty="0" err="1">
                <a:solidFill>
                  <a:schemeClr val="tx1">
                    <a:lumMod val="75000"/>
                    <a:lumOff val="25000"/>
                  </a:schemeClr>
                </a:solidFill>
                <a:latin typeface="+mn-lt"/>
              </a:rPr>
              <a:t>slides</a:t>
            </a:r>
            <a:r>
              <a:rPr kumimoji="0" lang="de-DE" sz="2000" dirty="0">
                <a:solidFill>
                  <a:schemeClr val="tx1">
                    <a:lumMod val="75000"/>
                    <a:lumOff val="25000"/>
                  </a:schemeClr>
                </a:solidFill>
                <a:latin typeface="+mn-lt"/>
              </a:rPr>
              <a:t> </a:t>
            </a:r>
            <a:r>
              <a:rPr kumimoji="0" lang="de-DE" sz="2000" dirty="0" err="1">
                <a:solidFill>
                  <a:schemeClr val="tx1">
                    <a:lumMod val="75000"/>
                    <a:lumOff val="25000"/>
                  </a:schemeClr>
                </a:solidFill>
                <a:latin typeface="+mn-lt"/>
              </a:rPr>
              <a:t>or</a:t>
            </a:r>
            <a:r>
              <a:rPr kumimoji="0" lang="de-DE" sz="2000" dirty="0">
                <a:solidFill>
                  <a:schemeClr val="tx1">
                    <a:lumMod val="75000"/>
                    <a:lumOff val="25000"/>
                  </a:schemeClr>
                </a:solidFill>
                <a:latin typeface="+mn-lt"/>
              </a:rPr>
              <a:t> </a:t>
            </a:r>
            <a:r>
              <a:rPr kumimoji="0" lang="de-DE" sz="2000" dirty="0" err="1">
                <a:solidFill>
                  <a:schemeClr val="tx1">
                    <a:lumMod val="75000"/>
                    <a:lumOff val="25000"/>
                  </a:schemeClr>
                </a:solidFill>
                <a:latin typeface="+mn-lt"/>
              </a:rPr>
              <a:t>stroke</a:t>
            </a:r>
            <a:r>
              <a:rPr kumimoji="0" lang="de-DE" sz="2000" dirty="0">
                <a:solidFill>
                  <a:schemeClr val="tx1">
                    <a:lumMod val="75000"/>
                    <a:lumOff val="25000"/>
                  </a:schemeClr>
                </a:solidFill>
                <a:latin typeface="+mn-lt"/>
              </a:rPr>
              <a:t> </a:t>
            </a:r>
            <a:r>
              <a:rPr kumimoji="0" lang="de-DE" sz="2000" dirty="0" err="1">
                <a:solidFill>
                  <a:schemeClr val="tx1">
                    <a:lumMod val="75000"/>
                    <a:lumOff val="25000"/>
                  </a:schemeClr>
                </a:solidFill>
                <a:latin typeface="+mn-lt"/>
              </a:rPr>
              <a:t>modules</a:t>
            </a:r>
            <a:endParaRPr kumimoji="0" lang="de-DE" sz="2000" dirty="0">
              <a:solidFill>
                <a:schemeClr val="tx1">
                  <a:lumMod val="75000"/>
                  <a:lumOff val="25000"/>
                </a:schemeClr>
              </a:solidFill>
              <a:latin typeface="+mn-lt"/>
            </a:endParaRPr>
          </a:p>
          <a:p>
            <a:pPr>
              <a:lnSpc>
                <a:spcPct val="75000"/>
              </a:lnSpc>
              <a:spcBef>
                <a:spcPts val="600"/>
              </a:spcBef>
              <a:buFontTx/>
              <a:buChar char="•"/>
            </a:pPr>
            <a:r>
              <a:rPr kumimoji="0" lang="de-DE" sz="2000" dirty="0">
                <a:solidFill>
                  <a:schemeClr val="tx1">
                    <a:lumMod val="75000"/>
                    <a:lumOff val="25000"/>
                  </a:schemeClr>
                </a:solidFill>
                <a:latin typeface="+mn-lt"/>
              </a:rPr>
              <a:t> </a:t>
            </a:r>
            <a:r>
              <a:rPr kumimoji="0" lang="de-DE" sz="2000" dirty="0" smtClean="0">
                <a:solidFill>
                  <a:schemeClr val="tx1">
                    <a:lumMod val="75000"/>
                    <a:lumOff val="25000"/>
                  </a:schemeClr>
                </a:solidFill>
                <a:latin typeface="+mn-lt"/>
              </a:rPr>
              <a:t>in </a:t>
            </a:r>
            <a:r>
              <a:rPr kumimoji="0" lang="de-DE" sz="2000" dirty="0" err="1">
                <a:solidFill>
                  <a:schemeClr val="tx1">
                    <a:lumMod val="75000"/>
                    <a:lumOff val="25000"/>
                  </a:schemeClr>
                </a:solidFill>
                <a:latin typeface="+mn-lt"/>
              </a:rPr>
              <a:t>the</a:t>
            </a:r>
            <a:r>
              <a:rPr kumimoji="0" lang="de-DE" sz="2000" dirty="0">
                <a:solidFill>
                  <a:schemeClr val="tx1">
                    <a:lumMod val="75000"/>
                    <a:lumOff val="25000"/>
                  </a:schemeClr>
                </a:solidFill>
                <a:latin typeface="+mn-lt"/>
              </a:rPr>
              <a:t> </a:t>
            </a:r>
            <a:r>
              <a:rPr kumimoji="0" lang="de-DE" sz="2000" dirty="0" err="1">
                <a:solidFill>
                  <a:schemeClr val="tx1">
                    <a:lumMod val="75000"/>
                    <a:lumOff val="25000"/>
                  </a:schemeClr>
                </a:solidFill>
                <a:latin typeface="+mn-lt"/>
              </a:rPr>
              <a:t>projection</a:t>
            </a:r>
            <a:r>
              <a:rPr kumimoji="0" lang="de-DE" sz="2000" dirty="0">
                <a:solidFill>
                  <a:schemeClr val="tx1">
                    <a:lumMod val="75000"/>
                    <a:lumOff val="25000"/>
                  </a:schemeClr>
                </a:solidFill>
                <a:latin typeface="+mn-lt"/>
              </a:rPr>
              <a:t> </a:t>
            </a:r>
            <a:r>
              <a:rPr kumimoji="0" lang="de-DE" sz="2000" dirty="0" err="1">
                <a:solidFill>
                  <a:schemeClr val="tx1">
                    <a:lumMod val="75000"/>
                    <a:lumOff val="25000"/>
                  </a:schemeClr>
                </a:solidFill>
                <a:latin typeface="+mn-lt"/>
              </a:rPr>
              <a:t>screen</a:t>
            </a:r>
            <a:r>
              <a:rPr kumimoji="0" lang="de-DE" sz="2000" dirty="0">
                <a:solidFill>
                  <a:schemeClr val="tx1">
                    <a:lumMod val="75000"/>
                    <a:lumOff val="25000"/>
                  </a:schemeClr>
                </a:solidFill>
                <a:latin typeface="+mn-lt"/>
              </a:rPr>
              <a:t> </a:t>
            </a:r>
            <a:r>
              <a:rPr kumimoji="0" lang="en-GB" sz="2000" dirty="0">
                <a:solidFill>
                  <a:schemeClr val="tx1">
                    <a:lumMod val="75000"/>
                    <a:lumOff val="25000"/>
                  </a:schemeClr>
                </a:solidFill>
                <a:latin typeface="+mn-lt"/>
              </a:rPr>
              <a:t>integrated dampers and proximity switches</a:t>
            </a:r>
            <a:endParaRPr kumimoji="0" lang="de-DE" sz="2000" dirty="0">
              <a:solidFill>
                <a:schemeClr val="tx1">
                  <a:lumMod val="75000"/>
                  <a:lumOff val="25000"/>
                </a:schemeClr>
              </a:solidFill>
              <a:latin typeface="+mn-lt"/>
            </a:endParaRPr>
          </a:p>
          <a:p>
            <a:pPr eaLnBrk="0" hangingPunct="0">
              <a:spcBef>
                <a:spcPts val="600"/>
              </a:spcBef>
              <a:buFontTx/>
              <a:buChar char="•"/>
            </a:pPr>
            <a:r>
              <a:rPr kumimoji="0" lang="de-DE" sz="2000" dirty="0">
                <a:solidFill>
                  <a:schemeClr val="tx1">
                    <a:lumMod val="75000"/>
                    <a:lumOff val="25000"/>
                  </a:schemeClr>
                </a:solidFill>
                <a:latin typeface="+mn-lt"/>
              </a:rPr>
              <a:t> </a:t>
            </a:r>
            <a:r>
              <a:rPr lang="de-DE" sz="2000" dirty="0" err="1">
                <a:solidFill>
                  <a:schemeClr val="tx1">
                    <a:lumMod val="75000"/>
                    <a:lumOff val="25000"/>
                  </a:schemeClr>
                </a:solidFill>
                <a:latin typeface="+mn-lt"/>
              </a:rPr>
              <a:t>s</a:t>
            </a:r>
            <a:r>
              <a:rPr kumimoji="0" lang="de-DE" sz="2000" dirty="0" err="1" smtClean="0">
                <a:solidFill>
                  <a:schemeClr val="tx1">
                    <a:lumMod val="75000"/>
                    <a:lumOff val="25000"/>
                  </a:schemeClr>
                </a:solidFill>
                <a:latin typeface="+mn-lt"/>
              </a:rPr>
              <a:t>everal</a:t>
            </a:r>
            <a:r>
              <a:rPr kumimoji="0" lang="de-DE" sz="2000" dirty="0" smtClean="0">
                <a:solidFill>
                  <a:schemeClr val="tx1">
                    <a:lumMod val="75000"/>
                    <a:lumOff val="25000"/>
                  </a:schemeClr>
                </a:solidFill>
                <a:latin typeface="+mn-lt"/>
              </a:rPr>
              <a:t> </a:t>
            </a:r>
            <a:r>
              <a:rPr kumimoji="0" lang="de-DE" sz="2000" dirty="0">
                <a:solidFill>
                  <a:schemeClr val="tx1">
                    <a:lumMod val="75000"/>
                    <a:lumOff val="25000"/>
                  </a:schemeClr>
                </a:solidFill>
                <a:latin typeface="+mn-lt"/>
              </a:rPr>
              <a:t>intermediate </a:t>
            </a:r>
            <a:r>
              <a:rPr kumimoji="0" lang="de-DE" sz="2000" dirty="0" err="1">
                <a:solidFill>
                  <a:schemeClr val="tx1">
                    <a:lumMod val="75000"/>
                    <a:lumOff val="25000"/>
                  </a:schemeClr>
                </a:solidFill>
                <a:latin typeface="+mn-lt"/>
              </a:rPr>
              <a:t>positions</a:t>
            </a:r>
            <a:r>
              <a:rPr kumimoji="0" lang="de-DE" sz="2000" dirty="0">
                <a:solidFill>
                  <a:schemeClr val="tx1">
                    <a:lumMod val="75000"/>
                    <a:lumOff val="25000"/>
                  </a:schemeClr>
                </a:solidFill>
                <a:latin typeface="+mn-lt"/>
              </a:rPr>
              <a:t> </a:t>
            </a:r>
            <a:r>
              <a:rPr kumimoji="0" lang="de-DE" sz="2000" dirty="0" err="1">
                <a:solidFill>
                  <a:schemeClr val="tx1">
                    <a:lumMod val="75000"/>
                    <a:lumOff val="25000"/>
                  </a:schemeClr>
                </a:solidFill>
                <a:latin typeface="+mn-lt"/>
              </a:rPr>
              <a:t>available</a:t>
            </a:r>
            <a:r>
              <a:rPr kumimoji="0" lang="de-DE" sz="2000" dirty="0">
                <a:solidFill>
                  <a:schemeClr val="tx1">
                    <a:lumMod val="75000"/>
                    <a:lumOff val="25000"/>
                  </a:schemeClr>
                </a:solidFill>
                <a:latin typeface="+mn-lt"/>
              </a:rPr>
              <a:t> – </a:t>
            </a:r>
            <a:r>
              <a:rPr kumimoji="0" lang="de-DE" sz="2000" dirty="0" err="1">
                <a:solidFill>
                  <a:schemeClr val="tx1">
                    <a:lumMod val="75000"/>
                    <a:lumOff val="25000"/>
                  </a:schemeClr>
                </a:solidFill>
                <a:latin typeface="+mn-lt"/>
              </a:rPr>
              <a:t>can</a:t>
            </a:r>
            <a:r>
              <a:rPr kumimoji="0" lang="de-DE" sz="2000" dirty="0">
                <a:solidFill>
                  <a:schemeClr val="tx1">
                    <a:lumMod val="75000"/>
                    <a:lumOff val="25000"/>
                  </a:schemeClr>
                </a:solidFill>
                <a:latin typeface="+mn-lt"/>
              </a:rPr>
              <a:t> </a:t>
            </a:r>
            <a:r>
              <a:rPr kumimoji="0" lang="de-DE" sz="2000" dirty="0" err="1">
                <a:solidFill>
                  <a:schemeClr val="tx1">
                    <a:lumMod val="75000"/>
                    <a:lumOff val="25000"/>
                  </a:schemeClr>
                </a:solidFill>
                <a:latin typeface="+mn-lt"/>
              </a:rPr>
              <a:t>be</a:t>
            </a:r>
            <a:r>
              <a:rPr kumimoji="0" lang="de-DE" sz="2000" dirty="0">
                <a:solidFill>
                  <a:schemeClr val="tx1">
                    <a:lumMod val="75000"/>
                    <a:lumOff val="25000"/>
                  </a:schemeClr>
                </a:solidFill>
                <a:latin typeface="+mn-lt"/>
              </a:rPr>
              <a:t> </a:t>
            </a:r>
            <a:r>
              <a:rPr kumimoji="0" lang="de-DE" sz="2000" dirty="0" err="1">
                <a:solidFill>
                  <a:schemeClr val="tx1">
                    <a:lumMod val="75000"/>
                    <a:lumOff val="25000"/>
                  </a:schemeClr>
                </a:solidFill>
                <a:latin typeface="+mn-lt"/>
              </a:rPr>
              <a:t>retrofitted</a:t>
            </a:r>
            <a:endParaRPr kumimoji="0" lang="de-DE" sz="2000" dirty="0">
              <a:solidFill>
                <a:schemeClr val="tx1">
                  <a:lumMod val="75000"/>
                  <a:lumOff val="25000"/>
                </a:schemeClr>
              </a:solidFill>
              <a:latin typeface="+mn-lt"/>
            </a:endParaRPr>
          </a:p>
          <a:p>
            <a:pPr eaLnBrk="0" hangingPunct="0">
              <a:spcBef>
                <a:spcPts val="600"/>
              </a:spcBef>
              <a:buFontTx/>
              <a:buChar char="•"/>
            </a:pPr>
            <a:r>
              <a:rPr kumimoji="0" lang="de-DE" sz="2000" dirty="0">
                <a:solidFill>
                  <a:schemeClr val="tx1">
                    <a:lumMod val="75000"/>
                    <a:lumOff val="25000"/>
                  </a:schemeClr>
                </a:solidFill>
                <a:latin typeface="+mn-lt"/>
              </a:rPr>
              <a:t> </a:t>
            </a:r>
            <a:r>
              <a:rPr kumimoji="0" lang="de-DE" sz="2000" dirty="0" err="1" smtClean="0">
                <a:solidFill>
                  <a:schemeClr val="tx1">
                    <a:lumMod val="75000"/>
                    <a:lumOff val="25000"/>
                  </a:schemeClr>
                </a:solidFill>
                <a:latin typeface="+mn-lt"/>
              </a:rPr>
              <a:t>rod</a:t>
            </a:r>
            <a:r>
              <a:rPr kumimoji="0" lang="de-DE" sz="2000" dirty="0" smtClean="0">
                <a:solidFill>
                  <a:schemeClr val="tx1">
                    <a:lumMod val="75000"/>
                    <a:lumOff val="25000"/>
                  </a:schemeClr>
                </a:solidFill>
                <a:latin typeface="+mn-lt"/>
              </a:rPr>
              <a:t> </a:t>
            </a:r>
            <a:r>
              <a:rPr kumimoji="0" lang="de-DE" sz="2000" dirty="0">
                <a:solidFill>
                  <a:schemeClr val="tx1">
                    <a:lumMod val="75000"/>
                    <a:lumOff val="25000"/>
                  </a:schemeClr>
                </a:solidFill>
                <a:latin typeface="+mn-lt"/>
              </a:rPr>
              <a:t>lock </a:t>
            </a:r>
            <a:r>
              <a:rPr kumimoji="0" lang="de-DE" sz="2000" dirty="0" err="1">
                <a:solidFill>
                  <a:schemeClr val="tx1">
                    <a:lumMod val="75000"/>
                    <a:lumOff val="25000"/>
                  </a:schemeClr>
                </a:solidFill>
                <a:latin typeface="+mn-lt"/>
              </a:rPr>
              <a:t>possible</a:t>
            </a:r>
            <a:r>
              <a:rPr kumimoji="0" lang="de-DE" sz="2000" dirty="0">
                <a:solidFill>
                  <a:schemeClr val="tx1">
                    <a:lumMod val="75000"/>
                    <a:lumOff val="25000"/>
                  </a:schemeClr>
                </a:solidFill>
                <a:latin typeface="+mn-lt"/>
              </a:rPr>
              <a:t> – </a:t>
            </a:r>
            <a:r>
              <a:rPr kumimoji="0" lang="de-DE" sz="2000" dirty="0" err="1">
                <a:solidFill>
                  <a:schemeClr val="tx1">
                    <a:lumMod val="75000"/>
                    <a:lumOff val="25000"/>
                  </a:schemeClr>
                </a:solidFill>
                <a:latin typeface="+mn-lt"/>
              </a:rPr>
              <a:t>can</a:t>
            </a:r>
            <a:r>
              <a:rPr kumimoji="0" lang="de-DE" sz="2000" dirty="0">
                <a:solidFill>
                  <a:schemeClr val="tx1">
                    <a:lumMod val="75000"/>
                    <a:lumOff val="25000"/>
                  </a:schemeClr>
                </a:solidFill>
                <a:latin typeface="+mn-lt"/>
              </a:rPr>
              <a:t> </a:t>
            </a:r>
            <a:r>
              <a:rPr kumimoji="0" lang="de-DE" sz="2000" dirty="0" err="1">
                <a:solidFill>
                  <a:schemeClr val="tx1">
                    <a:lumMod val="75000"/>
                    <a:lumOff val="25000"/>
                  </a:schemeClr>
                </a:solidFill>
                <a:latin typeface="+mn-lt"/>
              </a:rPr>
              <a:t>be</a:t>
            </a:r>
            <a:r>
              <a:rPr kumimoji="0" lang="de-DE" sz="2000" dirty="0">
                <a:solidFill>
                  <a:schemeClr val="tx1">
                    <a:lumMod val="75000"/>
                    <a:lumOff val="25000"/>
                  </a:schemeClr>
                </a:solidFill>
                <a:latin typeface="+mn-lt"/>
              </a:rPr>
              <a:t> </a:t>
            </a:r>
            <a:r>
              <a:rPr kumimoji="0" lang="de-DE" sz="2000" dirty="0" err="1">
                <a:solidFill>
                  <a:schemeClr val="tx1">
                    <a:lumMod val="75000"/>
                    <a:lumOff val="25000"/>
                  </a:schemeClr>
                </a:solidFill>
                <a:latin typeface="+mn-lt"/>
              </a:rPr>
              <a:t>retrofitted</a:t>
            </a:r>
            <a:r>
              <a:rPr kumimoji="0" lang="de-DE" sz="2000" dirty="0">
                <a:solidFill>
                  <a:schemeClr val="tx1">
                    <a:lumMod val="75000"/>
                    <a:lumOff val="25000"/>
                  </a:schemeClr>
                </a:solidFill>
                <a:latin typeface="+mn-lt"/>
              </a:rPr>
              <a:t> (</a:t>
            </a:r>
            <a:r>
              <a:rPr kumimoji="0" lang="de-DE" sz="2000" dirty="0" err="1">
                <a:solidFill>
                  <a:schemeClr val="tx1">
                    <a:lumMod val="75000"/>
                    <a:lumOff val="25000"/>
                  </a:schemeClr>
                </a:solidFill>
                <a:latin typeface="+mn-lt"/>
              </a:rPr>
              <a:t>from</a:t>
            </a:r>
            <a:r>
              <a:rPr kumimoji="0" lang="de-DE" sz="2000" dirty="0">
                <a:solidFill>
                  <a:schemeClr val="tx1">
                    <a:lumMod val="75000"/>
                    <a:lumOff val="25000"/>
                  </a:schemeClr>
                </a:solidFill>
                <a:latin typeface="+mn-lt"/>
              </a:rPr>
              <a:t> on </a:t>
            </a:r>
            <a:r>
              <a:rPr kumimoji="0" lang="de-DE" sz="2000" dirty="0" err="1">
                <a:solidFill>
                  <a:schemeClr val="tx1">
                    <a:lumMod val="75000"/>
                    <a:lumOff val="25000"/>
                  </a:schemeClr>
                </a:solidFill>
                <a:latin typeface="+mn-lt"/>
              </a:rPr>
              <a:t>size</a:t>
            </a:r>
            <a:r>
              <a:rPr kumimoji="0" lang="de-DE" sz="2000" dirty="0">
                <a:solidFill>
                  <a:schemeClr val="tx1">
                    <a:lumMod val="75000"/>
                    <a:lumOff val="25000"/>
                  </a:schemeClr>
                </a:solidFill>
                <a:latin typeface="+mn-lt"/>
              </a:rPr>
              <a:t> </a:t>
            </a:r>
            <a:r>
              <a:rPr kumimoji="0" lang="de-DE" sz="2000" dirty="0" smtClean="0">
                <a:solidFill>
                  <a:schemeClr val="tx1">
                    <a:lumMod val="75000"/>
                    <a:lumOff val="25000"/>
                  </a:schemeClr>
                </a:solidFill>
                <a:latin typeface="+mn-lt"/>
              </a:rPr>
              <a:t>100</a:t>
            </a:r>
            <a:r>
              <a:rPr kumimoji="0" lang="de-DE" sz="2000" dirty="0">
                <a:solidFill>
                  <a:schemeClr val="tx1">
                    <a:lumMod val="75000"/>
                    <a:lumOff val="25000"/>
                  </a:schemeClr>
                </a:solidFill>
                <a:latin typeface="+mn-lt"/>
              </a:rPr>
              <a:t>) </a:t>
            </a:r>
          </a:p>
          <a:p>
            <a:pPr eaLnBrk="0" hangingPunct="0">
              <a:spcBef>
                <a:spcPts val="600"/>
              </a:spcBef>
            </a:pPr>
            <a:r>
              <a:rPr kumimoji="0" lang="de-DE" sz="2000" dirty="0">
                <a:solidFill>
                  <a:schemeClr val="tx1">
                    <a:lumMod val="75000"/>
                    <a:lumOff val="25000"/>
                  </a:schemeClr>
                </a:solidFill>
                <a:latin typeface="+mn-lt"/>
              </a:rPr>
              <a:t>  </a:t>
            </a:r>
          </a:p>
        </p:txBody>
      </p:sp>
      <p:grpSp>
        <p:nvGrpSpPr>
          <p:cNvPr id="40" name="Gruppieren 73"/>
          <p:cNvGrpSpPr>
            <a:grpSpLocks/>
          </p:cNvGrpSpPr>
          <p:nvPr/>
        </p:nvGrpSpPr>
        <p:grpSpPr bwMode="auto">
          <a:xfrm>
            <a:off x="6929438" y="2912791"/>
            <a:ext cx="1882781" cy="1330835"/>
            <a:chOff x="7215176" y="2913186"/>
            <a:chExt cx="1596815" cy="1329933"/>
          </a:xfrm>
        </p:grpSpPr>
        <p:grpSp>
          <p:nvGrpSpPr>
            <p:cNvPr id="41" name="Gruppieren 26"/>
            <p:cNvGrpSpPr>
              <a:grpSpLocks/>
            </p:cNvGrpSpPr>
            <p:nvPr/>
          </p:nvGrpSpPr>
          <p:grpSpPr bwMode="auto">
            <a:xfrm>
              <a:off x="7215176" y="3129895"/>
              <a:ext cx="1596774" cy="246054"/>
              <a:chOff x="6500401" y="3454042"/>
              <a:chExt cx="1597173" cy="245922"/>
            </a:xfrm>
          </p:grpSpPr>
          <p:grpSp>
            <p:nvGrpSpPr>
              <p:cNvPr id="67" name="Gruppieren 12"/>
              <p:cNvGrpSpPr>
                <a:grpSpLocks/>
              </p:cNvGrpSpPr>
              <p:nvPr/>
            </p:nvGrpSpPr>
            <p:grpSpPr bwMode="auto">
              <a:xfrm>
                <a:off x="6500401" y="3457464"/>
                <a:ext cx="180045" cy="179902"/>
                <a:chOff x="7352816" y="3260792"/>
                <a:chExt cx="300671" cy="311536"/>
              </a:xfrm>
            </p:grpSpPr>
            <p:sp>
              <p:nvSpPr>
                <p:cNvPr id="69" name="Ellipse 13"/>
                <p:cNvSpPr>
                  <a:spLocks noChangeArrowheads="1"/>
                </p:cNvSpPr>
                <p:nvPr/>
              </p:nvSpPr>
              <p:spPr bwMode="auto">
                <a:xfrm>
                  <a:off x="7392929" y="3344116"/>
                  <a:ext cx="210470" cy="218076"/>
                </a:xfrm>
                <a:prstGeom prst="ellipse">
                  <a:avLst/>
                </a:prstGeom>
                <a:solidFill>
                  <a:schemeClr val="tx1"/>
                </a:solidFill>
                <a:ln w="6350" algn="ctr">
                  <a:solidFill>
                    <a:schemeClr val="tx1"/>
                  </a:solidFill>
                  <a:round/>
                  <a:headEnd/>
                  <a:tailEnd/>
                </a:ln>
              </p:spPr>
              <p:txBody>
                <a:bodyPr/>
                <a:lstStyle/>
                <a:p>
                  <a:pPr algn="ctr" eaLnBrk="0" hangingPunct="0"/>
                  <a:endParaRPr lang="de-DE" sz="800" b="1"/>
                </a:p>
              </p:txBody>
            </p:sp>
            <p:sp>
              <p:nvSpPr>
                <p:cNvPr id="70" name="Textfeld 14"/>
                <p:cNvSpPr txBox="1">
                  <a:spLocks noChangeArrowheads="1"/>
                </p:cNvSpPr>
                <p:nvPr/>
              </p:nvSpPr>
              <p:spPr bwMode="auto">
                <a:xfrm>
                  <a:off x="7352816" y="3260792"/>
                  <a:ext cx="300671" cy="311536"/>
                </a:xfrm>
                <a:prstGeom prst="rect">
                  <a:avLst/>
                </a:prstGeom>
                <a:noFill/>
                <a:ln w="9525">
                  <a:noFill/>
                  <a:miter lim="800000"/>
                  <a:headEnd/>
                  <a:tailEnd/>
                </a:ln>
              </p:spPr>
              <p:txBody>
                <a:bodyPr>
                  <a:spAutoFit/>
                </a:bodyPr>
                <a:lstStyle/>
                <a:p>
                  <a:pPr algn="ctr"/>
                  <a:r>
                    <a:rPr lang="de-DE" sz="800" b="1">
                      <a:solidFill>
                        <a:schemeClr val="bg1"/>
                      </a:solidFill>
                    </a:rPr>
                    <a:t>2</a:t>
                  </a:r>
                </a:p>
              </p:txBody>
            </p:sp>
          </p:grpSp>
          <p:sp>
            <p:nvSpPr>
              <p:cNvPr id="68" name="Textfeld 22"/>
              <p:cNvSpPr txBox="1">
                <a:spLocks noChangeArrowheads="1"/>
              </p:cNvSpPr>
              <p:nvPr/>
            </p:nvSpPr>
            <p:spPr bwMode="auto">
              <a:xfrm>
                <a:off x="6643702" y="3454042"/>
                <a:ext cx="1453872" cy="245922"/>
              </a:xfrm>
              <a:prstGeom prst="rect">
                <a:avLst/>
              </a:prstGeom>
              <a:noFill/>
              <a:ln w="9525">
                <a:noFill/>
                <a:miter lim="800000"/>
                <a:headEnd/>
                <a:tailEnd/>
              </a:ln>
            </p:spPr>
            <p:txBody>
              <a:bodyPr>
                <a:spAutoFit/>
              </a:bodyPr>
              <a:lstStyle/>
              <a:p>
                <a:r>
                  <a:rPr lang="de-DE" sz="1000" b="1" dirty="0">
                    <a:solidFill>
                      <a:schemeClr val="tx1">
                        <a:lumMod val="75000"/>
                        <a:lumOff val="25000"/>
                      </a:schemeClr>
                    </a:solidFill>
                    <a:latin typeface="+mn-lt"/>
                  </a:rPr>
                  <a:t>Drive</a:t>
                </a:r>
              </a:p>
            </p:txBody>
          </p:sp>
        </p:grpSp>
        <p:grpSp>
          <p:nvGrpSpPr>
            <p:cNvPr id="42" name="Gruppieren 26"/>
            <p:cNvGrpSpPr>
              <a:grpSpLocks/>
            </p:cNvGrpSpPr>
            <p:nvPr/>
          </p:nvGrpSpPr>
          <p:grpSpPr bwMode="auto">
            <a:xfrm>
              <a:off x="7215190" y="3346723"/>
              <a:ext cx="1596774" cy="246054"/>
              <a:chOff x="6500401" y="3454044"/>
              <a:chExt cx="1597173" cy="245922"/>
            </a:xfrm>
          </p:grpSpPr>
          <p:grpSp>
            <p:nvGrpSpPr>
              <p:cNvPr id="63" name="Gruppieren 12"/>
              <p:cNvGrpSpPr>
                <a:grpSpLocks/>
              </p:cNvGrpSpPr>
              <p:nvPr/>
            </p:nvGrpSpPr>
            <p:grpSpPr bwMode="auto">
              <a:xfrm>
                <a:off x="6500401" y="3457465"/>
                <a:ext cx="180045" cy="215328"/>
                <a:chOff x="7352816" y="3260792"/>
                <a:chExt cx="300671" cy="372883"/>
              </a:xfrm>
            </p:grpSpPr>
            <p:sp>
              <p:nvSpPr>
                <p:cNvPr id="65" name="Ellipse 13"/>
                <p:cNvSpPr>
                  <a:spLocks noChangeArrowheads="1"/>
                </p:cNvSpPr>
                <p:nvPr/>
              </p:nvSpPr>
              <p:spPr bwMode="auto">
                <a:xfrm>
                  <a:off x="7392929" y="3344116"/>
                  <a:ext cx="210470" cy="218076"/>
                </a:xfrm>
                <a:prstGeom prst="ellipse">
                  <a:avLst/>
                </a:prstGeom>
                <a:solidFill>
                  <a:schemeClr val="tx1"/>
                </a:solidFill>
                <a:ln w="6350" algn="ctr">
                  <a:solidFill>
                    <a:schemeClr val="tx1"/>
                  </a:solidFill>
                  <a:round/>
                  <a:headEnd/>
                  <a:tailEnd/>
                </a:ln>
              </p:spPr>
              <p:txBody>
                <a:bodyPr/>
                <a:lstStyle/>
                <a:p>
                  <a:pPr algn="ctr" eaLnBrk="0" hangingPunct="0"/>
                  <a:endParaRPr lang="de-DE" sz="800" b="1"/>
                </a:p>
              </p:txBody>
            </p:sp>
            <p:sp>
              <p:nvSpPr>
                <p:cNvPr id="66" name="Textfeld 14"/>
                <p:cNvSpPr txBox="1">
                  <a:spLocks noChangeArrowheads="1"/>
                </p:cNvSpPr>
                <p:nvPr/>
              </p:nvSpPr>
              <p:spPr bwMode="auto">
                <a:xfrm>
                  <a:off x="7352816" y="3260792"/>
                  <a:ext cx="300671" cy="372883"/>
                </a:xfrm>
                <a:prstGeom prst="rect">
                  <a:avLst/>
                </a:prstGeom>
                <a:noFill/>
                <a:ln w="9525">
                  <a:noFill/>
                  <a:miter lim="800000"/>
                  <a:headEnd/>
                  <a:tailEnd/>
                </a:ln>
              </p:spPr>
              <p:txBody>
                <a:bodyPr>
                  <a:spAutoFit/>
                </a:bodyPr>
                <a:lstStyle/>
                <a:p>
                  <a:pPr algn="ctr"/>
                  <a:r>
                    <a:rPr lang="de-DE" sz="800" b="1">
                      <a:solidFill>
                        <a:schemeClr val="bg1"/>
                      </a:solidFill>
                    </a:rPr>
                    <a:t>3</a:t>
                  </a:r>
                </a:p>
              </p:txBody>
            </p:sp>
          </p:grpSp>
          <p:sp>
            <p:nvSpPr>
              <p:cNvPr id="64" name="Textfeld 22"/>
              <p:cNvSpPr txBox="1">
                <a:spLocks noChangeArrowheads="1"/>
              </p:cNvSpPr>
              <p:nvPr/>
            </p:nvSpPr>
            <p:spPr bwMode="auto">
              <a:xfrm>
                <a:off x="6643702" y="3454044"/>
                <a:ext cx="1453872" cy="245922"/>
              </a:xfrm>
              <a:prstGeom prst="rect">
                <a:avLst/>
              </a:prstGeom>
              <a:noFill/>
              <a:ln w="9525">
                <a:noFill/>
                <a:miter lim="800000"/>
                <a:headEnd/>
                <a:tailEnd/>
              </a:ln>
            </p:spPr>
            <p:txBody>
              <a:bodyPr>
                <a:spAutoFit/>
              </a:bodyPr>
              <a:lstStyle/>
              <a:p>
                <a:r>
                  <a:rPr lang="de-DE" sz="1000" b="1" dirty="0">
                    <a:solidFill>
                      <a:schemeClr val="tx1">
                        <a:lumMod val="75000"/>
                        <a:lumOff val="25000"/>
                      </a:schemeClr>
                    </a:solidFill>
                    <a:latin typeface="+mn-lt"/>
                  </a:rPr>
                  <a:t>Modular design hole </a:t>
                </a:r>
                <a:r>
                  <a:rPr lang="de-DE" sz="1000" b="1" dirty="0" err="1">
                    <a:solidFill>
                      <a:schemeClr val="tx1">
                        <a:lumMod val="75000"/>
                        <a:lumOff val="25000"/>
                      </a:schemeClr>
                    </a:solidFill>
                    <a:latin typeface="+mn-lt"/>
                  </a:rPr>
                  <a:t>pattern</a:t>
                </a:r>
                <a:endParaRPr lang="de-DE" sz="1000" b="1" dirty="0">
                  <a:solidFill>
                    <a:schemeClr val="tx1">
                      <a:lumMod val="75000"/>
                      <a:lumOff val="25000"/>
                    </a:schemeClr>
                  </a:solidFill>
                  <a:latin typeface="+mn-lt"/>
                </a:endParaRPr>
              </a:p>
            </p:txBody>
          </p:sp>
        </p:grpSp>
        <p:grpSp>
          <p:nvGrpSpPr>
            <p:cNvPr id="43" name="Gruppieren 26"/>
            <p:cNvGrpSpPr>
              <a:grpSpLocks/>
            </p:cNvGrpSpPr>
            <p:nvPr/>
          </p:nvGrpSpPr>
          <p:grpSpPr bwMode="auto">
            <a:xfrm>
              <a:off x="7215190" y="3563548"/>
              <a:ext cx="1596774" cy="246054"/>
              <a:chOff x="6500401" y="3454043"/>
              <a:chExt cx="1597173" cy="245922"/>
            </a:xfrm>
          </p:grpSpPr>
          <p:grpSp>
            <p:nvGrpSpPr>
              <p:cNvPr id="59" name="Gruppieren 12"/>
              <p:cNvGrpSpPr>
                <a:grpSpLocks/>
              </p:cNvGrpSpPr>
              <p:nvPr/>
            </p:nvGrpSpPr>
            <p:grpSpPr bwMode="auto">
              <a:xfrm>
                <a:off x="6500401" y="3457465"/>
                <a:ext cx="180045" cy="215328"/>
                <a:chOff x="7352816" y="3260792"/>
                <a:chExt cx="300671" cy="372883"/>
              </a:xfrm>
            </p:grpSpPr>
            <p:sp>
              <p:nvSpPr>
                <p:cNvPr id="61" name="Ellipse 13"/>
                <p:cNvSpPr>
                  <a:spLocks noChangeArrowheads="1"/>
                </p:cNvSpPr>
                <p:nvPr/>
              </p:nvSpPr>
              <p:spPr bwMode="auto">
                <a:xfrm>
                  <a:off x="7392929" y="3344116"/>
                  <a:ext cx="210470" cy="218076"/>
                </a:xfrm>
                <a:prstGeom prst="ellipse">
                  <a:avLst/>
                </a:prstGeom>
                <a:solidFill>
                  <a:schemeClr val="tx1"/>
                </a:solidFill>
                <a:ln w="6350" algn="ctr">
                  <a:solidFill>
                    <a:schemeClr val="tx1"/>
                  </a:solidFill>
                  <a:round/>
                  <a:headEnd/>
                  <a:tailEnd/>
                </a:ln>
              </p:spPr>
              <p:txBody>
                <a:bodyPr/>
                <a:lstStyle/>
                <a:p>
                  <a:pPr algn="ctr" eaLnBrk="0" hangingPunct="0"/>
                  <a:endParaRPr lang="de-DE" sz="800" b="1"/>
                </a:p>
              </p:txBody>
            </p:sp>
            <p:sp>
              <p:nvSpPr>
                <p:cNvPr id="62" name="Textfeld 14"/>
                <p:cNvSpPr txBox="1">
                  <a:spLocks noChangeArrowheads="1"/>
                </p:cNvSpPr>
                <p:nvPr/>
              </p:nvSpPr>
              <p:spPr bwMode="auto">
                <a:xfrm>
                  <a:off x="7352816" y="3260792"/>
                  <a:ext cx="300671" cy="372883"/>
                </a:xfrm>
                <a:prstGeom prst="rect">
                  <a:avLst/>
                </a:prstGeom>
                <a:noFill/>
                <a:ln w="9525">
                  <a:noFill/>
                  <a:miter lim="800000"/>
                  <a:headEnd/>
                  <a:tailEnd/>
                </a:ln>
              </p:spPr>
              <p:txBody>
                <a:bodyPr>
                  <a:spAutoFit/>
                </a:bodyPr>
                <a:lstStyle/>
                <a:p>
                  <a:pPr algn="ctr"/>
                  <a:r>
                    <a:rPr lang="de-DE" sz="800" b="1">
                      <a:solidFill>
                        <a:schemeClr val="bg1"/>
                      </a:solidFill>
                    </a:rPr>
                    <a:t>4</a:t>
                  </a:r>
                </a:p>
              </p:txBody>
            </p:sp>
          </p:grpSp>
          <p:sp>
            <p:nvSpPr>
              <p:cNvPr id="60" name="Textfeld 22"/>
              <p:cNvSpPr txBox="1">
                <a:spLocks noChangeArrowheads="1"/>
              </p:cNvSpPr>
              <p:nvPr/>
            </p:nvSpPr>
            <p:spPr bwMode="auto">
              <a:xfrm>
                <a:off x="6643702" y="3454043"/>
                <a:ext cx="1453872" cy="245922"/>
              </a:xfrm>
              <a:prstGeom prst="rect">
                <a:avLst/>
              </a:prstGeom>
              <a:noFill/>
              <a:ln w="9525">
                <a:noFill/>
                <a:miter lim="800000"/>
                <a:headEnd/>
                <a:tailEnd/>
              </a:ln>
            </p:spPr>
            <p:txBody>
              <a:bodyPr>
                <a:spAutoFit/>
              </a:bodyPr>
              <a:lstStyle/>
              <a:p>
                <a:r>
                  <a:rPr lang="de-DE" sz="1000" b="1" dirty="0" err="1">
                    <a:solidFill>
                      <a:schemeClr val="tx1">
                        <a:lumMod val="75000"/>
                        <a:lumOff val="25000"/>
                      </a:schemeClr>
                    </a:solidFill>
                    <a:latin typeface="+mn-lt"/>
                  </a:rPr>
                  <a:t>Dampening</a:t>
                </a:r>
                <a:r>
                  <a:rPr lang="de-DE" sz="1000" b="1" dirty="0">
                    <a:solidFill>
                      <a:schemeClr val="tx1">
                        <a:lumMod val="75000"/>
                        <a:lumOff val="25000"/>
                      </a:schemeClr>
                    </a:solidFill>
                    <a:latin typeface="+mn-lt"/>
                  </a:rPr>
                  <a:t> </a:t>
                </a:r>
                <a:r>
                  <a:rPr lang="de-DE" sz="1000" b="1" dirty="0" err="1">
                    <a:solidFill>
                      <a:schemeClr val="tx1">
                        <a:lumMod val="75000"/>
                        <a:lumOff val="25000"/>
                      </a:schemeClr>
                    </a:solidFill>
                    <a:latin typeface="+mn-lt"/>
                  </a:rPr>
                  <a:t>adjustment</a:t>
                </a:r>
                <a:endParaRPr lang="de-DE" sz="1000" b="1" dirty="0">
                  <a:solidFill>
                    <a:schemeClr val="tx1">
                      <a:lumMod val="75000"/>
                      <a:lumOff val="25000"/>
                    </a:schemeClr>
                  </a:solidFill>
                  <a:latin typeface="+mn-lt"/>
                </a:endParaRPr>
              </a:p>
            </p:txBody>
          </p:sp>
        </p:grpSp>
        <p:grpSp>
          <p:nvGrpSpPr>
            <p:cNvPr id="44" name="Gruppieren 26"/>
            <p:cNvGrpSpPr>
              <a:grpSpLocks/>
            </p:cNvGrpSpPr>
            <p:nvPr/>
          </p:nvGrpSpPr>
          <p:grpSpPr bwMode="auto">
            <a:xfrm>
              <a:off x="7215190" y="2913186"/>
              <a:ext cx="1596774" cy="246054"/>
              <a:chOff x="6500401" y="3454046"/>
              <a:chExt cx="1597173" cy="245922"/>
            </a:xfrm>
          </p:grpSpPr>
          <p:grpSp>
            <p:nvGrpSpPr>
              <p:cNvPr id="55" name="Gruppieren 12"/>
              <p:cNvGrpSpPr>
                <a:grpSpLocks/>
              </p:cNvGrpSpPr>
              <p:nvPr/>
            </p:nvGrpSpPr>
            <p:grpSpPr bwMode="auto">
              <a:xfrm>
                <a:off x="6500401" y="3457478"/>
                <a:ext cx="180045" cy="215329"/>
                <a:chOff x="7352816" y="3260809"/>
                <a:chExt cx="300671" cy="372884"/>
              </a:xfrm>
            </p:grpSpPr>
            <p:sp>
              <p:nvSpPr>
                <p:cNvPr id="57" name="Ellipse 13"/>
                <p:cNvSpPr>
                  <a:spLocks noChangeArrowheads="1"/>
                </p:cNvSpPr>
                <p:nvPr/>
              </p:nvSpPr>
              <p:spPr bwMode="auto">
                <a:xfrm>
                  <a:off x="7392929" y="3344116"/>
                  <a:ext cx="210470" cy="218076"/>
                </a:xfrm>
                <a:prstGeom prst="ellipse">
                  <a:avLst/>
                </a:prstGeom>
                <a:solidFill>
                  <a:schemeClr val="tx1"/>
                </a:solidFill>
                <a:ln w="6350" algn="ctr">
                  <a:solidFill>
                    <a:schemeClr val="tx1"/>
                  </a:solidFill>
                  <a:round/>
                  <a:headEnd/>
                  <a:tailEnd/>
                </a:ln>
              </p:spPr>
              <p:txBody>
                <a:bodyPr/>
                <a:lstStyle/>
                <a:p>
                  <a:pPr algn="ctr" eaLnBrk="0" hangingPunct="0"/>
                  <a:endParaRPr lang="de-DE" sz="800" b="1"/>
                </a:p>
              </p:txBody>
            </p:sp>
            <p:sp>
              <p:nvSpPr>
                <p:cNvPr id="58" name="Textfeld 14"/>
                <p:cNvSpPr txBox="1">
                  <a:spLocks noChangeArrowheads="1"/>
                </p:cNvSpPr>
                <p:nvPr/>
              </p:nvSpPr>
              <p:spPr bwMode="auto">
                <a:xfrm>
                  <a:off x="7352816" y="3260809"/>
                  <a:ext cx="300671" cy="372884"/>
                </a:xfrm>
                <a:prstGeom prst="rect">
                  <a:avLst/>
                </a:prstGeom>
                <a:noFill/>
                <a:ln w="9525">
                  <a:noFill/>
                  <a:miter lim="800000"/>
                  <a:headEnd/>
                  <a:tailEnd/>
                </a:ln>
              </p:spPr>
              <p:txBody>
                <a:bodyPr>
                  <a:spAutoFit/>
                </a:bodyPr>
                <a:lstStyle/>
                <a:p>
                  <a:pPr algn="ctr"/>
                  <a:r>
                    <a:rPr lang="de-DE" sz="800" b="1">
                      <a:solidFill>
                        <a:schemeClr val="bg1"/>
                      </a:solidFill>
                    </a:rPr>
                    <a:t>1</a:t>
                  </a:r>
                </a:p>
              </p:txBody>
            </p:sp>
          </p:grpSp>
          <p:sp>
            <p:nvSpPr>
              <p:cNvPr id="56" name="Textfeld 22"/>
              <p:cNvSpPr txBox="1">
                <a:spLocks noChangeArrowheads="1"/>
              </p:cNvSpPr>
              <p:nvPr/>
            </p:nvSpPr>
            <p:spPr bwMode="auto">
              <a:xfrm>
                <a:off x="6643702" y="3454046"/>
                <a:ext cx="1453872" cy="245922"/>
              </a:xfrm>
              <a:prstGeom prst="rect">
                <a:avLst/>
              </a:prstGeom>
              <a:noFill/>
              <a:ln w="9525">
                <a:noFill/>
                <a:miter lim="800000"/>
                <a:headEnd/>
                <a:tailEnd/>
              </a:ln>
            </p:spPr>
            <p:txBody>
              <a:bodyPr>
                <a:spAutoFit/>
              </a:bodyPr>
              <a:lstStyle/>
              <a:p>
                <a:r>
                  <a:rPr lang="de-DE" sz="1000" b="1" dirty="0">
                    <a:solidFill>
                      <a:schemeClr val="tx1">
                        <a:lumMod val="75000"/>
                        <a:lumOff val="25000"/>
                      </a:schemeClr>
                    </a:solidFill>
                    <a:latin typeface="+mn-lt"/>
                  </a:rPr>
                  <a:t>Ball </a:t>
                </a:r>
                <a:r>
                  <a:rPr lang="de-DE" sz="1000" b="1" dirty="0" err="1">
                    <a:solidFill>
                      <a:schemeClr val="tx1">
                        <a:lumMod val="75000"/>
                        <a:lumOff val="25000"/>
                      </a:schemeClr>
                    </a:solidFill>
                    <a:latin typeface="+mn-lt"/>
                  </a:rPr>
                  <a:t>bushing</a:t>
                </a:r>
                <a:r>
                  <a:rPr lang="de-DE" sz="1000" b="1" dirty="0">
                    <a:solidFill>
                      <a:schemeClr val="tx1">
                        <a:lumMod val="75000"/>
                        <a:lumOff val="25000"/>
                      </a:schemeClr>
                    </a:solidFill>
                    <a:latin typeface="+mn-lt"/>
                  </a:rPr>
                  <a:t> </a:t>
                </a:r>
                <a:r>
                  <a:rPr lang="de-DE" sz="1000" b="1" dirty="0" err="1">
                    <a:solidFill>
                      <a:schemeClr val="tx1">
                        <a:lumMod val="75000"/>
                        <a:lumOff val="25000"/>
                      </a:schemeClr>
                    </a:solidFill>
                    <a:latin typeface="+mn-lt"/>
                  </a:rPr>
                  <a:t>guide</a:t>
                </a:r>
                <a:endParaRPr lang="de-DE" sz="1000" b="1" dirty="0">
                  <a:solidFill>
                    <a:schemeClr val="tx1">
                      <a:lumMod val="75000"/>
                      <a:lumOff val="25000"/>
                    </a:schemeClr>
                  </a:solidFill>
                  <a:latin typeface="+mn-lt"/>
                </a:endParaRPr>
              </a:p>
            </p:txBody>
          </p:sp>
        </p:grpSp>
        <p:grpSp>
          <p:nvGrpSpPr>
            <p:cNvPr id="45" name="Gruppieren 26"/>
            <p:cNvGrpSpPr>
              <a:grpSpLocks/>
            </p:cNvGrpSpPr>
            <p:nvPr/>
          </p:nvGrpSpPr>
          <p:grpSpPr bwMode="auto">
            <a:xfrm>
              <a:off x="7215210" y="3780367"/>
              <a:ext cx="1596781" cy="246054"/>
              <a:chOff x="6500401" y="3454037"/>
              <a:chExt cx="1597180" cy="245922"/>
            </a:xfrm>
          </p:grpSpPr>
          <p:grpSp>
            <p:nvGrpSpPr>
              <p:cNvPr id="51" name="Gruppieren 50"/>
              <p:cNvGrpSpPr>
                <a:grpSpLocks/>
              </p:cNvGrpSpPr>
              <p:nvPr/>
            </p:nvGrpSpPr>
            <p:grpSpPr bwMode="auto">
              <a:xfrm>
                <a:off x="6500401" y="3457465"/>
                <a:ext cx="180045" cy="215328"/>
                <a:chOff x="7352816" y="3260792"/>
                <a:chExt cx="300671" cy="372883"/>
              </a:xfrm>
            </p:grpSpPr>
            <p:sp>
              <p:nvSpPr>
                <p:cNvPr id="53" name="Ellipse 13"/>
                <p:cNvSpPr>
                  <a:spLocks noChangeArrowheads="1"/>
                </p:cNvSpPr>
                <p:nvPr/>
              </p:nvSpPr>
              <p:spPr bwMode="auto">
                <a:xfrm>
                  <a:off x="7392929" y="3344116"/>
                  <a:ext cx="210470" cy="218076"/>
                </a:xfrm>
                <a:prstGeom prst="ellipse">
                  <a:avLst/>
                </a:prstGeom>
                <a:solidFill>
                  <a:schemeClr val="tx1"/>
                </a:solidFill>
                <a:ln w="6350" algn="ctr">
                  <a:solidFill>
                    <a:schemeClr val="tx1"/>
                  </a:solidFill>
                  <a:round/>
                  <a:headEnd/>
                  <a:tailEnd/>
                </a:ln>
              </p:spPr>
              <p:txBody>
                <a:bodyPr/>
                <a:lstStyle/>
                <a:p>
                  <a:pPr algn="ctr" eaLnBrk="0" hangingPunct="0"/>
                  <a:endParaRPr lang="de-DE" sz="800" b="1"/>
                </a:p>
              </p:txBody>
            </p:sp>
            <p:sp>
              <p:nvSpPr>
                <p:cNvPr id="54" name="Textfeld 14"/>
                <p:cNvSpPr txBox="1">
                  <a:spLocks noChangeArrowheads="1"/>
                </p:cNvSpPr>
                <p:nvPr/>
              </p:nvSpPr>
              <p:spPr bwMode="auto">
                <a:xfrm>
                  <a:off x="7352816" y="3260792"/>
                  <a:ext cx="300671" cy="372883"/>
                </a:xfrm>
                <a:prstGeom prst="rect">
                  <a:avLst/>
                </a:prstGeom>
                <a:noFill/>
                <a:ln w="9525">
                  <a:noFill/>
                  <a:miter lim="800000"/>
                  <a:headEnd/>
                  <a:tailEnd/>
                </a:ln>
              </p:spPr>
              <p:txBody>
                <a:bodyPr>
                  <a:spAutoFit/>
                </a:bodyPr>
                <a:lstStyle/>
                <a:p>
                  <a:pPr algn="ctr"/>
                  <a:r>
                    <a:rPr lang="de-DE" sz="800" b="1">
                      <a:solidFill>
                        <a:schemeClr val="bg1"/>
                      </a:solidFill>
                    </a:rPr>
                    <a:t>5</a:t>
                  </a:r>
                </a:p>
              </p:txBody>
            </p:sp>
          </p:grpSp>
          <p:sp>
            <p:nvSpPr>
              <p:cNvPr id="52" name="Textfeld 22"/>
              <p:cNvSpPr txBox="1">
                <a:spLocks noChangeArrowheads="1"/>
              </p:cNvSpPr>
              <p:nvPr/>
            </p:nvSpPr>
            <p:spPr bwMode="auto">
              <a:xfrm>
                <a:off x="6643707" y="3454037"/>
                <a:ext cx="1453874" cy="245922"/>
              </a:xfrm>
              <a:prstGeom prst="rect">
                <a:avLst/>
              </a:prstGeom>
              <a:noFill/>
              <a:ln w="9525">
                <a:noFill/>
                <a:miter lim="800000"/>
                <a:headEnd/>
                <a:tailEnd/>
              </a:ln>
            </p:spPr>
            <p:txBody>
              <a:bodyPr>
                <a:spAutoFit/>
              </a:bodyPr>
              <a:lstStyle/>
              <a:p>
                <a:r>
                  <a:rPr lang="de-DE" sz="1000" b="1" dirty="0">
                    <a:solidFill>
                      <a:schemeClr val="tx1">
                        <a:lumMod val="75000"/>
                        <a:lumOff val="25000"/>
                      </a:schemeClr>
                    </a:solidFill>
                    <a:latin typeface="+mn-lt"/>
                  </a:rPr>
                  <a:t>End </a:t>
                </a:r>
                <a:r>
                  <a:rPr lang="de-DE" sz="1000" b="1" dirty="0" err="1">
                    <a:solidFill>
                      <a:schemeClr val="tx1">
                        <a:lumMod val="75000"/>
                        <a:lumOff val="25000"/>
                      </a:schemeClr>
                    </a:solidFill>
                    <a:latin typeface="+mn-lt"/>
                  </a:rPr>
                  <a:t>position</a:t>
                </a:r>
                <a:r>
                  <a:rPr lang="de-DE" sz="1000" b="1" dirty="0">
                    <a:solidFill>
                      <a:schemeClr val="tx1">
                        <a:lumMod val="75000"/>
                        <a:lumOff val="25000"/>
                      </a:schemeClr>
                    </a:solidFill>
                    <a:latin typeface="+mn-lt"/>
                  </a:rPr>
                  <a:t> </a:t>
                </a:r>
                <a:r>
                  <a:rPr lang="de-DE" sz="1000" b="1" dirty="0" err="1">
                    <a:solidFill>
                      <a:schemeClr val="tx1">
                        <a:lumMod val="75000"/>
                        <a:lumOff val="25000"/>
                      </a:schemeClr>
                    </a:solidFill>
                    <a:latin typeface="+mn-lt"/>
                  </a:rPr>
                  <a:t>setting</a:t>
                </a:r>
                <a:endParaRPr lang="de-DE" sz="1000" b="1" dirty="0">
                  <a:solidFill>
                    <a:schemeClr val="tx1">
                      <a:lumMod val="75000"/>
                      <a:lumOff val="25000"/>
                    </a:schemeClr>
                  </a:solidFill>
                  <a:latin typeface="+mn-lt"/>
                </a:endParaRPr>
              </a:p>
            </p:txBody>
          </p:sp>
        </p:grpSp>
        <p:grpSp>
          <p:nvGrpSpPr>
            <p:cNvPr id="46" name="Gruppieren 26"/>
            <p:cNvGrpSpPr>
              <a:grpSpLocks/>
            </p:cNvGrpSpPr>
            <p:nvPr/>
          </p:nvGrpSpPr>
          <p:grpSpPr bwMode="auto">
            <a:xfrm>
              <a:off x="7215206" y="3997065"/>
              <a:ext cx="1596774" cy="246054"/>
              <a:chOff x="6500401" y="3454036"/>
              <a:chExt cx="1597173" cy="245922"/>
            </a:xfrm>
          </p:grpSpPr>
          <p:grpSp>
            <p:nvGrpSpPr>
              <p:cNvPr id="47" name="Gruppieren 12"/>
              <p:cNvGrpSpPr>
                <a:grpSpLocks/>
              </p:cNvGrpSpPr>
              <p:nvPr/>
            </p:nvGrpSpPr>
            <p:grpSpPr bwMode="auto">
              <a:xfrm>
                <a:off x="6500401" y="3457465"/>
                <a:ext cx="180045" cy="215328"/>
                <a:chOff x="7352816" y="3260792"/>
                <a:chExt cx="300671" cy="372883"/>
              </a:xfrm>
            </p:grpSpPr>
            <p:sp>
              <p:nvSpPr>
                <p:cNvPr id="49" name="Ellipse 13"/>
                <p:cNvSpPr>
                  <a:spLocks noChangeArrowheads="1"/>
                </p:cNvSpPr>
                <p:nvPr/>
              </p:nvSpPr>
              <p:spPr bwMode="auto">
                <a:xfrm>
                  <a:off x="7392929" y="3344116"/>
                  <a:ext cx="210470" cy="218076"/>
                </a:xfrm>
                <a:prstGeom prst="ellipse">
                  <a:avLst/>
                </a:prstGeom>
                <a:solidFill>
                  <a:schemeClr val="tx1"/>
                </a:solidFill>
                <a:ln w="6350" algn="ctr">
                  <a:solidFill>
                    <a:schemeClr val="tx1"/>
                  </a:solidFill>
                  <a:round/>
                  <a:headEnd/>
                  <a:tailEnd/>
                </a:ln>
              </p:spPr>
              <p:txBody>
                <a:bodyPr/>
                <a:lstStyle/>
                <a:p>
                  <a:pPr algn="ctr" eaLnBrk="0" hangingPunct="0"/>
                  <a:endParaRPr lang="de-DE" sz="800" b="1"/>
                </a:p>
              </p:txBody>
            </p:sp>
            <p:sp>
              <p:nvSpPr>
                <p:cNvPr id="50" name="Textfeld 14"/>
                <p:cNvSpPr txBox="1">
                  <a:spLocks noChangeArrowheads="1"/>
                </p:cNvSpPr>
                <p:nvPr/>
              </p:nvSpPr>
              <p:spPr bwMode="auto">
                <a:xfrm>
                  <a:off x="7352816" y="3260792"/>
                  <a:ext cx="300671" cy="372883"/>
                </a:xfrm>
                <a:prstGeom prst="rect">
                  <a:avLst/>
                </a:prstGeom>
                <a:noFill/>
                <a:ln w="9525">
                  <a:noFill/>
                  <a:miter lim="800000"/>
                  <a:headEnd/>
                  <a:tailEnd/>
                </a:ln>
              </p:spPr>
              <p:txBody>
                <a:bodyPr>
                  <a:spAutoFit/>
                </a:bodyPr>
                <a:lstStyle/>
                <a:p>
                  <a:pPr algn="ctr"/>
                  <a:r>
                    <a:rPr lang="de-DE" sz="800" b="1">
                      <a:solidFill>
                        <a:schemeClr val="bg1"/>
                      </a:solidFill>
                    </a:rPr>
                    <a:t>6</a:t>
                  </a:r>
                </a:p>
              </p:txBody>
            </p:sp>
          </p:grpSp>
          <p:sp>
            <p:nvSpPr>
              <p:cNvPr id="48" name="Textfeld 22"/>
              <p:cNvSpPr txBox="1">
                <a:spLocks noChangeArrowheads="1"/>
              </p:cNvSpPr>
              <p:nvPr/>
            </p:nvSpPr>
            <p:spPr bwMode="auto">
              <a:xfrm>
                <a:off x="6643702" y="3454036"/>
                <a:ext cx="1453872" cy="245922"/>
              </a:xfrm>
              <a:prstGeom prst="rect">
                <a:avLst/>
              </a:prstGeom>
              <a:noFill/>
              <a:ln w="9525">
                <a:noFill/>
                <a:miter lim="800000"/>
                <a:headEnd/>
                <a:tailEnd/>
              </a:ln>
            </p:spPr>
            <p:txBody>
              <a:bodyPr>
                <a:spAutoFit/>
              </a:bodyPr>
              <a:lstStyle/>
              <a:p>
                <a:r>
                  <a:rPr lang="de-DE" sz="1000" b="1" dirty="0">
                    <a:solidFill>
                      <a:schemeClr val="tx1">
                        <a:lumMod val="75000"/>
                        <a:lumOff val="25000"/>
                      </a:schemeClr>
                    </a:solidFill>
                    <a:latin typeface="+mn-lt"/>
                  </a:rPr>
                  <a:t>Sensor </a:t>
                </a:r>
                <a:r>
                  <a:rPr lang="de-DE" sz="1000" b="1" dirty="0" err="1">
                    <a:solidFill>
                      <a:schemeClr val="tx1">
                        <a:lumMod val="75000"/>
                        <a:lumOff val="25000"/>
                      </a:schemeClr>
                    </a:solidFill>
                    <a:latin typeface="+mn-lt"/>
                  </a:rPr>
                  <a:t>system</a:t>
                </a:r>
                <a:endParaRPr lang="de-DE" sz="1000" b="1" dirty="0">
                  <a:solidFill>
                    <a:schemeClr val="tx1">
                      <a:lumMod val="75000"/>
                      <a:lumOff val="25000"/>
                    </a:schemeClr>
                  </a:solidFill>
                  <a:latin typeface="+mn-lt"/>
                </a:endParaRPr>
              </a:p>
            </p:txBody>
          </p:sp>
        </p:grpSp>
      </p:grpSp>
      <p:sp>
        <p:nvSpPr>
          <p:cNvPr id="71" name="Foliennummernplatzhalter 70"/>
          <p:cNvSpPr>
            <a:spLocks noGrp="1"/>
          </p:cNvSpPr>
          <p:nvPr>
            <p:ph type="sldNum" sz="quarter" idx="4"/>
          </p:nvPr>
        </p:nvSpPr>
        <p:spPr/>
        <p:txBody>
          <a:bodyPr/>
          <a:lstStyle/>
          <a:p>
            <a:fld id="{67E460E2-A79B-FD4C-875F-CB1722C97EA1}" type="slidenum">
              <a:rPr lang="de-DE" smtClean="0"/>
              <a:pPr/>
              <a:t>6</a:t>
            </a:fld>
            <a:endParaRPr lang="de-DE"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p:txBody>
          <a:bodyPr/>
          <a:lstStyle/>
          <a:p>
            <a:r>
              <a:rPr lang="de-DE" smtClean="0"/>
              <a:t>Superior Clamping and Gripping</a:t>
            </a:r>
            <a:endParaRPr lang="de-DE" dirty="0" smtClean="0"/>
          </a:p>
        </p:txBody>
      </p:sp>
      <p:sp>
        <p:nvSpPr>
          <p:cNvPr id="4" name="Foliennummernplatzhalter 3"/>
          <p:cNvSpPr>
            <a:spLocks noGrp="1"/>
          </p:cNvSpPr>
          <p:nvPr>
            <p:ph type="sldNum" sz="quarter" idx="4"/>
          </p:nvPr>
        </p:nvSpPr>
        <p:spPr/>
        <p:txBody>
          <a:bodyPr/>
          <a:lstStyle/>
          <a:p>
            <a:fld id="{67E460E2-A79B-FD4C-875F-CB1722C97EA1}" type="slidenum">
              <a:rPr lang="de-DE" smtClean="0"/>
              <a:pPr/>
              <a:t>60</a:t>
            </a:fld>
            <a:endParaRPr lang="de-DE" dirty="0"/>
          </a:p>
        </p:txBody>
      </p:sp>
      <p:sp>
        <p:nvSpPr>
          <p:cNvPr id="5" name="Titel 4"/>
          <p:cNvSpPr>
            <a:spLocks noGrp="1"/>
          </p:cNvSpPr>
          <p:nvPr>
            <p:ph type="title"/>
          </p:nvPr>
        </p:nvSpPr>
        <p:spPr/>
        <p:txBody>
          <a:bodyPr/>
          <a:lstStyle/>
          <a:p>
            <a:r>
              <a:rPr lang="de-DE" dirty="0" smtClean="0"/>
              <a:t>Pick &amp; Place </a:t>
            </a:r>
            <a:r>
              <a:rPr lang="de-DE" dirty="0" err="1" smtClean="0"/>
              <a:t>unit</a:t>
            </a:r>
            <a:r>
              <a:rPr lang="de-DE" dirty="0" smtClean="0"/>
              <a:t> PPU-P</a:t>
            </a:r>
            <a:endParaRPr lang="de-DE" dirty="0"/>
          </a:p>
        </p:txBody>
      </p:sp>
      <p:sp>
        <p:nvSpPr>
          <p:cNvPr id="6" name="Inhaltsplatzhalter 5"/>
          <p:cNvSpPr>
            <a:spLocks noGrp="1"/>
          </p:cNvSpPr>
          <p:nvPr>
            <p:ph sz="quarter" idx="12"/>
          </p:nvPr>
        </p:nvSpPr>
        <p:spPr>
          <a:xfrm>
            <a:off x="586843" y="1604434"/>
            <a:ext cx="6454604" cy="4237567"/>
          </a:xfrm>
        </p:spPr>
        <p:txBody>
          <a:bodyPr/>
          <a:lstStyle/>
          <a:p>
            <a:r>
              <a:rPr lang="de-DE" b="1" dirty="0" smtClean="0"/>
              <a:t>PPU- P</a:t>
            </a:r>
          </a:p>
          <a:p>
            <a:endParaRPr lang="de-DE" sz="1400" b="1" dirty="0" smtClean="0"/>
          </a:p>
          <a:p>
            <a:r>
              <a:rPr lang="de-DE" sz="1600" b="1" dirty="0" smtClean="0"/>
              <a:t>Your </a:t>
            </a:r>
            <a:r>
              <a:rPr lang="de-DE" sz="1600" b="1" dirty="0" err="1" smtClean="0"/>
              <a:t>added</a:t>
            </a:r>
            <a:r>
              <a:rPr lang="de-DE" sz="1600" b="1" dirty="0" smtClean="0"/>
              <a:t> </a:t>
            </a:r>
            <a:r>
              <a:rPr lang="de-DE" sz="1600" b="1" dirty="0" err="1" smtClean="0"/>
              <a:t>value</a:t>
            </a:r>
            <a:endParaRPr lang="de-DE" sz="1600" b="1" dirty="0" smtClean="0"/>
          </a:p>
          <a:p>
            <a:pPr>
              <a:spcBef>
                <a:spcPts val="0"/>
              </a:spcBef>
            </a:pPr>
            <a:r>
              <a:rPr lang="en-US" sz="1600" dirty="0" smtClean="0"/>
              <a:t>• higher system productivity due to 30% shorter cycle times of only 0.63 s*</a:t>
            </a:r>
          </a:p>
          <a:p>
            <a:pPr>
              <a:spcBef>
                <a:spcPts val="0"/>
              </a:spcBef>
            </a:pPr>
            <a:r>
              <a:rPr lang="en-US" sz="1600" dirty="0" smtClean="0"/>
              <a:t>• more flexibility due to compensation of different </a:t>
            </a:r>
            <a:r>
              <a:rPr lang="de-DE" sz="1600" dirty="0" smtClean="0"/>
              <a:t>pick </a:t>
            </a:r>
            <a:r>
              <a:rPr lang="de-DE" sz="1600" dirty="0" err="1" smtClean="0"/>
              <a:t>and</a:t>
            </a:r>
            <a:r>
              <a:rPr lang="de-DE" sz="1600" dirty="0" smtClean="0"/>
              <a:t> </a:t>
            </a:r>
            <a:r>
              <a:rPr lang="de-DE" sz="1600" dirty="0" err="1" smtClean="0"/>
              <a:t>place</a:t>
            </a:r>
            <a:r>
              <a:rPr lang="de-DE" sz="1600" dirty="0" smtClean="0"/>
              <a:t> </a:t>
            </a:r>
            <a:r>
              <a:rPr lang="de-DE" sz="1600" dirty="0" err="1" smtClean="0"/>
              <a:t>heights</a:t>
            </a:r>
            <a:endParaRPr lang="de-DE" sz="1600" dirty="0" smtClean="0"/>
          </a:p>
          <a:p>
            <a:pPr>
              <a:spcBef>
                <a:spcPts val="0"/>
              </a:spcBef>
            </a:pPr>
            <a:r>
              <a:rPr lang="en-US" sz="1600" dirty="0" smtClean="0"/>
              <a:t>• easy integration in processes due to integrated </a:t>
            </a:r>
            <a:r>
              <a:rPr lang="de-DE" sz="1600" dirty="0" err="1" smtClean="0"/>
              <a:t>tolerance</a:t>
            </a:r>
            <a:r>
              <a:rPr lang="de-DE" sz="1600" dirty="0" smtClean="0"/>
              <a:t> </a:t>
            </a:r>
            <a:r>
              <a:rPr lang="de-DE" sz="1600" dirty="0" err="1" smtClean="0"/>
              <a:t>compensation</a:t>
            </a:r>
            <a:endParaRPr lang="de-DE" sz="1600" dirty="0" smtClean="0"/>
          </a:p>
          <a:p>
            <a:pPr>
              <a:spcBef>
                <a:spcPts val="0"/>
              </a:spcBef>
            </a:pPr>
            <a:r>
              <a:rPr lang="en-US" sz="1600" dirty="0" smtClean="0"/>
              <a:t>• easy commissioning due to </a:t>
            </a:r>
            <a:r>
              <a:rPr lang="en-US" sz="1600" dirty="0" err="1" smtClean="0"/>
              <a:t>Plug&amp;Play</a:t>
            </a:r>
            <a:r>
              <a:rPr lang="en-US" sz="1600" dirty="0" smtClean="0"/>
              <a:t> functionality</a:t>
            </a:r>
          </a:p>
          <a:p>
            <a:pPr>
              <a:spcBef>
                <a:spcPts val="0"/>
              </a:spcBef>
            </a:pPr>
            <a:r>
              <a:rPr lang="en-US" sz="1600" dirty="0" smtClean="0"/>
              <a:t>• full compatibility with modules for modular </a:t>
            </a:r>
            <a:r>
              <a:rPr lang="de-DE" sz="1600" dirty="0" err="1" smtClean="0"/>
              <a:t>assembly</a:t>
            </a:r>
            <a:r>
              <a:rPr lang="de-DE" sz="1600" dirty="0" smtClean="0"/>
              <a:t> </a:t>
            </a:r>
            <a:r>
              <a:rPr lang="de-DE" sz="1600" dirty="0" err="1" smtClean="0"/>
              <a:t>automation</a:t>
            </a:r>
            <a:endParaRPr lang="de-DE" sz="1600" dirty="0" smtClean="0"/>
          </a:p>
          <a:p>
            <a:pPr>
              <a:spcBef>
                <a:spcPts val="0"/>
              </a:spcBef>
            </a:pPr>
            <a:endParaRPr lang="de-DE" sz="1600" b="1" dirty="0" smtClean="0"/>
          </a:p>
          <a:p>
            <a:r>
              <a:rPr lang="de-DE" sz="1600" b="1" dirty="0" smtClean="0"/>
              <a:t>Your </a:t>
            </a:r>
            <a:r>
              <a:rPr lang="de-DE" sz="1600" b="1" dirty="0" err="1" smtClean="0"/>
              <a:t>advantage</a:t>
            </a:r>
            <a:endParaRPr lang="de-DE" sz="1600" b="1" dirty="0" smtClean="0"/>
          </a:p>
          <a:p>
            <a:pPr>
              <a:spcBef>
                <a:spcPts val="0"/>
              </a:spcBef>
            </a:pPr>
            <a:r>
              <a:rPr lang="en-US" sz="1600" dirty="0" smtClean="0"/>
              <a:t>The ideal solution when high cycle rates are required – without</a:t>
            </a:r>
          </a:p>
          <a:p>
            <a:pPr>
              <a:spcBef>
                <a:spcPts val="0"/>
              </a:spcBef>
            </a:pPr>
            <a:r>
              <a:rPr lang="de-DE" sz="1600" dirty="0" err="1" smtClean="0"/>
              <a:t>conversion</a:t>
            </a:r>
            <a:r>
              <a:rPr lang="de-DE" sz="1600" dirty="0" smtClean="0"/>
              <a:t> </a:t>
            </a:r>
            <a:r>
              <a:rPr lang="de-DE" sz="1600" dirty="0" err="1" smtClean="0"/>
              <a:t>to</a:t>
            </a:r>
            <a:r>
              <a:rPr lang="de-DE" sz="1600" dirty="0" smtClean="0"/>
              <a:t> </a:t>
            </a:r>
            <a:r>
              <a:rPr lang="de-DE" sz="1600" dirty="0" err="1" smtClean="0"/>
              <a:t>mechatronic</a:t>
            </a:r>
            <a:r>
              <a:rPr lang="de-DE" sz="1600" dirty="0" smtClean="0"/>
              <a:t> </a:t>
            </a:r>
            <a:r>
              <a:rPr lang="de-DE" sz="1600" dirty="0" err="1" smtClean="0"/>
              <a:t>solutions</a:t>
            </a:r>
            <a:r>
              <a:rPr lang="de-DE" sz="1600" dirty="0" smtClean="0"/>
              <a:t>.</a:t>
            </a:r>
            <a:endParaRPr lang="de-DE" sz="1600" b="1" dirty="0"/>
          </a:p>
        </p:txBody>
      </p:sp>
      <p:pic>
        <p:nvPicPr>
          <p:cNvPr id="7" name="Picture 2"/>
          <p:cNvPicPr>
            <a:picLocks noGrp="1" noChangeAspect="1" noChangeArrowheads="1"/>
          </p:cNvPicPr>
          <p:nvPr>
            <p:ph sz="quarter" idx="11"/>
          </p:nvPr>
        </p:nvPicPr>
        <p:blipFill>
          <a:blip r:embed="rId2" cstate="print"/>
          <a:srcRect/>
          <a:stretch>
            <a:fillRect/>
          </a:stretch>
        </p:blipFill>
        <p:spPr bwMode="auto">
          <a:xfrm>
            <a:off x="7041447" y="1350172"/>
            <a:ext cx="2102553" cy="2280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Inhaltsplatzhalter 6"/>
          <p:cNvGraphicFramePr>
            <a:graphicFrameLocks noGrp="1"/>
          </p:cNvGraphicFramePr>
          <p:nvPr>
            <p:ph sz="quarter" idx="11"/>
          </p:nvPr>
        </p:nvGraphicFramePr>
        <p:xfrm>
          <a:off x="4788025" y="3420372"/>
          <a:ext cx="4355975" cy="2709535"/>
        </p:xfrm>
        <a:graphic>
          <a:graphicData uri="http://schemas.openxmlformats.org/drawingml/2006/table">
            <a:tbl>
              <a:tblPr firstRow="1" bandRow="1">
                <a:tableStyleId>{5C22544A-7EE6-4342-B048-85BDC9FD1C3A}</a:tableStyleId>
              </a:tblPr>
              <a:tblGrid>
                <a:gridCol w="2177987"/>
                <a:gridCol w="1088994"/>
                <a:gridCol w="1088994"/>
              </a:tblGrid>
              <a:tr h="365123">
                <a:tc gridSpan="3">
                  <a:txBody>
                    <a:bodyPr/>
                    <a:lstStyle/>
                    <a:p>
                      <a:r>
                        <a:rPr lang="de-DE" sz="1800" b="1" kern="1200" baseline="0" dirty="0" smtClean="0">
                          <a:solidFill>
                            <a:schemeClr val="lt1"/>
                          </a:solidFill>
                          <a:latin typeface="+mn-lt"/>
                          <a:ea typeface="+mn-ea"/>
                          <a:cs typeface="+mn-cs"/>
                        </a:rPr>
                        <a:t>Technical </a:t>
                      </a:r>
                      <a:r>
                        <a:rPr lang="de-DE" sz="1800" b="1" kern="1200" baseline="0" dirty="0" err="1" smtClean="0">
                          <a:solidFill>
                            <a:schemeClr val="lt1"/>
                          </a:solidFill>
                          <a:latin typeface="+mn-lt"/>
                          <a:ea typeface="+mn-ea"/>
                          <a:cs typeface="+mn-cs"/>
                        </a:rPr>
                        <a:t>data</a:t>
                      </a:r>
                      <a:endParaRPr lang="de-DE" dirty="0"/>
                    </a:p>
                  </a:txBody>
                  <a:tcPr/>
                </a:tc>
                <a:tc hMerge="1">
                  <a:txBody>
                    <a:bodyPr/>
                    <a:lstStyle/>
                    <a:p>
                      <a:endParaRPr lang="de-DE" dirty="0"/>
                    </a:p>
                  </a:txBody>
                  <a:tcPr/>
                </a:tc>
                <a:tc hMerge="1">
                  <a:txBody>
                    <a:bodyPr/>
                    <a:lstStyle/>
                    <a:p>
                      <a:endParaRPr lang="de-DE"/>
                    </a:p>
                  </a:txBody>
                  <a:tcPr/>
                </a:tc>
              </a:tr>
              <a:tr h="365123">
                <a:tc>
                  <a:txBody>
                    <a:bodyPr/>
                    <a:lstStyle/>
                    <a:p>
                      <a:r>
                        <a:rPr lang="de-DE" sz="1400" kern="1200" baseline="0" dirty="0" err="1" smtClean="0">
                          <a:solidFill>
                            <a:schemeClr val="dk1"/>
                          </a:solidFill>
                          <a:latin typeface="+mn-lt"/>
                          <a:ea typeface="+mn-ea"/>
                          <a:cs typeface="+mn-cs"/>
                        </a:rPr>
                        <a:t>Number</a:t>
                      </a:r>
                      <a:r>
                        <a:rPr lang="de-DE" sz="1400" kern="1200" baseline="0" dirty="0" smtClean="0">
                          <a:solidFill>
                            <a:schemeClr val="dk1"/>
                          </a:solidFill>
                          <a:latin typeface="+mn-lt"/>
                          <a:ea typeface="+mn-ea"/>
                          <a:cs typeface="+mn-cs"/>
                        </a:rPr>
                        <a:t> </a:t>
                      </a:r>
                      <a:r>
                        <a:rPr lang="de-DE" sz="1400" kern="1200" baseline="0" dirty="0" err="1" smtClean="0">
                          <a:solidFill>
                            <a:schemeClr val="dk1"/>
                          </a:solidFill>
                          <a:latin typeface="+mn-lt"/>
                          <a:ea typeface="+mn-ea"/>
                          <a:cs typeface="+mn-cs"/>
                        </a:rPr>
                        <a:t>of</a:t>
                      </a:r>
                      <a:r>
                        <a:rPr lang="de-DE" sz="1400" kern="1200" baseline="0" dirty="0" smtClean="0">
                          <a:solidFill>
                            <a:schemeClr val="dk1"/>
                          </a:solidFill>
                          <a:latin typeface="+mn-lt"/>
                          <a:ea typeface="+mn-ea"/>
                          <a:cs typeface="+mn-cs"/>
                        </a:rPr>
                        <a:t> </a:t>
                      </a:r>
                      <a:r>
                        <a:rPr lang="de-DE" sz="1400" kern="1200" baseline="0" dirty="0" err="1" smtClean="0">
                          <a:solidFill>
                            <a:schemeClr val="dk1"/>
                          </a:solidFill>
                          <a:latin typeface="+mn-lt"/>
                          <a:ea typeface="+mn-ea"/>
                          <a:cs typeface="+mn-cs"/>
                        </a:rPr>
                        <a:t>sizes</a:t>
                      </a:r>
                      <a:endParaRPr lang="de-DE" sz="1400" dirty="0"/>
                    </a:p>
                  </a:txBody>
                  <a:tcPr/>
                </a:tc>
                <a:tc gridSpan="2">
                  <a:txBody>
                    <a:bodyPr/>
                    <a:lstStyle/>
                    <a:p>
                      <a:r>
                        <a:rPr lang="de-DE" sz="1400" dirty="0" smtClean="0"/>
                        <a:t>2</a:t>
                      </a:r>
                      <a:endParaRPr lang="de-DE" sz="1400" dirty="0"/>
                    </a:p>
                  </a:txBody>
                  <a:tcPr/>
                </a:tc>
                <a:tc hMerge="1">
                  <a:txBody>
                    <a:bodyPr/>
                    <a:lstStyle/>
                    <a:p>
                      <a:endParaRPr lang="de-DE"/>
                    </a:p>
                  </a:txBody>
                  <a:tcPr/>
                </a:tc>
              </a:tr>
              <a:tr h="510171">
                <a:tc>
                  <a:txBody>
                    <a:bodyPr/>
                    <a:lstStyle/>
                    <a:p>
                      <a:r>
                        <a:rPr lang="de-DE" sz="1400" kern="1200" baseline="0" dirty="0" smtClean="0">
                          <a:solidFill>
                            <a:schemeClr val="dk1"/>
                          </a:solidFill>
                          <a:latin typeface="+mn-lt"/>
                          <a:ea typeface="+mn-ea"/>
                          <a:cs typeface="+mn-cs"/>
                        </a:rPr>
                        <a:t>Repeat </a:t>
                      </a:r>
                      <a:r>
                        <a:rPr lang="de-DE" sz="1400" kern="1200" baseline="0" dirty="0" err="1" smtClean="0">
                          <a:solidFill>
                            <a:schemeClr val="dk1"/>
                          </a:solidFill>
                          <a:latin typeface="+mn-lt"/>
                          <a:ea typeface="+mn-ea"/>
                          <a:cs typeface="+mn-cs"/>
                        </a:rPr>
                        <a:t>accuracy</a:t>
                      </a:r>
                      <a:r>
                        <a:rPr lang="de-DE" sz="1400" kern="1200" baseline="0" dirty="0" smtClean="0">
                          <a:solidFill>
                            <a:schemeClr val="dk1"/>
                          </a:solidFill>
                          <a:latin typeface="+mn-lt"/>
                          <a:ea typeface="+mn-ea"/>
                          <a:cs typeface="+mn-cs"/>
                        </a:rPr>
                        <a:t> / </a:t>
                      </a:r>
                    </a:p>
                    <a:p>
                      <a:r>
                        <a:rPr lang="de-DE" sz="1400" kern="1200" baseline="0" dirty="0" err="1" smtClean="0">
                          <a:solidFill>
                            <a:schemeClr val="dk1"/>
                          </a:solidFill>
                          <a:latin typeface="+mn-lt"/>
                          <a:ea typeface="+mn-ea"/>
                          <a:cs typeface="+mn-cs"/>
                        </a:rPr>
                        <a:t>axis</a:t>
                      </a:r>
                      <a:r>
                        <a:rPr lang="de-DE" sz="1400" kern="1200" baseline="0" dirty="0" smtClean="0">
                          <a:solidFill>
                            <a:schemeClr val="dk1"/>
                          </a:solidFill>
                          <a:latin typeface="+mn-lt"/>
                          <a:ea typeface="+mn-ea"/>
                          <a:cs typeface="+mn-cs"/>
                        </a:rPr>
                        <a:t>                                 </a:t>
                      </a:r>
                      <a:endParaRPr lang="de-DE" sz="1400" dirty="0"/>
                    </a:p>
                  </a:txBody>
                  <a:tcPr/>
                </a:tc>
                <a:tc gridSpan="2">
                  <a:txBody>
                    <a:bodyPr/>
                    <a:lstStyle/>
                    <a:p>
                      <a:r>
                        <a:rPr lang="de-DE" sz="1400" kern="1200" baseline="0" dirty="0" smtClean="0">
                          <a:solidFill>
                            <a:schemeClr val="dk1"/>
                          </a:solidFill>
                          <a:latin typeface="+mn-lt"/>
                          <a:ea typeface="+mn-ea"/>
                          <a:cs typeface="+mn-cs"/>
                        </a:rPr>
                        <a:t>± 0.01 mm</a:t>
                      </a:r>
                      <a:endParaRPr lang="de-DE" sz="1400" dirty="0"/>
                    </a:p>
                  </a:txBody>
                  <a:tcPr/>
                </a:tc>
                <a:tc hMerge="1">
                  <a:txBody>
                    <a:bodyPr/>
                    <a:lstStyle/>
                    <a:p>
                      <a:endParaRPr lang="de-DE"/>
                    </a:p>
                  </a:txBody>
                  <a:tcPr/>
                </a:tc>
              </a:tr>
              <a:tr h="365123">
                <a:tc>
                  <a:txBody>
                    <a:bodyPr/>
                    <a:lstStyle/>
                    <a:p>
                      <a:r>
                        <a:rPr lang="de-DE" sz="1400" kern="1200" baseline="0" dirty="0" smtClean="0">
                          <a:solidFill>
                            <a:schemeClr val="dk1"/>
                          </a:solidFill>
                          <a:latin typeface="+mn-lt"/>
                          <a:ea typeface="+mn-ea"/>
                          <a:cs typeface="+mn-cs"/>
                        </a:rPr>
                        <a:t>Horizontal </a:t>
                      </a:r>
                      <a:r>
                        <a:rPr lang="de-DE" sz="1400" kern="1200" baseline="0" dirty="0" err="1" smtClean="0">
                          <a:solidFill>
                            <a:schemeClr val="dk1"/>
                          </a:solidFill>
                          <a:latin typeface="+mn-lt"/>
                          <a:ea typeface="+mn-ea"/>
                          <a:cs typeface="+mn-cs"/>
                        </a:rPr>
                        <a:t>stroke</a:t>
                      </a:r>
                      <a:r>
                        <a:rPr lang="de-DE" sz="1400" kern="1200" baseline="0" dirty="0" smtClean="0">
                          <a:solidFill>
                            <a:schemeClr val="dk1"/>
                          </a:solidFill>
                          <a:latin typeface="+mn-lt"/>
                          <a:ea typeface="+mn-ea"/>
                          <a:cs typeface="+mn-cs"/>
                        </a:rPr>
                        <a:t>         </a:t>
                      </a:r>
                      <a:endParaRPr lang="de-DE" sz="1400" dirty="0"/>
                    </a:p>
                  </a:txBody>
                  <a:tcPr/>
                </a:tc>
                <a:tc>
                  <a:txBody>
                    <a:bodyPr/>
                    <a:lstStyle/>
                    <a:p>
                      <a:r>
                        <a:rPr lang="de-DE" sz="1400" dirty="0" smtClean="0"/>
                        <a:t>145 mm</a:t>
                      </a:r>
                      <a:endParaRPr lang="de-DE" sz="1400" dirty="0"/>
                    </a:p>
                  </a:txBody>
                  <a:tcPr/>
                </a:tc>
                <a:tc>
                  <a:txBody>
                    <a:bodyPr/>
                    <a:lstStyle/>
                    <a:p>
                      <a:r>
                        <a:rPr lang="de-DE" sz="1400" dirty="0" smtClean="0"/>
                        <a:t>210 mm</a:t>
                      </a:r>
                      <a:endParaRPr lang="de-DE" sz="1400" dirty="0"/>
                    </a:p>
                  </a:txBody>
                  <a:tcPr/>
                </a:tc>
              </a:tr>
              <a:tr h="365123">
                <a:tc>
                  <a:txBody>
                    <a:bodyPr/>
                    <a:lstStyle/>
                    <a:p>
                      <a:r>
                        <a:rPr lang="de-DE" sz="1400" kern="1200" baseline="0" dirty="0" err="1" smtClean="0">
                          <a:solidFill>
                            <a:schemeClr val="dk1"/>
                          </a:solidFill>
                          <a:latin typeface="+mn-lt"/>
                          <a:ea typeface="+mn-ea"/>
                          <a:cs typeface="+mn-cs"/>
                        </a:rPr>
                        <a:t>Vertical</a:t>
                      </a:r>
                      <a:r>
                        <a:rPr lang="de-DE" sz="1400" kern="1200" baseline="0" dirty="0" smtClean="0">
                          <a:solidFill>
                            <a:schemeClr val="dk1"/>
                          </a:solidFill>
                          <a:latin typeface="+mn-lt"/>
                          <a:ea typeface="+mn-ea"/>
                          <a:cs typeface="+mn-cs"/>
                        </a:rPr>
                        <a:t> </a:t>
                      </a:r>
                      <a:r>
                        <a:rPr lang="de-DE" sz="1400" kern="1200" baseline="0" dirty="0" err="1" smtClean="0">
                          <a:solidFill>
                            <a:schemeClr val="dk1"/>
                          </a:solidFill>
                          <a:latin typeface="+mn-lt"/>
                          <a:ea typeface="+mn-ea"/>
                          <a:cs typeface="+mn-cs"/>
                        </a:rPr>
                        <a:t>stroke</a:t>
                      </a:r>
                      <a:r>
                        <a:rPr lang="de-DE" sz="1400" kern="1200" baseline="0" dirty="0" smtClean="0">
                          <a:solidFill>
                            <a:schemeClr val="dk1"/>
                          </a:solidFill>
                          <a:latin typeface="+mn-lt"/>
                          <a:ea typeface="+mn-ea"/>
                          <a:cs typeface="+mn-cs"/>
                        </a:rPr>
                        <a:t>              </a:t>
                      </a:r>
                      <a:endParaRPr lang="de-DE" sz="1400" dirty="0"/>
                    </a:p>
                  </a:txBody>
                  <a:tcPr/>
                </a:tc>
                <a:tc>
                  <a:txBody>
                    <a:bodyPr/>
                    <a:lstStyle/>
                    <a:p>
                      <a:r>
                        <a:rPr lang="de-DE" sz="1400" dirty="0" smtClean="0"/>
                        <a:t>45 mm</a:t>
                      </a:r>
                      <a:endParaRPr lang="de-DE" sz="1400" dirty="0"/>
                    </a:p>
                  </a:txBody>
                  <a:tcPr/>
                </a:tc>
                <a:tc>
                  <a:txBody>
                    <a:bodyPr/>
                    <a:lstStyle/>
                    <a:p>
                      <a:r>
                        <a:rPr lang="de-DE" sz="1400" dirty="0" smtClean="0"/>
                        <a:t>60 mm</a:t>
                      </a:r>
                      <a:endParaRPr lang="de-DE" sz="1400" dirty="0"/>
                    </a:p>
                  </a:txBody>
                  <a:tcPr/>
                </a:tc>
              </a:tr>
              <a:tr h="365123">
                <a:tc>
                  <a:txBody>
                    <a:bodyPr/>
                    <a:lstStyle/>
                    <a:p>
                      <a:r>
                        <a:rPr lang="de-DE" sz="1400" kern="1200" baseline="0" dirty="0" smtClean="0">
                          <a:solidFill>
                            <a:schemeClr val="dk1"/>
                          </a:solidFill>
                          <a:latin typeface="+mn-lt"/>
                          <a:ea typeface="+mn-ea"/>
                          <a:cs typeface="+mn-cs"/>
                        </a:rPr>
                        <a:t>Max. </a:t>
                      </a:r>
                      <a:r>
                        <a:rPr lang="de-DE" sz="1400" kern="1200" baseline="0" dirty="0" err="1" smtClean="0">
                          <a:solidFill>
                            <a:schemeClr val="dk1"/>
                          </a:solidFill>
                          <a:latin typeface="+mn-lt"/>
                          <a:ea typeface="+mn-ea"/>
                          <a:cs typeface="+mn-cs"/>
                        </a:rPr>
                        <a:t>payload</a:t>
                      </a:r>
                      <a:r>
                        <a:rPr lang="de-DE" sz="1400" kern="1200" baseline="0" dirty="0" smtClean="0">
                          <a:solidFill>
                            <a:schemeClr val="dk1"/>
                          </a:solidFill>
                          <a:latin typeface="+mn-lt"/>
                          <a:ea typeface="+mn-ea"/>
                          <a:cs typeface="+mn-cs"/>
                        </a:rPr>
                        <a:t>                </a:t>
                      </a:r>
                      <a:endParaRPr lang="de-DE" sz="1400" dirty="0"/>
                    </a:p>
                  </a:txBody>
                  <a:tcPr/>
                </a:tc>
                <a:tc>
                  <a:txBody>
                    <a:bodyPr/>
                    <a:lstStyle/>
                    <a:p>
                      <a:r>
                        <a:rPr lang="de-DE" sz="1400" dirty="0" smtClean="0"/>
                        <a:t>1 kg</a:t>
                      </a:r>
                      <a:endParaRPr lang="de-DE" sz="1400" dirty="0"/>
                    </a:p>
                  </a:txBody>
                  <a:tcPr/>
                </a:tc>
                <a:tc>
                  <a:txBody>
                    <a:bodyPr/>
                    <a:lstStyle/>
                    <a:p>
                      <a:r>
                        <a:rPr lang="de-DE" sz="1400" dirty="0" smtClean="0"/>
                        <a:t>3 kg</a:t>
                      </a:r>
                      <a:endParaRPr lang="de-DE" sz="1400" dirty="0"/>
                    </a:p>
                  </a:txBody>
                  <a:tcPr/>
                </a:tc>
              </a:tr>
              <a:tr h="365123">
                <a:tc>
                  <a:txBody>
                    <a:bodyPr/>
                    <a:lstStyle/>
                    <a:p>
                      <a:r>
                        <a:rPr lang="de-DE" sz="1400" kern="1200" baseline="0" dirty="0" smtClean="0">
                          <a:solidFill>
                            <a:schemeClr val="dk1"/>
                          </a:solidFill>
                          <a:latin typeface="+mn-lt"/>
                          <a:ea typeface="+mn-ea"/>
                          <a:cs typeface="+mn-cs"/>
                        </a:rPr>
                        <a:t>Max. </a:t>
                      </a:r>
                      <a:r>
                        <a:rPr lang="de-DE" sz="1400" kern="1200" baseline="0" dirty="0" err="1" smtClean="0">
                          <a:solidFill>
                            <a:schemeClr val="dk1"/>
                          </a:solidFill>
                          <a:latin typeface="+mn-lt"/>
                          <a:ea typeface="+mn-ea"/>
                          <a:cs typeface="+mn-cs"/>
                        </a:rPr>
                        <a:t>picks</a:t>
                      </a:r>
                      <a:r>
                        <a:rPr lang="de-DE" sz="1400" kern="1200" baseline="0" dirty="0" smtClean="0">
                          <a:solidFill>
                            <a:schemeClr val="dk1"/>
                          </a:solidFill>
                          <a:latin typeface="+mn-lt"/>
                          <a:ea typeface="+mn-ea"/>
                          <a:cs typeface="+mn-cs"/>
                        </a:rPr>
                        <a:t> per </a:t>
                      </a:r>
                      <a:r>
                        <a:rPr lang="de-DE" sz="1400" kern="1200" baseline="0" dirty="0" err="1" smtClean="0">
                          <a:solidFill>
                            <a:schemeClr val="dk1"/>
                          </a:solidFill>
                          <a:latin typeface="+mn-lt"/>
                          <a:ea typeface="+mn-ea"/>
                          <a:cs typeface="+mn-cs"/>
                        </a:rPr>
                        <a:t>minute</a:t>
                      </a:r>
                      <a:endParaRPr lang="de-DE" sz="1400" dirty="0"/>
                    </a:p>
                  </a:txBody>
                  <a:tcPr/>
                </a:tc>
                <a:tc>
                  <a:txBody>
                    <a:bodyPr/>
                    <a:lstStyle/>
                    <a:p>
                      <a:r>
                        <a:rPr lang="de-DE" sz="1400" dirty="0" smtClean="0"/>
                        <a:t>95*</a:t>
                      </a:r>
                      <a:endParaRPr lang="de-DE" sz="1400" dirty="0"/>
                    </a:p>
                  </a:txBody>
                  <a:tcPr/>
                </a:tc>
                <a:tc>
                  <a:txBody>
                    <a:bodyPr/>
                    <a:lstStyle/>
                    <a:p>
                      <a:r>
                        <a:rPr lang="de-DE" sz="1400" dirty="0" smtClean="0"/>
                        <a:t>75**</a:t>
                      </a:r>
                      <a:endParaRPr lang="de-DE" sz="1400" dirty="0"/>
                    </a:p>
                  </a:txBody>
                  <a:tcPr/>
                </a:tc>
              </a:tr>
            </a:tbl>
          </a:graphicData>
        </a:graphic>
      </p:graphicFrame>
      <p:sp>
        <p:nvSpPr>
          <p:cNvPr id="3" name="Fußzeilenplatzhalter 2"/>
          <p:cNvSpPr>
            <a:spLocks noGrp="1"/>
          </p:cNvSpPr>
          <p:nvPr>
            <p:ph type="ftr" sz="quarter" idx="3"/>
          </p:nvPr>
        </p:nvSpPr>
        <p:spPr/>
        <p:txBody>
          <a:bodyPr/>
          <a:lstStyle/>
          <a:p>
            <a:r>
              <a:rPr lang="de-DE" smtClean="0"/>
              <a:t>Superior Clamping and Gripping</a:t>
            </a:r>
            <a:endParaRPr lang="de-DE" dirty="0" smtClean="0"/>
          </a:p>
        </p:txBody>
      </p:sp>
      <p:sp>
        <p:nvSpPr>
          <p:cNvPr id="4" name="Foliennummernplatzhalter 3"/>
          <p:cNvSpPr>
            <a:spLocks noGrp="1"/>
          </p:cNvSpPr>
          <p:nvPr>
            <p:ph type="sldNum" sz="quarter" idx="4"/>
          </p:nvPr>
        </p:nvSpPr>
        <p:spPr/>
        <p:txBody>
          <a:bodyPr/>
          <a:lstStyle/>
          <a:p>
            <a:fld id="{67E460E2-A79B-FD4C-875F-CB1722C97EA1}" type="slidenum">
              <a:rPr lang="de-DE" smtClean="0"/>
              <a:pPr/>
              <a:t>61</a:t>
            </a:fld>
            <a:endParaRPr lang="de-DE" dirty="0"/>
          </a:p>
        </p:txBody>
      </p:sp>
      <p:sp>
        <p:nvSpPr>
          <p:cNvPr id="5" name="Titel 4"/>
          <p:cNvSpPr>
            <a:spLocks noGrp="1"/>
          </p:cNvSpPr>
          <p:nvPr>
            <p:ph type="title"/>
          </p:nvPr>
        </p:nvSpPr>
        <p:spPr/>
        <p:txBody>
          <a:bodyPr/>
          <a:lstStyle/>
          <a:p>
            <a:r>
              <a:rPr lang="de-DE" dirty="0" smtClean="0"/>
              <a:t>Pick &amp; Place </a:t>
            </a:r>
            <a:r>
              <a:rPr lang="de-DE" dirty="0" err="1" smtClean="0"/>
              <a:t>unit</a:t>
            </a:r>
            <a:r>
              <a:rPr lang="de-DE" dirty="0" smtClean="0"/>
              <a:t> PPU-P</a:t>
            </a:r>
            <a:endParaRPr lang="de-DE" dirty="0"/>
          </a:p>
        </p:txBody>
      </p:sp>
      <p:sp>
        <p:nvSpPr>
          <p:cNvPr id="6" name="Inhaltsplatzhalter 5"/>
          <p:cNvSpPr>
            <a:spLocks noGrp="1"/>
          </p:cNvSpPr>
          <p:nvPr>
            <p:ph sz="quarter" idx="12"/>
          </p:nvPr>
        </p:nvSpPr>
        <p:spPr>
          <a:xfrm>
            <a:off x="586843" y="1604434"/>
            <a:ext cx="4718581" cy="4237567"/>
          </a:xfrm>
        </p:spPr>
        <p:txBody>
          <a:bodyPr/>
          <a:lstStyle/>
          <a:p>
            <a:pPr>
              <a:spcBef>
                <a:spcPts val="0"/>
              </a:spcBef>
            </a:pPr>
            <a:r>
              <a:rPr lang="de-DE" sz="1800" b="1" dirty="0" smtClean="0"/>
              <a:t>Control</a:t>
            </a:r>
          </a:p>
          <a:p>
            <a:pPr>
              <a:spcBef>
                <a:spcPts val="0"/>
              </a:spcBef>
            </a:pPr>
            <a:r>
              <a:rPr lang="en-US" sz="1800" dirty="0" smtClean="0"/>
              <a:t>VCU (valve control unit) or </a:t>
            </a:r>
            <a:r>
              <a:rPr lang="de-DE" sz="1800" dirty="0" err="1" smtClean="0"/>
              <a:t>standard</a:t>
            </a:r>
            <a:r>
              <a:rPr lang="de-DE" sz="1800" dirty="0" smtClean="0"/>
              <a:t> </a:t>
            </a:r>
            <a:r>
              <a:rPr lang="de-DE" sz="1800" dirty="0" err="1" smtClean="0"/>
              <a:t>pneumatic</a:t>
            </a:r>
            <a:r>
              <a:rPr lang="de-DE" sz="1800" dirty="0" smtClean="0"/>
              <a:t> </a:t>
            </a:r>
            <a:r>
              <a:rPr lang="de-DE" sz="1800" dirty="0" err="1" smtClean="0"/>
              <a:t>valves</a:t>
            </a:r>
            <a:endParaRPr lang="de-DE" sz="1800" b="1" dirty="0" smtClean="0"/>
          </a:p>
          <a:p>
            <a:pPr>
              <a:lnSpc>
                <a:spcPts val="1500"/>
              </a:lnSpc>
              <a:spcBef>
                <a:spcPts val="0"/>
              </a:spcBef>
            </a:pPr>
            <a:endParaRPr lang="de-DE" sz="1800" b="1" dirty="0" smtClean="0"/>
          </a:p>
          <a:p>
            <a:pPr>
              <a:lnSpc>
                <a:spcPts val="1500"/>
              </a:lnSpc>
              <a:spcBef>
                <a:spcPts val="0"/>
              </a:spcBef>
            </a:pPr>
            <a:r>
              <a:rPr lang="de-DE" sz="1800" b="1" dirty="0" smtClean="0"/>
              <a:t>Field </a:t>
            </a:r>
            <a:r>
              <a:rPr lang="de-DE" sz="1800" b="1" dirty="0" err="1" smtClean="0"/>
              <a:t>of</a:t>
            </a:r>
            <a:r>
              <a:rPr lang="de-DE" sz="1800" b="1" dirty="0" smtClean="0"/>
              <a:t> </a:t>
            </a:r>
            <a:r>
              <a:rPr lang="de-DE" sz="1800" b="1" dirty="0" err="1" smtClean="0"/>
              <a:t>application</a:t>
            </a:r>
            <a:endParaRPr lang="de-DE" sz="1800" b="1" dirty="0" smtClean="0"/>
          </a:p>
          <a:p>
            <a:pPr>
              <a:spcBef>
                <a:spcPts val="0"/>
              </a:spcBef>
            </a:pPr>
            <a:r>
              <a:rPr lang="de-DE" sz="1800" dirty="0" smtClean="0"/>
              <a:t>Extremely </a:t>
            </a:r>
            <a:r>
              <a:rPr lang="de-DE" sz="1800" dirty="0" err="1" smtClean="0"/>
              <a:t>compact</a:t>
            </a:r>
            <a:r>
              <a:rPr lang="de-DE" sz="1800" dirty="0" smtClean="0"/>
              <a:t> 2-axis </a:t>
            </a:r>
            <a:r>
              <a:rPr lang="de-DE" sz="1800" dirty="0" err="1" smtClean="0"/>
              <a:t>unit</a:t>
            </a:r>
            <a:r>
              <a:rPr lang="de-DE" sz="1800" dirty="0" smtClean="0"/>
              <a:t> </a:t>
            </a:r>
            <a:r>
              <a:rPr lang="en-US" sz="1800" dirty="0" smtClean="0"/>
              <a:t>for fast execution </a:t>
            </a:r>
          </a:p>
          <a:p>
            <a:pPr>
              <a:spcBef>
                <a:spcPts val="0"/>
              </a:spcBef>
            </a:pPr>
            <a:r>
              <a:rPr lang="en-US" sz="1800" dirty="0" smtClean="0"/>
              <a:t>of a typical </a:t>
            </a:r>
            <a:r>
              <a:rPr lang="de-DE" sz="1800" dirty="0" smtClean="0"/>
              <a:t>Pick &amp; Place </a:t>
            </a:r>
            <a:r>
              <a:rPr lang="de-DE" sz="1800" dirty="0" err="1" smtClean="0"/>
              <a:t>movement</a:t>
            </a:r>
            <a:r>
              <a:rPr lang="de-DE" sz="1800" dirty="0" smtClean="0"/>
              <a:t>.</a:t>
            </a:r>
          </a:p>
          <a:p>
            <a:pPr>
              <a:spcBef>
                <a:spcPts val="0"/>
              </a:spcBef>
            </a:pPr>
            <a:r>
              <a:rPr lang="en-US" sz="1800" dirty="0" smtClean="0"/>
              <a:t>For fast and precise transfer </a:t>
            </a:r>
            <a:r>
              <a:rPr lang="de-DE" sz="1800" dirty="0" err="1" smtClean="0"/>
              <a:t>of</a:t>
            </a:r>
            <a:r>
              <a:rPr lang="de-DE" sz="1800" dirty="0" smtClean="0"/>
              <a:t> </a:t>
            </a:r>
            <a:r>
              <a:rPr lang="de-DE" sz="1800" dirty="0" err="1" smtClean="0"/>
              <a:t>workpieces</a:t>
            </a:r>
            <a:r>
              <a:rPr lang="de-DE" sz="1800" dirty="0" smtClean="0"/>
              <a:t> </a:t>
            </a:r>
          </a:p>
          <a:p>
            <a:pPr>
              <a:spcBef>
                <a:spcPts val="0"/>
              </a:spcBef>
            </a:pPr>
            <a:r>
              <a:rPr lang="de-DE" sz="1800" dirty="0" smtClean="0"/>
              <a:t>in </a:t>
            </a:r>
            <a:r>
              <a:rPr lang="de-DE" sz="1800" dirty="0" err="1" smtClean="0"/>
              <a:t>high-speed</a:t>
            </a:r>
            <a:r>
              <a:rPr lang="de-DE" sz="1800" dirty="0" smtClean="0"/>
              <a:t> </a:t>
            </a:r>
            <a:r>
              <a:rPr lang="de-DE" sz="1800" dirty="0" err="1" smtClean="0"/>
              <a:t>assembly</a:t>
            </a:r>
            <a:r>
              <a:rPr lang="de-DE" sz="1800" dirty="0" smtClean="0"/>
              <a:t>.</a:t>
            </a:r>
            <a:endParaRPr lang="de-DE" sz="1800" dirty="0"/>
          </a:p>
        </p:txBody>
      </p:sp>
      <p:pic>
        <p:nvPicPr>
          <p:cNvPr id="8" name="Picture 3"/>
          <p:cNvPicPr>
            <a:picLocks noChangeAspect="1" noChangeArrowheads="1"/>
          </p:cNvPicPr>
          <p:nvPr/>
        </p:nvPicPr>
        <p:blipFill>
          <a:blip r:embed="rId2" cstate="print"/>
          <a:srcRect l="36347" t="36504" r="40461" b="21350"/>
          <a:stretch>
            <a:fillRect/>
          </a:stretch>
        </p:blipFill>
        <p:spPr bwMode="auto">
          <a:xfrm>
            <a:off x="6444208" y="764704"/>
            <a:ext cx="2064600" cy="2114550"/>
          </a:xfrm>
          <a:prstGeom prst="rect">
            <a:avLst/>
          </a:prstGeom>
          <a:noFill/>
          <a:ln w="1">
            <a:noFill/>
            <a:miter lim="800000"/>
            <a:headEnd/>
            <a:tailEnd type="none" w="med" len="med"/>
          </a:ln>
          <a:effectLst/>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p:txBody>
          <a:bodyPr/>
          <a:lstStyle/>
          <a:p>
            <a:r>
              <a:rPr lang="de-DE" smtClean="0"/>
              <a:t>Linearmodule Grundschulung</a:t>
            </a:r>
            <a:endParaRPr lang="de-DE" dirty="0" smtClean="0"/>
          </a:p>
        </p:txBody>
      </p:sp>
      <p:sp>
        <p:nvSpPr>
          <p:cNvPr id="4" name="Foliennummernplatzhalter 3"/>
          <p:cNvSpPr>
            <a:spLocks noGrp="1"/>
          </p:cNvSpPr>
          <p:nvPr>
            <p:ph type="sldNum" sz="quarter" idx="4"/>
          </p:nvPr>
        </p:nvSpPr>
        <p:spPr/>
        <p:txBody>
          <a:bodyPr/>
          <a:lstStyle/>
          <a:p>
            <a:fld id="{67E460E2-A79B-FD4C-875F-CB1722C97EA1}" type="slidenum">
              <a:rPr lang="de-DE" smtClean="0"/>
              <a:pPr/>
              <a:t>62</a:t>
            </a:fld>
            <a:endParaRPr lang="de-DE" dirty="0"/>
          </a:p>
        </p:txBody>
      </p:sp>
      <p:sp>
        <p:nvSpPr>
          <p:cNvPr id="5" name="Titel 4"/>
          <p:cNvSpPr>
            <a:spLocks noGrp="1"/>
          </p:cNvSpPr>
          <p:nvPr>
            <p:ph type="title"/>
          </p:nvPr>
        </p:nvSpPr>
        <p:spPr/>
        <p:txBody>
          <a:bodyPr/>
          <a:lstStyle/>
          <a:p>
            <a:r>
              <a:rPr lang="de-DE" dirty="0" err="1" smtClean="0"/>
              <a:t>Pneumatic</a:t>
            </a:r>
            <a:r>
              <a:rPr lang="de-DE" dirty="0" smtClean="0"/>
              <a:t> Lifting-</a:t>
            </a:r>
            <a:r>
              <a:rPr lang="de-DE" dirty="0" err="1" smtClean="0"/>
              <a:t>Swivel</a:t>
            </a:r>
            <a:r>
              <a:rPr lang="de-DE" dirty="0" smtClean="0"/>
              <a:t> Unit DRL</a:t>
            </a:r>
            <a:endParaRPr lang="de-DE" dirty="0"/>
          </a:p>
        </p:txBody>
      </p:sp>
      <p:sp>
        <p:nvSpPr>
          <p:cNvPr id="6" name="Inhaltsplatzhalter 5"/>
          <p:cNvSpPr>
            <a:spLocks noGrp="1"/>
          </p:cNvSpPr>
          <p:nvPr>
            <p:ph sz="quarter" idx="12"/>
          </p:nvPr>
        </p:nvSpPr>
        <p:spPr>
          <a:xfrm>
            <a:off x="611560" y="1340768"/>
            <a:ext cx="7848872" cy="4464496"/>
          </a:xfrm>
        </p:spPr>
        <p:txBody>
          <a:bodyPr/>
          <a:lstStyle/>
          <a:p>
            <a:pPr>
              <a:spcBef>
                <a:spcPts val="0"/>
              </a:spcBef>
            </a:pPr>
            <a:r>
              <a:rPr lang="de-DE" sz="1800" b="1" dirty="0" smtClean="0"/>
              <a:t>DRL</a:t>
            </a:r>
          </a:p>
          <a:p>
            <a:r>
              <a:rPr lang="de-DE" sz="1800" b="1" dirty="0" err="1" smtClean="0"/>
              <a:t>Your</a:t>
            </a:r>
            <a:r>
              <a:rPr lang="de-DE" sz="1800" b="1" dirty="0" smtClean="0"/>
              <a:t> </a:t>
            </a:r>
            <a:r>
              <a:rPr lang="de-DE" sz="1800" b="1" dirty="0" err="1" smtClean="0"/>
              <a:t>added</a:t>
            </a:r>
            <a:r>
              <a:rPr lang="de-DE" sz="1800" b="1" dirty="0" smtClean="0"/>
              <a:t> </a:t>
            </a:r>
            <a:r>
              <a:rPr lang="de-DE" sz="1800" b="1" dirty="0" err="1" smtClean="0"/>
              <a:t>value</a:t>
            </a:r>
            <a:endParaRPr lang="de-DE" sz="1800" b="1" dirty="0" smtClean="0"/>
          </a:p>
          <a:p>
            <a:pPr>
              <a:lnSpc>
                <a:spcPct val="100000"/>
              </a:lnSpc>
              <a:spcBef>
                <a:spcPts val="0"/>
              </a:spcBef>
            </a:pPr>
            <a:r>
              <a:rPr lang="en-US" sz="1400" dirty="0" smtClean="0"/>
              <a:t>• </a:t>
            </a:r>
            <a:r>
              <a:rPr lang="en-US" sz="1400" dirty="0" smtClean="0">
                <a:latin typeface="Arial"/>
              </a:rPr>
              <a:t>Higher cycle rates involve lower cycle times and </a:t>
            </a:r>
            <a:r>
              <a:rPr lang="de-DE" sz="1400" dirty="0" err="1" smtClean="0">
                <a:latin typeface="Arial"/>
              </a:rPr>
              <a:t>considerably</a:t>
            </a:r>
            <a:r>
              <a:rPr lang="de-DE" sz="1400" dirty="0" smtClean="0">
                <a:latin typeface="Arial"/>
              </a:rPr>
              <a:t> </a:t>
            </a:r>
            <a:r>
              <a:rPr lang="de-DE" sz="1400" dirty="0" err="1" smtClean="0">
                <a:latin typeface="Arial"/>
              </a:rPr>
              <a:t>higher</a:t>
            </a:r>
            <a:r>
              <a:rPr lang="de-DE" sz="1400" dirty="0" smtClean="0">
                <a:latin typeface="Arial"/>
              </a:rPr>
              <a:t> </a:t>
            </a:r>
            <a:r>
              <a:rPr lang="de-DE" sz="1400" dirty="0" err="1" smtClean="0">
                <a:latin typeface="Arial"/>
              </a:rPr>
              <a:t>productivity</a:t>
            </a:r>
            <a:r>
              <a:rPr lang="de-DE" sz="1400" dirty="0" smtClean="0">
                <a:latin typeface="Arial"/>
              </a:rPr>
              <a:t> </a:t>
            </a:r>
          </a:p>
          <a:p>
            <a:pPr>
              <a:lnSpc>
                <a:spcPct val="100000"/>
              </a:lnSpc>
              <a:spcBef>
                <a:spcPts val="0"/>
              </a:spcBef>
            </a:pPr>
            <a:endParaRPr lang="de-DE" sz="1400" dirty="0" smtClean="0">
              <a:latin typeface="Arial"/>
            </a:endParaRPr>
          </a:p>
          <a:p>
            <a:pPr>
              <a:lnSpc>
                <a:spcPct val="100000"/>
              </a:lnSpc>
              <a:spcBef>
                <a:spcPts val="0"/>
              </a:spcBef>
            </a:pPr>
            <a:r>
              <a:rPr lang="en-US" sz="1400" dirty="0" smtClean="0"/>
              <a:t>• </a:t>
            </a:r>
            <a:r>
              <a:rPr lang="de-DE" sz="1400" dirty="0" smtClean="0">
                <a:latin typeface="Arial"/>
              </a:rPr>
              <a:t>Translation </a:t>
            </a:r>
            <a:r>
              <a:rPr lang="de-DE" sz="1400" dirty="0" err="1" smtClean="0">
                <a:latin typeface="Arial"/>
              </a:rPr>
              <a:t>and</a:t>
            </a:r>
            <a:r>
              <a:rPr lang="de-DE" sz="1400" dirty="0" smtClean="0">
                <a:latin typeface="Arial"/>
              </a:rPr>
              <a:t> </a:t>
            </a:r>
            <a:r>
              <a:rPr lang="de-DE" sz="1400" dirty="0" err="1" smtClean="0">
                <a:latin typeface="Arial"/>
              </a:rPr>
              <a:t>rotation</a:t>
            </a:r>
            <a:r>
              <a:rPr lang="de-DE" sz="1400" dirty="0" smtClean="0">
                <a:latin typeface="Arial"/>
              </a:rPr>
              <a:t> in a </a:t>
            </a:r>
            <a:r>
              <a:rPr lang="de-DE" sz="1400" dirty="0" err="1" smtClean="0">
                <a:latin typeface="Arial"/>
              </a:rPr>
              <a:t>single</a:t>
            </a:r>
            <a:r>
              <a:rPr lang="de-DE" sz="1400" dirty="0" smtClean="0">
                <a:latin typeface="Arial"/>
              </a:rPr>
              <a:t> </a:t>
            </a:r>
            <a:r>
              <a:rPr lang="de-DE" sz="1400" dirty="0" err="1" smtClean="0">
                <a:latin typeface="Arial"/>
              </a:rPr>
              <a:t>unit</a:t>
            </a:r>
            <a:r>
              <a:rPr lang="de-DE" sz="1400" dirty="0" smtClean="0">
                <a:latin typeface="Arial"/>
              </a:rPr>
              <a:t>. </a:t>
            </a:r>
            <a:r>
              <a:rPr lang="de-DE" sz="1400" dirty="0" err="1" smtClean="0">
                <a:latin typeface="Arial"/>
              </a:rPr>
              <a:t>Therefore</a:t>
            </a:r>
            <a:r>
              <a:rPr lang="de-DE" sz="1400" dirty="0" smtClean="0">
                <a:latin typeface="Arial"/>
              </a:rPr>
              <a:t> </a:t>
            </a:r>
            <a:r>
              <a:rPr lang="de-DE" sz="1400" dirty="0" err="1" smtClean="0">
                <a:latin typeface="Arial"/>
              </a:rPr>
              <a:t>replacing</a:t>
            </a:r>
            <a:r>
              <a:rPr lang="de-DE" sz="1400" dirty="0" smtClean="0">
                <a:latin typeface="Arial"/>
              </a:rPr>
              <a:t> individual </a:t>
            </a:r>
            <a:r>
              <a:rPr lang="de-DE" sz="1400" dirty="0" err="1" smtClean="0">
                <a:latin typeface="Arial"/>
              </a:rPr>
              <a:t>rotary</a:t>
            </a:r>
            <a:r>
              <a:rPr lang="de-DE" sz="1400" dirty="0" smtClean="0">
                <a:latin typeface="Arial"/>
              </a:rPr>
              <a:t> </a:t>
            </a:r>
          </a:p>
          <a:p>
            <a:pPr>
              <a:lnSpc>
                <a:spcPct val="100000"/>
              </a:lnSpc>
              <a:spcBef>
                <a:spcPts val="0"/>
              </a:spcBef>
            </a:pPr>
            <a:r>
              <a:rPr lang="de-DE" sz="1400" dirty="0" smtClean="0">
                <a:latin typeface="Arial"/>
              </a:rPr>
              <a:t>   </a:t>
            </a:r>
            <a:r>
              <a:rPr lang="de-DE" sz="1400" dirty="0" err="1" smtClean="0">
                <a:latin typeface="Arial"/>
              </a:rPr>
              <a:t>and</a:t>
            </a:r>
            <a:r>
              <a:rPr lang="de-DE" sz="1400" dirty="0" smtClean="0">
                <a:latin typeface="Arial"/>
              </a:rPr>
              <a:t> Pick &amp; Place Units. </a:t>
            </a:r>
          </a:p>
          <a:p>
            <a:pPr>
              <a:lnSpc>
                <a:spcPct val="100000"/>
              </a:lnSpc>
              <a:spcBef>
                <a:spcPts val="0"/>
              </a:spcBef>
            </a:pPr>
            <a:r>
              <a:rPr lang="de-DE" sz="1400" dirty="0" smtClean="0">
                <a:solidFill>
                  <a:srgbClr val="FF0000"/>
                </a:solidFill>
              </a:rPr>
              <a:t> </a:t>
            </a:r>
          </a:p>
          <a:p>
            <a:pPr>
              <a:lnSpc>
                <a:spcPct val="100000"/>
              </a:lnSpc>
              <a:spcBef>
                <a:spcPts val="0"/>
              </a:spcBef>
            </a:pPr>
            <a:r>
              <a:rPr lang="en-US" sz="1400" dirty="0" smtClean="0"/>
              <a:t>• </a:t>
            </a:r>
            <a:r>
              <a:rPr lang="en-US" sz="1400" dirty="0" smtClean="0">
                <a:latin typeface="Arial"/>
              </a:rPr>
              <a:t>Highly flexible control meaning it can be directly stopped over the picking or </a:t>
            </a:r>
          </a:p>
          <a:p>
            <a:pPr>
              <a:lnSpc>
                <a:spcPct val="100000"/>
              </a:lnSpc>
              <a:spcBef>
                <a:spcPts val="0"/>
              </a:spcBef>
            </a:pPr>
            <a:r>
              <a:rPr lang="en-US" sz="1400" dirty="0" smtClean="0">
                <a:latin typeface="Arial"/>
              </a:rPr>
              <a:t>  drop- off location to remain out of the working area resulting in an overall</a:t>
            </a:r>
          </a:p>
          <a:p>
            <a:pPr>
              <a:lnSpc>
                <a:spcPct val="100000"/>
              </a:lnSpc>
              <a:spcBef>
                <a:spcPts val="0"/>
              </a:spcBef>
            </a:pPr>
            <a:r>
              <a:rPr lang="en-US" sz="1400" dirty="0" smtClean="0">
                <a:latin typeface="Arial"/>
              </a:rPr>
              <a:t>  increase of process reliability</a:t>
            </a:r>
            <a:r>
              <a:rPr lang="de-DE" sz="1400" dirty="0" smtClean="0">
                <a:latin typeface="Arial"/>
              </a:rPr>
              <a:t>. </a:t>
            </a:r>
          </a:p>
          <a:p>
            <a:pPr>
              <a:lnSpc>
                <a:spcPct val="100000"/>
              </a:lnSpc>
              <a:spcBef>
                <a:spcPts val="0"/>
              </a:spcBef>
            </a:pPr>
            <a:endParaRPr lang="de-DE" sz="1400" dirty="0" smtClean="0">
              <a:latin typeface="Arial"/>
            </a:endParaRPr>
          </a:p>
          <a:p>
            <a:pPr>
              <a:lnSpc>
                <a:spcPct val="100000"/>
              </a:lnSpc>
              <a:spcBef>
                <a:spcPts val="0"/>
              </a:spcBef>
            </a:pPr>
            <a:r>
              <a:rPr lang="en-US" sz="1400" dirty="0" smtClean="0"/>
              <a:t>• </a:t>
            </a:r>
            <a:r>
              <a:rPr lang="en-US" sz="1400" dirty="0" smtClean="0">
                <a:latin typeface="Arial"/>
              </a:rPr>
              <a:t>The swiveling stroke per side is adjustable by ±2°, and the tolerances of the picking  and </a:t>
            </a:r>
          </a:p>
          <a:p>
            <a:pPr>
              <a:lnSpc>
                <a:spcPct val="100000"/>
              </a:lnSpc>
              <a:spcBef>
                <a:spcPts val="0"/>
              </a:spcBef>
            </a:pPr>
            <a:r>
              <a:rPr lang="en-US" sz="1400" dirty="0" smtClean="0">
                <a:latin typeface="Arial"/>
              </a:rPr>
              <a:t>   drop-off </a:t>
            </a:r>
            <a:r>
              <a:rPr lang="de-DE" sz="1400" dirty="0" err="1" smtClean="0">
                <a:latin typeface="Arial"/>
              </a:rPr>
              <a:t>positions</a:t>
            </a:r>
            <a:r>
              <a:rPr lang="de-DE" sz="1400" dirty="0" smtClean="0">
                <a:latin typeface="Arial"/>
              </a:rPr>
              <a:t> </a:t>
            </a:r>
            <a:r>
              <a:rPr lang="de-DE" sz="1400" dirty="0" err="1" smtClean="0">
                <a:latin typeface="Arial"/>
              </a:rPr>
              <a:t>can</a:t>
            </a:r>
            <a:r>
              <a:rPr lang="de-DE" sz="1400" dirty="0" smtClean="0">
                <a:latin typeface="Arial"/>
              </a:rPr>
              <a:t> </a:t>
            </a:r>
            <a:r>
              <a:rPr lang="de-DE" sz="1400" dirty="0" err="1" smtClean="0">
                <a:latin typeface="Arial"/>
              </a:rPr>
              <a:t>be</a:t>
            </a:r>
            <a:r>
              <a:rPr lang="de-DE" sz="1400" dirty="0" smtClean="0">
                <a:latin typeface="Arial"/>
              </a:rPr>
              <a:t> </a:t>
            </a:r>
            <a:r>
              <a:rPr lang="de-DE" sz="1400" dirty="0" err="1" smtClean="0">
                <a:latin typeface="Arial"/>
              </a:rPr>
              <a:t>compensated</a:t>
            </a:r>
            <a:r>
              <a:rPr lang="de-DE" sz="1400" dirty="0" smtClean="0">
                <a:latin typeface="Arial"/>
              </a:rPr>
              <a:t>. </a:t>
            </a:r>
          </a:p>
          <a:p>
            <a:pPr>
              <a:lnSpc>
                <a:spcPct val="100000"/>
              </a:lnSpc>
              <a:spcBef>
                <a:spcPts val="0"/>
              </a:spcBef>
            </a:pPr>
            <a:endParaRPr lang="de-DE" sz="1400" dirty="0" smtClean="0">
              <a:latin typeface="Arial"/>
            </a:endParaRPr>
          </a:p>
          <a:p>
            <a:pPr>
              <a:lnSpc>
                <a:spcPct val="100000"/>
              </a:lnSpc>
              <a:spcBef>
                <a:spcPts val="0"/>
              </a:spcBef>
            </a:pPr>
            <a:r>
              <a:rPr lang="en-US" sz="1600" dirty="0" smtClean="0"/>
              <a:t>• The vertical strokes per side can be adjusted independently from each other and can vary</a:t>
            </a:r>
          </a:p>
          <a:p>
            <a:pPr>
              <a:lnSpc>
                <a:spcPct val="100000"/>
              </a:lnSpc>
              <a:spcBef>
                <a:spcPts val="0"/>
              </a:spcBef>
            </a:pPr>
            <a:r>
              <a:rPr lang="en-US" sz="1600" dirty="0" smtClean="0"/>
              <a:t>   by 10 mm: Various picking and placing positions are possible</a:t>
            </a:r>
            <a:r>
              <a:rPr lang="de-DE" sz="1600" dirty="0" smtClean="0"/>
              <a:t>.</a:t>
            </a:r>
          </a:p>
          <a:p>
            <a:pPr>
              <a:lnSpc>
                <a:spcPct val="100000"/>
              </a:lnSpc>
              <a:spcBef>
                <a:spcPts val="0"/>
              </a:spcBef>
            </a:pPr>
            <a:r>
              <a:rPr lang="de-DE" sz="1600" dirty="0" smtClean="0"/>
              <a:t> </a:t>
            </a:r>
          </a:p>
          <a:p>
            <a:pPr>
              <a:lnSpc>
                <a:spcPct val="100000"/>
              </a:lnSpc>
              <a:spcBef>
                <a:spcPts val="0"/>
              </a:spcBef>
            </a:pPr>
            <a:r>
              <a:rPr lang="en-US" sz="1600" dirty="0" smtClean="0"/>
              <a:t>•</a:t>
            </a:r>
            <a:r>
              <a:rPr lang="de-DE" sz="1600" dirty="0" smtClean="0"/>
              <a:t> </a:t>
            </a:r>
            <a:r>
              <a:rPr lang="en-US" sz="1600" dirty="0" smtClean="0"/>
              <a:t>Fully integrated into the GEMOTEC modular system. Therefore maximum flexibility/</a:t>
            </a:r>
          </a:p>
          <a:p>
            <a:pPr>
              <a:lnSpc>
                <a:spcPct val="100000"/>
              </a:lnSpc>
              <a:spcBef>
                <a:spcPts val="0"/>
              </a:spcBef>
              <a:spcAft>
                <a:spcPts val="600"/>
              </a:spcAft>
            </a:pPr>
            <a:r>
              <a:rPr lang="en-US" sz="1600" dirty="0" smtClean="0"/>
              <a:t>   modularity </a:t>
            </a:r>
            <a:r>
              <a:rPr lang="de-DE" sz="1600" dirty="0" err="1" smtClean="0"/>
              <a:t>are</a:t>
            </a:r>
            <a:r>
              <a:rPr lang="de-DE" sz="1600" dirty="0" smtClean="0"/>
              <a:t> </a:t>
            </a:r>
            <a:r>
              <a:rPr lang="de-DE" sz="1600" dirty="0" err="1" smtClean="0"/>
              <a:t>achieved</a:t>
            </a:r>
            <a:r>
              <a:rPr lang="de-DE" sz="1600" dirty="0" smtClean="0"/>
              <a:t>.</a:t>
            </a:r>
          </a:p>
          <a:p>
            <a:pPr>
              <a:lnSpc>
                <a:spcPct val="100000"/>
              </a:lnSpc>
              <a:spcBef>
                <a:spcPts val="0"/>
              </a:spcBef>
            </a:pPr>
            <a:r>
              <a:rPr lang="en-US" sz="1600" dirty="0" smtClean="0"/>
              <a:t>• Implement and turning in a very compact design with a high clock rate</a:t>
            </a:r>
            <a:endParaRPr lang="de-DE" sz="1600" dirty="0"/>
          </a:p>
        </p:txBody>
      </p:sp>
      <p:pic>
        <p:nvPicPr>
          <p:cNvPr id="8" name="Grafik 7"/>
          <p:cNvPicPr/>
          <p:nvPr/>
        </p:nvPicPr>
        <p:blipFill>
          <a:blip r:embed="rId2" cstate="print"/>
          <a:srcRect l="39702" t="18129" r="40893" b="23197"/>
          <a:stretch>
            <a:fillRect/>
          </a:stretch>
        </p:blipFill>
        <p:spPr bwMode="auto">
          <a:xfrm>
            <a:off x="7548936" y="836712"/>
            <a:ext cx="1595064" cy="3037398"/>
          </a:xfrm>
          <a:prstGeom prst="rect">
            <a:avLst/>
          </a:prstGeom>
          <a:noFill/>
          <a:ln w="1">
            <a:noFill/>
            <a:miter lim="800000"/>
            <a:headEnd/>
            <a:tailEnd type="none" w="med" len="med"/>
          </a:ln>
          <a:effectLst/>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Inhaltsplatzhalter 6"/>
          <p:cNvGraphicFramePr>
            <a:graphicFrameLocks noGrp="1"/>
          </p:cNvGraphicFramePr>
          <p:nvPr>
            <p:ph sz="quarter" idx="11"/>
          </p:nvPr>
        </p:nvGraphicFramePr>
        <p:xfrm>
          <a:off x="5076056" y="2420888"/>
          <a:ext cx="3888432" cy="3615668"/>
        </p:xfrm>
        <a:graphic>
          <a:graphicData uri="http://schemas.openxmlformats.org/drawingml/2006/table">
            <a:tbl>
              <a:tblPr firstRow="1" bandRow="1">
                <a:tableStyleId>{5C22544A-7EE6-4342-B048-85BDC9FD1C3A}</a:tableStyleId>
              </a:tblPr>
              <a:tblGrid>
                <a:gridCol w="2018994"/>
                <a:gridCol w="1005342"/>
                <a:gridCol w="864096"/>
              </a:tblGrid>
              <a:tr h="461421">
                <a:tc gridSpan="3">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sz="1400" dirty="0" smtClean="0"/>
                        <a:t>Technische Daten</a:t>
                      </a:r>
                    </a:p>
                  </a:txBody>
                  <a:tcPr/>
                </a:tc>
                <a:tc hMerge="1">
                  <a:txBody>
                    <a:bodyPr/>
                    <a:lstStyle/>
                    <a:p>
                      <a:endParaRPr lang="de-DE" dirty="0"/>
                    </a:p>
                  </a:txBody>
                  <a:tcPr/>
                </a:tc>
                <a:tc hMerge="1">
                  <a:txBody>
                    <a:bodyPr/>
                    <a:lstStyle/>
                    <a:p>
                      <a:endParaRPr lang="de-DE"/>
                    </a:p>
                  </a:txBody>
                  <a:tcPr/>
                </a:tc>
              </a:tr>
              <a:tr h="402674">
                <a:tc>
                  <a:txBody>
                    <a:bodyPr/>
                    <a:lstStyle/>
                    <a:p>
                      <a:r>
                        <a:rPr lang="de-DE" sz="1400" dirty="0" err="1" smtClean="0"/>
                        <a:t>Number</a:t>
                      </a:r>
                      <a:r>
                        <a:rPr lang="de-DE" sz="1400" baseline="0" dirty="0" smtClean="0"/>
                        <a:t> </a:t>
                      </a:r>
                      <a:r>
                        <a:rPr lang="de-DE" sz="1400" baseline="0" dirty="0" err="1" smtClean="0"/>
                        <a:t>of</a:t>
                      </a:r>
                      <a:r>
                        <a:rPr lang="de-DE" sz="1400" baseline="0" dirty="0" smtClean="0"/>
                        <a:t> </a:t>
                      </a:r>
                      <a:r>
                        <a:rPr lang="de-DE" sz="1400" baseline="0" dirty="0" err="1" smtClean="0"/>
                        <a:t>sizes</a:t>
                      </a:r>
                      <a:endParaRPr lang="de-DE" sz="1400" dirty="0"/>
                    </a:p>
                  </a:txBody>
                  <a:tcPr/>
                </a:tc>
                <a:tc gridSpan="2">
                  <a:txBody>
                    <a:bodyPr/>
                    <a:lstStyle/>
                    <a:p>
                      <a:r>
                        <a:rPr lang="de-DE" sz="1400" dirty="0" smtClean="0"/>
                        <a:t>1</a:t>
                      </a:r>
                    </a:p>
                  </a:txBody>
                  <a:tcPr/>
                </a:tc>
                <a:tc hMerge="1">
                  <a:txBody>
                    <a:bodyPr/>
                    <a:lstStyle/>
                    <a:p>
                      <a:endParaRPr lang="de-DE"/>
                    </a:p>
                  </a:txBody>
                  <a:tcPr/>
                </a:tc>
              </a:tr>
              <a:tr h="50405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sz="1400" kern="1200" dirty="0" smtClean="0">
                          <a:solidFill>
                            <a:schemeClr val="dk1"/>
                          </a:solidFill>
                          <a:latin typeface="+mn-lt"/>
                          <a:ea typeface="+mn-ea"/>
                          <a:cs typeface="+mn-cs"/>
                        </a:rPr>
                        <a:t>Repeat </a:t>
                      </a:r>
                      <a:r>
                        <a:rPr lang="de-DE" sz="1400" kern="1200" dirty="0" err="1" smtClean="0">
                          <a:solidFill>
                            <a:schemeClr val="dk1"/>
                          </a:solidFill>
                          <a:latin typeface="+mn-lt"/>
                          <a:ea typeface="+mn-ea"/>
                          <a:cs typeface="+mn-cs"/>
                        </a:rPr>
                        <a:t>ability</a:t>
                      </a:r>
                      <a:r>
                        <a:rPr lang="de-DE" sz="1400" kern="1200" dirty="0" smtClean="0">
                          <a:solidFill>
                            <a:schemeClr val="dk1"/>
                          </a:solidFill>
                          <a:latin typeface="+mn-lt"/>
                          <a:ea typeface="+mn-ea"/>
                          <a:cs typeface="+mn-cs"/>
                        </a:rPr>
                        <a:t> per </a:t>
                      </a:r>
                      <a:r>
                        <a:rPr lang="de-DE" sz="1400" kern="1200" dirty="0" err="1" smtClean="0">
                          <a:solidFill>
                            <a:schemeClr val="dk1"/>
                          </a:solidFill>
                          <a:latin typeface="+mn-lt"/>
                          <a:ea typeface="+mn-ea"/>
                          <a:cs typeface="+mn-cs"/>
                        </a:rPr>
                        <a:t>axis</a:t>
                      </a:r>
                      <a:endParaRPr lang="de-DE" sz="1400" kern="1200" dirty="0">
                        <a:solidFill>
                          <a:schemeClr val="dk1"/>
                        </a:solidFill>
                        <a:latin typeface="+mn-lt"/>
                        <a:ea typeface="+mn-ea"/>
                        <a:cs typeface="+mn-cs"/>
                      </a:endParaRPr>
                    </a:p>
                  </a:txBody>
                  <a:tcPr/>
                </a:tc>
                <a:tc grid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sz="1400" dirty="0" smtClean="0"/>
                        <a:t>0.01 mm</a:t>
                      </a:r>
                    </a:p>
                  </a:txBody>
                  <a:tcPr/>
                </a:tc>
                <a:tc hMerge="1">
                  <a:txBody>
                    <a:bodyPr/>
                    <a:lstStyle/>
                    <a:p>
                      <a:endParaRPr lang="de-DE"/>
                    </a:p>
                  </a:txBody>
                  <a:tcPr/>
                </a:tc>
              </a:tr>
              <a:tr h="561960">
                <a:tc>
                  <a:txBody>
                    <a:bodyPr/>
                    <a:lstStyle/>
                    <a:p>
                      <a:r>
                        <a:rPr lang="de-DE" sz="1400" dirty="0" smtClean="0"/>
                        <a:t>Max. </a:t>
                      </a:r>
                      <a:r>
                        <a:rPr lang="de-DE" sz="1400" dirty="0" err="1" smtClean="0"/>
                        <a:t>permitted</a:t>
                      </a:r>
                      <a:r>
                        <a:rPr lang="de-DE" sz="1400" dirty="0" smtClean="0"/>
                        <a:t> </a:t>
                      </a:r>
                      <a:r>
                        <a:rPr lang="de-DE" sz="1400" kern="1200" dirty="0" err="1" smtClean="0">
                          <a:solidFill>
                            <a:schemeClr val="dk1"/>
                          </a:solidFill>
                          <a:latin typeface="+mn-lt"/>
                          <a:ea typeface="+mn-ea"/>
                          <a:cs typeface="+mn-cs"/>
                        </a:rPr>
                        <a:t>mass</a:t>
                      </a:r>
                      <a:r>
                        <a:rPr lang="de-DE" sz="1400" kern="1200" dirty="0" smtClean="0">
                          <a:solidFill>
                            <a:schemeClr val="dk1"/>
                          </a:solidFill>
                          <a:latin typeface="+mn-lt"/>
                          <a:ea typeface="+mn-ea"/>
                          <a:cs typeface="+mn-cs"/>
                        </a:rPr>
                        <a:t> </a:t>
                      </a:r>
                      <a:r>
                        <a:rPr lang="de-DE" sz="1400" kern="1200" dirty="0" err="1" smtClean="0">
                          <a:solidFill>
                            <a:schemeClr val="dk1"/>
                          </a:solidFill>
                          <a:latin typeface="+mn-lt"/>
                          <a:ea typeface="+mn-ea"/>
                          <a:cs typeface="+mn-cs"/>
                        </a:rPr>
                        <a:t>moment</a:t>
                      </a:r>
                      <a:r>
                        <a:rPr lang="de-DE" sz="1400" kern="1200" dirty="0" smtClean="0">
                          <a:solidFill>
                            <a:schemeClr val="dk1"/>
                          </a:solidFill>
                          <a:latin typeface="+mn-lt"/>
                          <a:ea typeface="+mn-ea"/>
                          <a:cs typeface="+mn-cs"/>
                        </a:rPr>
                        <a:t> </a:t>
                      </a:r>
                      <a:r>
                        <a:rPr lang="de-DE" sz="1400" kern="1200" dirty="0" err="1" smtClean="0">
                          <a:solidFill>
                            <a:schemeClr val="dk1"/>
                          </a:solidFill>
                          <a:latin typeface="+mn-lt"/>
                          <a:ea typeface="+mn-ea"/>
                          <a:cs typeface="+mn-cs"/>
                        </a:rPr>
                        <a:t>of</a:t>
                      </a:r>
                      <a:r>
                        <a:rPr lang="de-DE" sz="1400" kern="1200" dirty="0" smtClean="0">
                          <a:solidFill>
                            <a:schemeClr val="dk1"/>
                          </a:solidFill>
                          <a:latin typeface="+mn-lt"/>
                          <a:ea typeface="+mn-ea"/>
                          <a:cs typeface="+mn-cs"/>
                        </a:rPr>
                        <a:t> </a:t>
                      </a:r>
                      <a:r>
                        <a:rPr lang="de-DE" sz="1400" kern="1200" dirty="0" err="1" smtClean="0">
                          <a:solidFill>
                            <a:schemeClr val="dk1"/>
                          </a:solidFill>
                          <a:latin typeface="+mn-lt"/>
                          <a:ea typeface="+mn-ea"/>
                          <a:cs typeface="+mn-cs"/>
                        </a:rPr>
                        <a:t>inertia</a:t>
                      </a:r>
                      <a:endParaRPr lang="de-DE" sz="1400" kern="1200" dirty="0">
                        <a:solidFill>
                          <a:schemeClr val="dk1"/>
                        </a:solidFill>
                        <a:latin typeface="+mn-lt"/>
                        <a:ea typeface="+mn-ea"/>
                        <a:cs typeface="+mn-cs"/>
                      </a:endParaRPr>
                    </a:p>
                  </a:txBody>
                  <a:tcPr/>
                </a:tc>
                <a:tc>
                  <a:txBody>
                    <a:bodyPr/>
                    <a:lstStyle/>
                    <a:p>
                      <a:r>
                        <a:rPr lang="de-DE" sz="1400" dirty="0" smtClean="0"/>
                        <a:t>0.03 kgm²</a:t>
                      </a:r>
                      <a:endParaRPr lang="de-DE" sz="1400" dirty="0"/>
                    </a:p>
                  </a:txBody>
                  <a:tcPr/>
                </a:tc>
                <a:tc>
                  <a:txBody>
                    <a:bodyPr/>
                    <a:lstStyle/>
                    <a:p>
                      <a:endParaRPr lang="de-DE" sz="1400" dirty="0"/>
                    </a:p>
                  </a:txBody>
                  <a:tcPr/>
                </a:tc>
              </a:tr>
              <a:tr h="360040">
                <a:tc>
                  <a:txBody>
                    <a:bodyPr/>
                    <a:lstStyle/>
                    <a:p>
                      <a:r>
                        <a:rPr lang="de-DE" sz="1400" kern="1200" dirty="0" err="1" smtClean="0">
                          <a:solidFill>
                            <a:schemeClr val="dk1"/>
                          </a:solidFill>
                          <a:latin typeface="+mn-lt"/>
                          <a:ea typeface="+mn-ea"/>
                          <a:cs typeface="+mn-cs"/>
                        </a:rPr>
                        <a:t>Vertical</a:t>
                      </a:r>
                      <a:r>
                        <a:rPr lang="de-DE" sz="1400" kern="1200" dirty="0" smtClean="0">
                          <a:solidFill>
                            <a:schemeClr val="dk1"/>
                          </a:solidFill>
                          <a:latin typeface="+mn-lt"/>
                          <a:ea typeface="+mn-ea"/>
                          <a:cs typeface="+mn-cs"/>
                        </a:rPr>
                        <a:t> </a:t>
                      </a:r>
                      <a:r>
                        <a:rPr lang="de-DE" sz="1400" kern="1200" dirty="0" err="1" smtClean="0">
                          <a:solidFill>
                            <a:schemeClr val="dk1"/>
                          </a:solidFill>
                          <a:latin typeface="+mn-lt"/>
                          <a:ea typeface="+mn-ea"/>
                          <a:cs typeface="+mn-cs"/>
                        </a:rPr>
                        <a:t>stroke</a:t>
                      </a:r>
                      <a:r>
                        <a:rPr lang="de-DE" sz="1400" kern="1200" dirty="0" smtClean="0">
                          <a:solidFill>
                            <a:schemeClr val="dk1"/>
                          </a:solidFill>
                          <a:latin typeface="+mn-lt"/>
                          <a:ea typeface="+mn-ea"/>
                          <a:cs typeface="+mn-cs"/>
                        </a:rPr>
                        <a:t> </a:t>
                      </a:r>
                      <a:endParaRPr lang="de-DE" sz="1400" kern="1200" dirty="0">
                        <a:solidFill>
                          <a:schemeClr val="dk1"/>
                        </a:solidFill>
                        <a:latin typeface="+mn-lt"/>
                        <a:ea typeface="+mn-ea"/>
                        <a:cs typeface="+mn-cs"/>
                      </a:endParaRPr>
                    </a:p>
                  </a:txBody>
                  <a:tcPr/>
                </a:tc>
                <a:tc>
                  <a:txBody>
                    <a:bodyPr/>
                    <a:lstStyle/>
                    <a:p>
                      <a:r>
                        <a:rPr lang="de-DE" sz="1400" dirty="0" smtClean="0"/>
                        <a:t>40 mm</a:t>
                      </a:r>
                      <a:endParaRPr lang="de-DE" sz="1400" dirty="0"/>
                    </a:p>
                  </a:txBody>
                  <a:tcPr/>
                </a:tc>
                <a:tc>
                  <a:txBody>
                    <a:bodyPr/>
                    <a:lstStyle/>
                    <a:p>
                      <a:endParaRPr lang="de-DE" sz="1400" dirty="0"/>
                    </a:p>
                  </a:txBody>
                  <a:tcPr/>
                </a:tc>
              </a:tr>
              <a:tr h="432048">
                <a:tc>
                  <a:txBody>
                    <a:bodyPr/>
                    <a:lstStyle/>
                    <a:p>
                      <a:r>
                        <a:rPr lang="de-DE" sz="1400" dirty="0" smtClean="0"/>
                        <a:t>Max. </a:t>
                      </a:r>
                      <a:r>
                        <a:rPr lang="de-DE" sz="1400" kern="1200" dirty="0" err="1" smtClean="0">
                          <a:solidFill>
                            <a:schemeClr val="dk1"/>
                          </a:solidFill>
                          <a:latin typeface="+mn-lt"/>
                          <a:ea typeface="+mn-ea"/>
                          <a:cs typeface="+mn-cs"/>
                        </a:rPr>
                        <a:t>payload</a:t>
                      </a:r>
                      <a:endParaRPr lang="de-DE" sz="1400" kern="1200" dirty="0">
                        <a:solidFill>
                          <a:schemeClr val="dk1"/>
                        </a:solidFill>
                        <a:latin typeface="+mn-lt"/>
                        <a:ea typeface="+mn-ea"/>
                        <a:cs typeface="+mn-cs"/>
                      </a:endParaRPr>
                    </a:p>
                  </a:txBody>
                  <a:tcPr/>
                </a:tc>
                <a:tc>
                  <a:txBody>
                    <a:bodyPr/>
                    <a:lstStyle/>
                    <a:p>
                      <a:r>
                        <a:rPr lang="de-DE" sz="1400" dirty="0" smtClean="0"/>
                        <a:t>3 kg</a:t>
                      </a:r>
                      <a:endParaRPr lang="de-DE" sz="1400" dirty="0"/>
                    </a:p>
                  </a:txBody>
                  <a:tcPr/>
                </a:tc>
                <a:tc>
                  <a:txBody>
                    <a:bodyPr/>
                    <a:lstStyle/>
                    <a:p>
                      <a:endParaRPr lang="de-DE" sz="1400" dirty="0"/>
                    </a:p>
                  </a:txBody>
                  <a:tcPr/>
                </a:tc>
              </a:tr>
              <a:tr h="432048">
                <a:tc>
                  <a:txBody>
                    <a:bodyPr/>
                    <a:lstStyle/>
                    <a:p>
                      <a:r>
                        <a:rPr lang="de-DE" sz="1400" dirty="0" smtClean="0"/>
                        <a:t>Max. Picks per </a:t>
                      </a:r>
                      <a:r>
                        <a:rPr lang="de-DE" sz="1400" dirty="0" err="1" smtClean="0"/>
                        <a:t>minute</a:t>
                      </a:r>
                      <a:endParaRPr lang="de-DE" sz="1400" dirty="0"/>
                    </a:p>
                  </a:txBody>
                  <a:tcPr/>
                </a:tc>
                <a:tc>
                  <a:txBody>
                    <a:bodyPr/>
                    <a:lstStyle/>
                    <a:p>
                      <a:r>
                        <a:rPr lang="de-DE" sz="1400" dirty="0" smtClean="0"/>
                        <a:t>75</a:t>
                      </a:r>
                      <a:endParaRPr lang="de-DE" sz="1400" dirty="0"/>
                    </a:p>
                  </a:txBody>
                  <a:tcPr/>
                </a:tc>
                <a:tc>
                  <a:txBody>
                    <a:bodyPr/>
                    <a:lstStyle/>
                    <a:p>
                      <a:endParaRPr lang="de-DE" sz="1400" dirty="0"/>
                    </a:p>
                  </a:txBody>
                  <a:tcPr/>
                </a:tc>
              </a:tr>
              <a:tr h="461421">
                <a:tc>
                  <a:txBody>
                    <a:bodyPr/>
                    <a:lstStyle/>
                    <a:p>
                      <a:pPr marL="0" algn="l" defTabSz="457200" rtl="0" eaLnBrk="1" latinLnBrk="0" hangingPunct="1"/>
                      <a:r>
                        <a:rPr lang="de-DE" sz="1400" kern="1200" dirty="0" smtClean="0">
                          <a:solidFill>
                            <a:schemeClr val="dk1"/>
                          </a:solidFill>
                          <a:latin typeface="+mn-lt"/>
                          <a:ea typeface="+mn-ea"/>
                          <a:cs typeface="+mn-cs"/>
                        </a:rPr>
                        <a:t>Rotation angle</a:t>
                      </a:r>
                      <a:endParaRPr lang="de-DE" sz="1400" kern="1200" dirty="0">
                        <a:solidFill>
                          <a:schemeClr val="dk1"/>
                        </a:solidFill>
                        <a:latin typeface="+mn-lt"/>
                        <a:ea typeface="+mn-ea"/>
                        <a:cs typeface="+mn-cs"/>
                      </a:endParaRPr>
                    </a:p>
                  </a:txBody>
                  <a:tcPr/>
                </a:tc>
                <a:tc>
                  <a:txBody>
                    <a:bodyPr/>
                    <a:lstStyle/>
                    <a:p>
                      <a:r>
                        <a:rPr lang="de-DE" sz="1400" dirty="0" smtClean="0"/>
                        <a:t>90°</a:t>
                      </a:r>
                      <a:endParaRPr lang="de-DE" sz="1400" dirty="0"/>
                    </a:p>
                  </a:txBody>
                  <a:tcPr/>
                </a:tc>
                <a:tc>
                  <a:txBody>
                    <a:bodyPr/>
                    <a:lstStyle/>
                    <a:p>
                      <a:r>
                        <a:rPr lang="de-DE" sz="1400" dirty="0" smtClean="0"/>
                        <a:t>180°</a:t>
                      </a:r>
                      <a:endParaRPr lang="de-DE" sz="1400" dirty="0"/>
                    </a:p>
                  </a:txBody>
                  <a:tcPr/>
                </a:tc>
              </a:tr>
            </a:tbl>
          </a:graphicData>
        </a:graphic>
      </p:graphicFrame>
      <p:sp>
        <p:nvSpPr>
          <p:cNvPr id="3" name="Fußzeilenplatzhalter 2"/>
          <p:cNvSpPr>
            <a:spLocks noGrp="1"/>
          </p:cNvSpPr>
          <p:nvPr>
            <p:ph type="ftr" sz="quarter" idx="3"/>
          </p:nvPr>
        </p:nvSpPr>
        <p:spPr/>
        <p:txBody>
          <a:bodyPr/>
          <a:lstStyle/>
          <a:p>
            <a:r>
              <a:rPr lang="de-DE" smtClean="0"/>
              <a:t>Linearmodule Grundschulung</a:t>
            </a:r>
            <a:endParaRPr lang="de-DE" dirty="0" smtClean="0"/>
          </a:p>
        </p:txBody>
      </p:sp>
      <p:sp>
        <p:nvSpPr>
          <p:cNvPr id="4" name="Foliennummernplatzhalter 3"/>
          <p:cNvSpPr>
            <a:spLocks noGrp="1"/>
          </p:cNvSpPr>
          <p:nvPr>
            <p:ph type="sldNum" sz="quarter" idx="4"/>
          </p:nvPr>
        </p:nvSpPr>
        <p:spPr/>
        <p:txBody>
          <a:bodyPr/>
          <a:lstStyle/>
          <a:p>
            <a:fld id="{67E460E2-A79B-FD4C-875F-CB1722C97EA1}" type="slidenum">
              <a:rPr lang="de-DE" smtClean="0"/>
              <a:pPr/>
              <a:t>63</a:t>
            </a:fld>
            <a:endParaRPr lang="de-DE" dirty="0"/>
          </a:p>
        </p:txBody>
      </p:sp>
      <p:sp>
        <p:nvSpPr>
          <p:cNvPr id="5" name="Titel 4"/>
          <p:cNvSpPr>
            <a:spLocks noGrp="1"/>
          </p:cNvSpPr>
          <p:nvPr>
            <p:ph type="title"/>
          </p:nvPr>
        </p:nvSpPr>
        <p:spPr/>
        <p:txBody>
          <a:bodyPr/>
          <a:lstStyle/>
          <a:p>
            <a:r>
              <a:rPr lang="de-DE" dirty="0" smtClean="0"/>
              <a:t>Pneumatische Hub-Dreheinheit DRL</a:t>
            </a:r>
            <a:endParaRPr lang="de-DE" dirty="0"/>
          </a:p>
        </p:txBody>
      </p:sp>
      <p:grpSp>
        <p:nvGrpSpPr>
          <p:cNvPr id="66" name="Gruppieren 26"/>
          <p:cNvGrpSpPr>
            <a:grpSpLocks/>
          </p:cNvGrpSpPr>
          <p:nvPr/>
        </p:nvGrpSpPr>
        <p:grpSpPr bwMode="auto">
          <a:xfrm>
            <a:off x="395536" y="4589652"/>
            <a:ext cx="1596984" cy="248162"/>
            <a:chOff x="6500401" y="3457464"/>
            <a:chExt cx="1597173" cy="248004"/>
          </a:xfrm>
        </p:grpSpPr>
        <p:grpSp>
          <p:nvGrpSpPr>
            <p:cNvPr id="67" name="Gruppieren 12"/>
            <p:cNvGrpSpPr>
              <a:grpSpLocks/>
            </p:cNvGrpSpPr>
            <p:nvPr/>
          </p:nvGrpSpPr>
          <p:grpSpPr bwMode="auto">
            <a:xfrm>
              <a:off x="6500401" y="3457464"/>
              <a:ext cx="180045" cy="179902"/>
              <a:chOff x="7352816" y="3260792"/>
              <a:chExt cx="300671" cy="311536"/>
            </a:xfrm>
          </p:grpSpPr>
          <p:sp>
            <p:nvSpPr>
              <p:cNvPr id="69" name="Ellipse 13"/>
              <p:cNvSpPr>
                <a:spLocks noChangeArrowheads="1"/>
              </p:cNvSpPr>
              <p:nvPr/>
            </p:nvSpPr>
            <p:spPr bwMode="auto">
              <a:xfrm>
                <a:off x="7392929" y="3344116"/>
                <a:ext cx="210470" cy="218076"/>
              </a:xfrm>
              <a:prstGeom prst="ellipse">
                <a:avLst/>
              </a:prstGeom>
              <a:solidFill>
                <a:schemeClr val="tx1"/>
              </a:solidFill>
              <a:ln w="6350" algn="ctr">
                <a:solidFill>
                  <a:schemeClr val="tx1"/>
                </a:solidFill>
                <a:round/>
                <a:headEnd/>
                <a:tailEnd/>
              </a:ln>
            </p:spPr>
            <p:txBody>
              <a:bodyPr/>
              <a:lstStyle/>
              <a:p>
                <a:pPr algn="ctr"/>
                <a:endParaRPr lang="de-DE" sz="800" b="1"/>
              </a:p>
            </p:txBody>
          </p:sp>
          <p:sp>
            <p:nvSpPr>
              <p:cNvPr id="70" name="Textfeld 14"/>
              <p:cNvSpPr txBox="1">
                <a:spLocks noChangeArrowheads="1"/>
              </p:cNvSpPr>
              <p:nvPr/>
            </p:nvSpPr>
            <p:spPr bwMode="auto">
              <a:xfrm>
                <a:off x="7352816" y="3260792"/>
                <a:ext cx="300671" cy="311536"/>
              </a:xfrm>
              <a:prstGeom prst="rect">
                <a:avLst/>
              </a:prstGeom>
              <a:noFill/>
              <a:ln w="9525">
                <a:noFill/>
                <a:miter lim="800000"/>
                <a:headEnd/>
                <a:tailEnd/>
              </a:ln>
            </p:spPr>
            <p:txBody>
              <a:bodyPr>
                <a:spAutoFit/>
              </a:bodyPr>
              <a:lstStyle/>
              <a:p>
                <a:pPr algn="ctr"/>
                <a:r>
                  <a:rPr lang="de-DE" sz="800" b="1" dirty="0">
                    <a:solidFill>
                      <a:schemeClr val="bg1"/>
                    </a:solidFill>
                  </a:rPr>
                  <a:t>2</a:t>
                </a:r>
              </a:p>
            </p:txBody>
          </p:sp>
        </p:grpSp>
        <p:sp>
          <p:nvSpPr>
            <p:cNvPr id="68" name="Textfeld 22"/>
            <p:cNvSpPr txBox="1">
              <a:spLocks noChangeArrowheads="1"/>
            </p:cNvSpPr>
            <p:nvPr/>
          </p:nvSpPr>
          <p:spPr bwMode="auto">
            <a:xfrm>
              <a:off x="6643702" y="3459403"/>
              <a:ext cx="1453872" cy="246065"/>
            </a:xfrm>
            <a:prstGeom prst="rect">
              <a:avLst/>
            </a:prstGeom>
            <a:noFill/>
            <a:ln w="9525">
              <a:noFill/>
              <a:miter lim="800000"/>
              <a:headEnd/>
              <a:tailEnd/>
            </a:ln>
          </p:spPr>
          <p:txBody>
            <a:bodyPr>
              <a:spAutoFit/>
            </a:bodyPr>
            <a:lstStyle/>
            <a:p>
              <a:r>
                <a:rPr lang="de-DE" sz="1000" b="1" dirty="0" smtClean="0"/>
                <a:t>Drive, </a:t>
              </a:r>
              <a:r>
                <a:rPr lang="de-DE" sz="1000" b="1" dirty="0" err="1" smtClean="0"/>
                <a:t>turning</a:t>
              </a:r>
              <a:endParaRPr lang="de-DE" sz="1000" b="1" dirty="0">
                <a:solidFill>
                  <a:schemeClr val="tx1">
                    <a:lumMod val="75000"/>
                    <a:lumOff val="25000"/>
                  </a:schemeClr>
                </a:solidFill>
                <a:latin typeface="+mn-lt"/>
              </a:endParaRPr>
            </a:p>
          </p:txBody>
        </p:sp>
      </p:grpSp>
      <p:grpSp>
        <p:nvGrpSpPr>
          <p:cNvPr id="71" name="Gruppieren 26"/>
          <p:cNvGrpSpPr>
            <a:grpSpLocks/>
          </p:cNvGrpSpPr>
          <p:nvPr/>
        </p:nvGrpSpPr>
        <p:grpSpPr bwMode="auto">
          <a:xfrm>
            <a:off x="395550" y="4799287"/>
            <a:ext cx="2088218" cy="246221"/>
            <a:chOff x="6500401" y="3450255"/>
            <a:chExt cx="2088465" cy="246064"/>
          </a:xfrm>
        </p:grpSpPr>
        <p:grpSp>
          <p:nvGrpSpPr>
            <p:cNvPr id="72" name="Gruppieren 12"/>
            <p:cNvGrpSpPr>
              <a:grpSpLocks/>
            </p:cNvGrpSpPr>
            <p:nvPr/>
          </p:nvGrpSpPr>
          <p:grpSpPr bwMode="auto">
            <a:xfrm>
              <a:off x="6500401" y="3457465"/>
              <a:ext cx="180045" cy="215328"/>
              <a:chOff x="7352816" y="3260792"/>
              <a:chExt cx="300671" cy="372883"/>
            </a:xfrm>
          </p:grpSpPr>
          <p:sp>
            <p:nvSpPr>
              <p:cNvPr id="74" name="Ellipse 13"/>
              <p:cNvSpPr>
                <a:spLocks noChangeArrowheads="1"/>
              </p:cNvSpPr>
              <p:nvPr/>
            </p:nvSpPr>
            <p:spPr bwMode="auto">
              <a:xfrm>
                <a:off x="7392929" y="3344116"/>
                <a:ext cx="210470" cy="218076"/>
              </a:xfrm>
              <a:prstGeom prst="ellipse">
                <a:avLst/>
              </a:prstGeom>
              <a:solidFill>
                <a:schemeClr val="tx1"/>
              </a:solidFill>
              <a:ln w="6350" algn="ctr">
                <a:solidFill>
                  <a:schemeClr val="tx1"/>
                </a:solidFill>
                <a:round/>
                <a:headEnd/>
                <a:tailEnd/>
              </a:ln>
            </p:spPr>
            <p:txBody>
              <a:bodyPr/>
              <a:lstStyle/>
              <a:p>
                <a:pPr algn="ctr"/>
                <a:endParaRPr lang="de-DE" sz="800" b="1"/>
              </a:p>
            </p:txBody>
          </p:sp>
          <p:sp>
            <p:nvSpPr>
              <p:cNvPr id="75" name="Textfeld 14"/>
              <p:cNvSpPr txBox="1">
                <a:spLocks noChangeArrowheads="1"/>
              </p:cNvSpPr>
              <p:nvPr/>
            </p:nvSpPr>
            <p:spPr bwMode="auto">
              <a:xfrm>
                <a:off x="7352816" y="3260792"/>
                <a:ext cx="300671" cy="372883"/>
              </a:xfrm>
              <a:prstGeom prst="rect">
                <a:avLst/>
              </a:prstGeom>
              <a:noFill/>
              <a:ln w="9525">
                <a:noFill/>
                <a:miter lim="800000"/>
                <a:headEnd/>
                <a:tailEnd/>
              </a:ln>
            </p:spPr>
            <p:txBody>
              <a:bodyPr>
                <a:spAutoFit/>
              </a:bodyPr>
              <a:lstStyle/>
              <a:p>
                <a:pPr algn="ctr"/>
                <a:r>
                  <a:rPr lang="de-DE" sz="800" b="1" dirty="0">
                    <a:solidFill>
                      <a:schemeClr val="bg1"/>
                    </a:solidFill>
                  </a:rPr>
                  <a:t>3</a:t>
                </a:r>
              </a:p>
            </p:txBody>
          </p:sp>
        </p:grpSp>
        <p:sp>
          <p:nvSpPr>
            <p:cNvPr id="73" name="Textfeld 22"/>
            <p:cNvSpPr txBox="1">
              <a:spLocks noChangeArrowheads="1"/>
            </p:cNvSpPr>
            <p:nvPr/>
          </p:nvSpPr>
          <p:spPr bwMode="auto">
            <a:xfrm>
              <a:off x="6643702" y="3450255"/>
              <a:ext cx="1945164" cy="246064"/>
            </a:xfrm>
            <a:prstGeom prst="rect">
              <a:avLst/>
            </a:prstGeom>
            <a:noFill/>
            <a:ln w="9525">
              <a:noFill/>
              <a:miter lim="800000"/>
              <a:headEnd/>
              <a:tailEnd/>
            </a:ln>
          </p:spPr>
          <p:txBody>
            <a:bodyPr wrap="square">
              <a:spAutoFit/>
            </a:bodyPr>
            <a:lstStyle/>
            <a:p>
              <a:r>
                <a:rPr lang="de-DE" sz="1000" b="1" dirty="0" err="1" smtClean="0"/>
                <a:t>Driving</a:t>
              </a:r>
              <a:r>
                <a:rPr lang="de-DE" sz="1000" b="1" dirty="0" smtClean="0"/>
                <a:t> </a:t>
              </a:r>
              <a:r>
                <a:rPr lang="de-DE" sz="1000" b="1" dirty="0" err="1" smtClean="0"/>
                <a:t>Cylinder</a:t>
              </a:r>
              <a:r>
                <a:rPr lang="de-DE" sz="1000" b="1" dirty="0" smtClean="0"/>
                <a:t> </a:t>
              </a:r>
              <a:r>
                <a:rPr lang="de-DE" sz="1000" b="1" dirty="0" err="1" smtClean="0"/>
                <a:t>vertical</a:t>
              </a:r>
              <a:endParaRPr lang="de-DE" sz="1000" b="1" dirty="0">
                <a:solidFill>
                  <a:schemeClr val="tx1">
                    <a:lumMod val="75000"/>
                    <a:lumOff val="25000"/>
                  </a:schemeClr>
                </a:solidFill>
                <a:latin typeface="+mn-lt"/>
              </a:endParaRPr>
            </a:p>
          </p:txBody>
        </p:sp>
      </p:grpSp>
      <p:grpSp>
        <p:nvGrpSpPr>
          <p:cNvPr id="76" name="Gruppieren 26"/>
          <p:cNvGrpSpPr>
            <a:grpSpLocks/>
          </p:cNvGrpSpPr>
          <p:nvPr/>
        </p:nvGrpSpPr>
        <p:grpSpPr bwMode="auto">
          <a:xfrm>
            <a:off x="395549" y="5023347"/>
            <a:ext cx="2160227" cy="248155"/>
            <a:chOff x="6500401" y="3457465"/>
            <a:chExt cx="2160483" cy="247997"/>
          </a:xfrm>
        </p:grpSpPr>
        <p:grpSp>
          <p:nvGrpSpPr>
            <p:cNvPr id="77" name="Gruppieren 76"/>
            <p:cNvGrpSpPr>
              <a:grpSpLocks/>
            </p:cNvGrpSpPr>
            <p:nvPr/>
          </p:nvGrpSpPr>
          <p:grpSpPr bwMode="auto">
            <a:xfrm>
              <a:off x="6500401" y="3457465"/>
              <a:ext cx="180045" cy="215328"/>
              <a:chOff x="7352816" y="3260792"/>
              <a:chExt cx="300671" cy="372883"/>
            </a:xfrm>
          </p:grpSpPr>
          <p:sp>
            <p:nvSpPr>
              <p:cNvPr id="79" name="Ellipse 13"/>
              <p:cNvSpPr>
                <a:spLocks noChangeArrowheads="1"/>
              </p:cNvSpPr>
              <p:nvPr/>
            </p:nvSpPr>
            <p:spPr bwMode="auto">
              <a:xfrm>
                <a:off x="7392929" y="3344116"/>
                <a:ext cx="210470" cy="218076"/>
              </a:xfrm>
              <a:prstGeom prst="ellipse">
                <a:avLst/>
              </a:prstGeom>
              <a:solidFill>
                <a:schemeClr val="tx1"/>
              </a:solidFill>
              <a:ln w="6350" algn="ctr">
                <a:solidFill>
                  <a:schemeClr val="tx1"/>
                </a:solidFill>
                <a:round/>
                <a:headEnd/>
                <a:tailEnd/>
              </a:ln>
            </p:spPr>
            <p:txBody>
              <a:bodyPr/>
              <a:lstStyle/>
              <a:p>
                <a:pPr algn="ctr"/>
                <a:endParaRPr lang="de-DE" sz="800" b="1"/>
              </a:p>
            </p:txBody>
          </p:sp>
          <p:sp>
            <p:nvSpPr>
              <p:cNvPr id="80" name="Textfeld 14"/>
              <p:cNvSpPr txBox="1">
                <a:spLocks noChangeArrowheads="1"/>
              </p:cNvSpPr>
              <p:nvPr/>
            </p:nvSpPr>
            <p:spPr bwMode="auto">
              <a:xfrm>
                <a:off x="7352816" y="3260792"/>
                <a:ext cx="300671" cy="372883"/>
              </a:xfrm>
              <a:prstGeom prst="rect">
                <a:avLst/>
              </a:prstGeom>
              <a:noFill/>
              <a:ln w="9525">
                <a:noFill/>
                <a:miter lim="800000"/>
                <a:headEnd/>
                <a:tailEnd/>
              </a:ln>
            </p:spPr>
            <p:txBody>
              <a:bodyPr>
                <a:spAutoFit/>
              </a:bodyPr>
              <a:lstStyle/>
              <a:p>
                <a:pPr algn="ctr"/>
                <a:r>
                  <a:rPr lang="de-DE" sz="800" b="1" dirty="0">
                    <a:solidFill>
                      <a:schemeClr val="bg1"/>
                    </a:solidFill>
                  </a:rPr>
                  <a:t>4</a:t>
                </a:r>
              </a:p>
            </p:txBody>
          </p:sp>
        </p:grpSp>
        <p:sp>
          <p:nvSpPr>
            <p:cNvPr id="78" name="Textfeld 22"/>
            <p:cNvSpPr txBox="1">
              <a:spLocks noChangeArrowheads="1"/>
            </p:cNvSpPr>
            <p:nvPr/>
          </p:nvSpPr>
          <p:spPr bwMode="auto">
            <a:xfrm>
              <a:off x="6643703" y="3459398"/>
              <a:ext cx="2017181" cy="246064"/>
            </a:xfrm>
            <a:prstGeom prst="rect">
              <a:avLst/>
            </a:prstGeom>
            <a:noFill/>
            <a:ln w="9525">
              <a:noFill/>
              <a:miter lim="800000"/>
              <a:headEnd/>
              <a:tailEnd/>
            </a:ln>
          </p:spPr>
          <p:txBody>
            <a:bodyPr wrap="square">
              <a:spAutoFit/>
            </a:bodyPr>
            <a:lstStyle/>
            <a:p>
              <a:r>
                <a:rPr lang="de-DE" sz="1000" b="1" dirty="0" smtClean="0"/>
                <a:t>End </a:t>
              </a:r>
              <a:r>
                <a:rPr lang="de-DE" sz="1000" b="1" dirty="0" err="1" smtClean="0"/>
                <a:t>position</a:t>
              </a:r>
              <a:r>
                <a:rPr lang="de-DE" sz="1000" b="1" dirty="0" smtClean="0"/>
                <a:t> </a:t>
              </a:r>
              <a:r>
                <a:rPr lang="de-DE" sz="1000" b="1" dirty="0" err="1" smtClean="0"/>
                <a:t>damping</a:t>
              </a:r>
              <a:endParaRPr lang="de-DE" sz="1000" b="1" dirty="0">
                <a:solidFill>
                  <a:schemeClr val="tx1">
                    <a:lumMod val="75000"/>
                    <a:lumOff val="25000"/>
                  </a:schemeClr>
                </a:solidFill>
                <a:latin typeface="+mn-lt"/>
              </a:endParaRPr>
            </a:p>
          </p:txBody>
        </p:sp>
      </p:grpSp>
      <p:grpSp>
        <p:nvGrpSpPr>
          <p:cNvPr id="81" name="Gruppieren 26"/>
          <p:cNvGrpSpPr>
            <a:grpSpLocks/>
          </p:cNvGrpSpPr>
          <p:nvPr/>
        </p:nvGrpSpPr>
        <p:grpSpPr bwMode="auto">
          <a:xfrm>
            <a:off x="395550" y="4372931"/>
            <a:ext cx="1596984" cy="248150"/>
            <a:chOff x="6500401" y="3457478"/>
            <a:chExt cx="1597173" cy="247992"/>
          </a:xfrm>
        </p:grpSpPr>
        <p:grpSp>
          <p:nvGrpSpPr>
            <p:cNvPr id="82" name="Gruppieren 12"/>
            <p:cNvGrpSpPr>
              <a:grpSpLocks/>
            </p:cNvGrpSpPr>
            <p:nvPr/>
          </p:nvGrpSpPr>
          <p:grpSpPr bwMode="auto">
            <a:xfrm>
              <a:off x="6500401" y="3457478"/>
              <a:ext cx="180045" cy="215329"/>
              <a:chOff x="7352816" y="3260809"/>
              <a:chExt cx="300671" cy="372884"/>
            </a:xfrm>
          </p:grpSpPr>
          <p:sp>
            <p:nvSpPr>
              <p:cNvPr id="84" name="Ellipse 13"/>
              <p:cNvSpPr>
                <a:spLocks noChangeArrowheads="1"/>
              </p:cNvSpPr>
              <p:nvPr/>
            </p:nvSpPr>
            <p:spPr bwMode="auto">
              <a:xfrm>
                <a:off x="7392929" y="3344116"/>
                <a:ext cx="210470" cy="218076"/>
              </a:xfrm>
              <a:prstGeom prst="ellipse">
                <a:avLst/>
              </a:prstGeom>
              <a:solidFill>
                <a:schemeClr val="tx1"/>
              </a:solidFill>
              <a:ln w="6350" algn="ctr">
                <a:solidFill>
                  <a:schemeClr val="tx1"/>
                </a:solidFill>
                <a:round/>
                <a:headEnd/>
                <a:tailEnd/>
              </a:ln>
            </p:spPr>
            <p:txBody>
              <a:bodyPr/>
              <a:lstStyle/>
              <a:p>
                <a:pPr algn="ctr"/>
                <a:endParaRPr lang="de-DE" sz="800" b="1"/>
              </a:p>
            </p:txBody>
          </p:sp>
          <p:sp>
            <p:nvSpPr>
              <p:cNvPr id="85" name="Textfeld 14"/>
              <p:cNvSpPr txBox="1">
                <a:spLocks noChangeArrowheads="1"/>
              </p:cNvSpPr>
              <p:nvPr/>
            </p:nvSpPr>
            <p:spPr bwMode="auto">
              <a:xfrm>
                <a:off x="7352816" y="3260809"/>
                <a:ext cx="300671" cy="372884"/>
              </a:xfrm>
              <a:prstGeom prst="rect">
                <a:avLst/>
              </a:prstGeom>
              <a:noFill/>
              <a:ln w="9525">
                <a:noFill/>
                <a:miter lim="800000"/>
                <a:headEnd/>
                <a:tailEnd/>
              </a:ln>
            </p:spPr>
            <p:txBody>
              <a:bodyPr>
                <a:spAutoFit/>
              </a:bodyPr>
              <a:lstStyle/>
              <a:p>
                <a:pPr algn="ctr"/>
                <a:r>
                  <a:rPr lang="de-DE" sz="800" b="1" dirty="0">
                    <a:solidFill>
                      <a:schemeClr val="bg1"/>
                    </a:solidFill>
                  </a:rPr>
                  <a:t>1</a:t>
                </a:r>
              </a:p>
            </p:txBody>
          </p:sp>
        </p:grpSp>
        <p:sp>
          <p:nvSpPr>
            <p:cNvPr id="83" name="Textfeld 22"/>
            <p:cNvSpPr txBox="1">
              <a:spLocks noChangeArrowheads="1"/>
            </p:cNvSpPr>
            <p:nvPr/>
          </p:nvSpPr>
          <p:spPr bwMode="auto">
            <a:xfrm>
              <a:off x="6643702" y="3459405"/>
              <a:ext cx="1453872" cy="246065"/>
            </a:xfrm>
            <a:prstGeom prst="rect">
              <a:avLst/>
            </a:prstGeom>
            <a:noFill/>
            <a:ln w="9525">
              <a:noFill/>
              <a:miter lim="800000"/>
              <a:headEnd/>
              <a:tailEnd/>
            </a:ln>
          </p:spPr>
          <p:txBody>
            <a:bodyPr>
              <a:spAutoFit/>
            </a:bodyPr>
            <a:lstStyle/>
            <a:p>
              <a:r>
                <a:rPr lang="de-DE" sz="1000" b="1" dirty="0" err="1" smtClean="0"/>
                <a:t>Housing</a:t>
              </a:r>
              <a:endParaRPr lang="de-DE" sz="1000" b="1" dirty="0">
                <a:solidFill>
                  <a:schemeClr val="tx1">
                    <a:lumMod val="75000"/>
                    <a:lumOff val="25000"/>
                  </a:schemeClr>
                </a:solidFill>
                <a:latin typeface="+mn-lt"/>
              </a:endParaRPr>
            </a:p>
          </p:txBody>
        </p:sp>
      </p:grpSp>
      <p:grpSp>
        <p:nvGrpSpPr>
          <p:cNvPr id="86" name="Gruppieren 26"/>
          <p:cNvGrpSpPr>
            <a:grpSpLocks/>
          </p:cNvGrpSpPr>
          <p:nvPr/>
        </p:nvGrpSpPr>
        <p:grpSpPr bwMode="auto">
          <a:xfrm>
            <a:off x="395569" y="5240194"/>
            <a:ext cx="2304221" cy="565070"/>
            <a:chOff x="6500401" y="3457457"/>
            <a:chExt cx="2304494" cy="564710"/>
          </a:xfrm>
        </p:grpSpPr>
        <p:grpSp>
          <p:nvGrpSpPr>
            <p:cNvPr id="87" name="Gruppieren 51"/>
            <p:cNvGrpSpPr>
              <a:grpSpLocks/>
            </p:cNvGrpSpPr>
            <p:nvPr/>
          </p:nvGrpSpPr>
          <p:grpSpPr bwMode="auto">
            <a:xfrm>
              <a:off x="6500401" y="3457457"/>
              <a:ext cx="180045" cy="215327"/>
              <a:chOff x="7352816" y="3260785"/>
              <a:chExt cx="300671" cy="372882"/>
            </a:xfrm>
          </p:grpSpPr>
          <p:sp>
            <p:nvSpPr>
              <p:cNvPr id="89" name="Ellipse 13"/>
              <p:cNvSpPr>
                <a:spLocks noChangeArrowheads="1"/>
              </p:cNvSpPr>
              <p:nvPr/>
            </p:nvSpPr>
            <p:spPr bwMode="auto">
              <a:xfrm>
                <a:off x="7392929" y="3344116"/>
                <a:ext cx="210470" cy="218076"/>
              </a:xfrm>
              <a:prstGeom prst="ellipse">
                <a:avLst/>
              </a:prstGeom>
              <a:solidFill>
                <a:schemeClr val="tx1"/>
              </a:solidFill>
              <a:ln w="6350" algn="ctr">
                <a:solidFill>
                  <a:schemeClr val="tx1"/>
                </a:solidFill>
                <a:round/>
                <a:headEnd/>
                <a:tailEnd/>
              </a:ln>
            </p:spPr>
            <p:txBody>
              <a:bodyPr/>
              <a:lstStyle/>
              <a:p>
                <a:pPr algn="ctr"/>
                <a:endParaRPr lang="de-DE" sz="800" b="1"/>
              </a:p>
            </p:txBody>
          </p:sp>
          <p:sp>
            <p:nvSpPr>
              <p:cNvPr id="90" name="Textfeld 14"/>
              <p:cNvSpPr txBox="1">
                <a:spLocks noChangeArrowheads="1"/>
              </p:cNvSpPr>
              <p:nvPr/>
            </p:nvSpPr>
            <p:spPr bwMode="auto">
              <a:xfrm>
                <a:off x="7352816" y="3260785"/>
                <a:ext cx="300671" cy="372882"/>
              </a:xfrm>
              <a:prstGeom prst="rect">
                <a:avLst/>
              </a:prstGeom>
              <a:noFill/>
              <a:ln w="9525">
                <a:noFill/>
                <a:miter lim="800000"/>
                <a:headEnd/>
                <a:tailEnd/>
              </a:ln>
            </p:spPr>
            <p:txBody>
              <a:bodyPr>
                <a:spAutoFit/>
              </a:bodyPr>
              <a:lstStyle/>
              <a:p>
                <a:pPr algn="ctr"/>
                <a:r>
                  <a:rPr lang="de-DE" sz="800" b="1" dirty="0" smtClean="0">
                    <a:solidFill>
                      <a:schemeClr val="bg1"/>
                    </a:solidFill>
                  </a:rPr>
                  <a:t>5</a:t>
                </a:r>
                <a:endParaRPr lang="de-DE" sz="800" b="1" dirty="0">
                  <a:solidFill>
                    <a:schemeClr val="bg1"/>
                  </a:solidFill>
                </a:endParaRPr>
              </a:p>
            </p:txBody>
          </p:sp>
        </p:grpSp>
        <p:sp>
          <p:nvSpPr>
            <p:cNvPr id="88" name="Textfeld 22"/>
            <p:cNvSpPr txBox="1">
              <a:spLocks noChangeArrowheads="1"/>
            </p:cNvSpPr>
            <p:nvPr/>
          </p:nvSpPr>
          <p:spPr bwMode="auto">
            <a:xfrm>
              <a:off x="6643706" y="3468522"/>
              <a:ext cx="2161189" cy="553645"/>
            </a:xfrm>
            <a:prstGeom prst="rect">
              <a:avLst/>
            </a:prstGeom>
            <a:noFill/>
            <a:ln w="9525">
              <a:noFill/>
              <a:miter lim="800000"/>
              <a:headEnd/>
              <a:tailEnd/>
            </a:ln>
          </p:spPr>
          <p:txBody>
            <a:bodyPr wrap="square">
              <a:spAutoFit/>
            </a:bodyPr>
            <a:lstStyle/>
            <a:p>
              <a:r>
                <a:rPr lang="de-DE" sz="1000" b="1" dirty="0" err="1" smtClean="0"/>
                <a:t>Curved</a:t>
              </a:r>
              <a:r>
                <a:rPr lang="de-DE" sz="1000" b="1" dirty="0" smtClean="0"/>
                <a:t> </a:t>
              </a:r>
              <a:r>
                <a:rPr lang="de-DE" sz="1000" b="1" dirty="0" err="1" smtClean="0"/>
                <a:t>Rolller</a:t>
              </a:r>
              <a:endParaRPr lang="de-DE" sz="1000" b="1" dirty="0" smtClean="0"/>
            </a:p>
            <a:p>
              <a:endParaRPr lang="de-DE" sz="1000" b="1" dirty="0" smtClean="0"/>
            </a:p>
            <a:p>
              <a:endParaRPr lang="de-DE" sz="1000" b="1" dirty="0">
                <a:solidFill>
                  <a:schemeClr val="tx1">
                    <a:lumMod val="75000"/>
                    <a:lumOff val="25000"/>
                  </a:schemeClr>
                </a:solidFill>
                <a:latin typeface="+mn-lt"/>
              </a:endParaRPr>
            </a:p>
          </p:txBody>
        </p:sp>
      </p:grpSp>
      <p:grpSp>
        <p:nvGrpSpPr>
          <p:cNvPr id="91" name="Gruppieren 26"/>
          <p:cNvGrpSpPr>
            <a:grpSpLocks/>
          </p:cNvGrpSpPr>
          <p:nvPr/>
        </p:nvGrpSpPr>
        <p:grpSpPr bwMode="auto">
          <a:xfrm>
            <a:off x="395536" y="5445224"/>
            <a:ext cx="1944215" cy="411183"/>
            <a:chOff x="6500401" y="3457457"/>
            <a:chExt cx="1944445" cy="410921"/>
          </a:xfrm>
        </p:grpSpPr>
        <p:grpSp>
          <p:nvGrpSpPr>
            <p:cNvPr id="92" name="Gruppieren 51"/>
            <p:cNvGrpSpPr>
              <a:grpSpLocks/>
            </p:cNvGrpSpPr>
            <p:nvPr/>
          </p:nvGrpSpPr>
          <p:grpSpPr bwMode="auto">
            <a:xfrm>
              <a:off x="6500401" y="3457457"/>
              <a:ext cx="180045" cy="215327"/>
              <a:chOff x="7352816" y="3260785"/>
              <a:chExt cx="300671" cy="372882"/>
            </a:xfrm>
          </p:grpSpPr>
          <p:sp>
            <p:nvSpPr>
              <p:cNvPr id="94" name="Ellipse 13"/>
              <p:cNvSpPr>
                <a:spLocks noChangeArrowheads="1"/>
              </p:cNvSpPr>
              <p:nvPr/>
            </p:nvSpPr>
            <p:spPr bwMode="auto">
              <a:xfrm>
                <a:off x="7392929" y="3344116"/>
                <a:ext cx="210470" cy="218076"/>
              </a:xfrm>
              <a:prstGeom prst="ellipse">
                <a:avLst/>
              </a:prstGeom>
              <a:solidFill>
                <a:schemeClr val="tx1"/>
              </a:solidFill>
              <a:ln w="6350" algn="ctr">
                <a:solidFill>
                  <a:schemeClr val="tx1"/>
                </a:solidFill>
                <a:round/>
                <a:headEnd/>
                <a:tailEnd/>
              </a:ln>
            </p:spPr>
            <p:txBody>
              <a:bodyPr/>
              <a:lstStyle/>
              <a:p>
                <a:pPr algn="ctr"/>
                <a:endParaRPr lang="de-DE" sz="800" b="1"/>
              </a:p>
            </p:txBody>
          </p:sp>
          <p:sp>
            <p:nvSpPr>
              <p:cNvPr id="95" name="Textfeld 14"/>
              <p:cNvSpPr txBox="1">
                <a:spLocks noChangeArrowheads="1"/>
              </p:cNvSpPr>
              <p:nvPr/>
            </p:nvSpPr>
            <p:spPr bwMode="auto">
              <a:xfrm>
                <a:off x="7352816" y="3260785"/>
                <a:ext cx="300671" cy="372882"/>
              </a:xfrm>
              <a:prstGeom prst="rect">
                <a:avLst/>
              </a:prstGeom>
              <a:noFill/>
              <a:ln w="9525">
                <a:noFill/>
                <a:miter lim="800000"/>
                <a:headEnd/>
                <a:tailEnd/>
              </a:ln>
            </p:spPr>
            <p:txBody>
              <a:bodyPr>
                <a:spAutoFit/>
              </a:bodyPr>
              <a:lstStyle/>
              <a:p>
                <a:pPr algn="ctr"/>
                <a:r>
                  <a:rPr lang="de-DE" sz="800" b="1" dirty="0" smtClean="0">
                    <a:solidFill>
                      <a:schemeClr val="bg1"/>
                    </a:solidFill>
                  </a:rPr>
                  <a:t>6</a:t>
                </a:r>
                <a:endParaRPr lang="de-DE" sz="800" b="1" dirty="0">
                  <a:solidFill>
                    <a:schemeClr val="bg1"/>
                  </a:solidFill>
                </a:endParaRPr>
              </a:p>
            </p:txBody>
          </p:sp>
        </p:grpSp>
        <p:sp>
          <p:nvSpPr>
            <p:cNvPr id="93" name="Textfeld 22"/>
            <p:cNvSpPr txBox="1">
              <a:spLocks noChangeArrowheads="1"/>
            </p:cNvSpPr>
            <p:nvPr/>
          </p:nvSpPr>
          <p:spPr bwMode="auto">
            <a:xfrm>
              <a:off x="6643706" y="3468523"/>
              <a:ext cx="1801140" cy="399855"/>
            </a:xfrm>
            <a:prstGeom prst="rect">
              <a:avLst/>
            </a:prstGeom>
            <a:noFill/>
            <a:ln w="9525">
              <a:noFill/>
              <a:miter lim="800000"/>
              <a:headEnd/>
              <a:tailEnd/>
            </a:ln>
          </p:spPr>
          <p:txBody>
            <a:bodyPr wrap="square">
              <a:spAutoFit/>
            </a:bodyPr>
            <a:lstStyle/>
            <a:p>
              <a:r>
                <a:rPr lang="de-DE" sz="1000" b="1" dirty="0" err="1" smtClean="0"/>
                <a:t>Attachment</a:t>
              </a:r>
              <a:r>
                <a:rPr lang="de-DE" sz="1000" b="1" dirty="0" smtClean="0"/>
                <a:t> </a:t>
              </a:r>
              <a:r>
                <a:rPr lang="de-DE" sz="1000" b="1" dirty="0" err="1" smtClean="0"/>
                <a:t>connection</a:t>
              </a:r>
              <a:endParaRPr lang="de-DE" sz="1000" b="1" dirty="0" smtClean="0"/>
            </a:p>
            <a:p>
              <a:endParaRPr lang="de-DE" sz="1000" b="1" dirty="0">
                <a:solidFill>
                  <a:schemeClr val="tx1">
                    <a:lumMod val="75000"/>
                    <a:lumOff val="25000"/>
                  </a:schemeClr>
                </a:solidFill>
                <a:latin typeface="+mn-lt"/>
              </a:endParaRPr>
            </a:p>
          </p:txBody>
        </p:sp>
      </p:grpSp>
      <p:pic>
        <p:nvPicPr>
          <p:cNvPr id="96" name="Grafik 95" descr="http://pimappl.schunk.int/preview/SCHUNK/Image/IM0010137.jpg">
            <a:hlinkClick r:id="rId2" tgtFrame="_blank"/>
          </p:cNvPr>
          <p:cNvPicPr/>
          <p:nvPr/>
        </p:nvPicPr>
        <p:blipFill>
          <a:blip r:embed="rId3" cstate="print"/>
          <a:srcRect l="30357" t="5093" r="32143" b="8323"/>
          <a:stretch>
            <a:fillRect/>
          </a:stretch>
        </p:blipFill>
        <p:spPr bwMode="auto">
          <a:xfrm>
            <a:off x="1475656" y="1412776"/>
            <a:ext cx="2088232" cy="30963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Grp="1" noChangeAspect="1" noChangeArrowheads="1"/>
          </p:cNvPicPr>
          <p:nvPr>
            <p:ph sz="quarter" idx="11"/>
          </p:nvPr>
        </p:nvPicPr>
        <p:blipFill>
          <a:blip r:embed="rId2" cstate="print"/>
          <a:srcRect/>
          <a:stretch>
            <a:fillRect/>
          </a:stretch>
        </p:blipFill>
        <p:spPr bwMode="auto">
          <a:xfrm>
            <a:off x="6516216" y="908720"/>
            <a:ext cx="2547938" cy="2643725"/>
          </a:xfrm>
          <a:prstGeom prst="rect">
            <a:avLst/>
          </a:prstGeom>
          <a:noFill/>
          <a:ln w="9525">
            <a:noFill/>
            <a:miter lim="800000"/>
            <a:headEnd/>
            <a:tailEnd/>
          </a:ln>
        </p:spPr>
      </p:pic>
      <p:sp>
        <p:nvSpPr>
          <p:cNvPr id="3" name="Fußzeilenplatzhalter 2"/>
          <p:cNvSpPr>
            <a:spLocks noGrp="1"/>
          </p:cNvSpPr>
          <p:nvPr>
            <p:ph type="ftr" sz="quarter" idx="3"/>
          </p:nvPr>
        </p:nvSpPr>
        <p:spPr/>
        <p:txBody>
          <a:bodyPr/>
          <a:lstStyle/>
          <a:p>
            <a:r>
              <a:rPr lang="de-DE" smtClean="0"/>
              <a:t>Superior Clamping and Gripping</a:t>
            </a:r>
            <a:endParaRPr lang="de-DE" dirty="0" smtClean="0"/>
          </a:p>
        </p:txBody>
      </p:sp>
      <p:sp>
        <p:nvSpPr>
          <p:cNvPr id="4" name="Foliennummernplatzhalter 3"/>
          <p:cNvSpPr>
            <a:spLocks noGrp="1"/>
          </p:cNvSpPr>
          <p:nvPr>
            <p:ph type="sldNum" sz="quarter" idx="4"/>
          </p:nvPr>
        </p:nvSpPr>
        <p:spPr/>
        <p:txBody>
          <a:bodyPr/>
          <a:lstStyle/>
          <a:p>
            <a:fld id="{67E460E2-A79B-FD4C-875F-CB1722C97EA1}" type="slidenum">
              <a:rPr lang="de-DE" smtClean="0"/>
              <a:pPr/>
              <a:t>64</a:t>
            </a:fld>
            <a:endParaRPr lang="de-DE" dirty="0"/>
          </a:p>
        </p:txBody>
      </p:sp>
      <p:sp>
        <p:nvSpPr>
          <p:cNvPr id="5" name="Titel 4"/>
          <p:cNvSpPr>
            <a:spLocks noGrp="1"/>
          </p:cNvSpPr>
          <p:nvPr>
            <p:ph type="title"/>
          </p:nvPr>
        </p:nvSpPr>
        <p:spPr/>
        <p:txBody>
          <a:bodyPr/>
          <a:lstStyle/>
          <a:p>
            <a:r>
              <a:rPr lang="de-DE" dirty="0" smtClean="0"/>
              <a:t>Pick &amp; Place </a:t>
            </a:r>
            <a:r>
              <a:rPr lang="de-DE" dirty="0" err="1" smtClean="0"/>
              <a:t>unit</a:t>
            </a:r>
            <a:r>
              <a:rPr lang="de-DE" dirty="0" smtClean="0"/>
              <a:t> PPU-E</a:t>
            </a:r>
            <a:endParaRPr lang="de-DE" dirty="0"/>
          </a:p>
        </p:txBody>
      </p:sp>
      <p:sp>
        <p:nvSpPr>
          <p:cNvPr id="6" name="Inhaltsplatzhalter 5"/>
          <p:cNvSpPr>
            <a:spLocks noGrp="1"/>
          </p:cNvSpPr>
          <p:nvPr>
            <p:ph sz="quarter" idx="12"/>
          </p:nvPr>
        </p:nvSpPr>
        <p:spPr>
          <a:xfrm>
            <a:off x="586844" y="1604434"/>
            <a:ext cx="6361420" cy="4237567"/>
          </a:xfrm>
        </p:spPr>
        <p:txBody>
          <a:bodyPr/>
          <a:lstStyle/>
          <a:p>
            <a:r>
              <a:rPr lang="de-DE" b="1" dirty="0" smtClean="0"/>
              <a:t>PPU- E</a:t>
            </a:r>
          </a:p>
          <a:p>
            <a:r>
              <a:rPr lang="de-DE" sz="1800" b="1" dirty="0" err="1" smtClean="0"/>
              <a:t>Your</a:t>
            </a:r>
            <a:r>
              <a:rPr lang="de-DE" sz="1800" b="1" dirty="0" smtClean="0"/>
              <a:t> </a:t>
            </a:r>
            <a:r>
              <a:rPr lang="de-DE" sz="1800" b="1" dirty="0" err="1" smtClean="0"/>
              <a:t>added</a:t>
            </a:r>
            <a:r>
              <a:rPr lang="de-DE" sz="1800" b="1" dirty="0" smtClean="0"/>
              <a:t> </a:t>
            </a:r>
            <a:r>
              <a:rPr lang="de-DE" sz="1800" b="1" dirty="0" err="1" smtClean="0"/>
              <a:t>value</a:t>
            </a:r>
            <a:endParaRPr lang="de-DE" sz="1800" b="1" dirty="0" smtClean="0"/>
          </a:p>
          <a:p>
            <a:pPr>
              <a:spcBef>
                <a:spcPts val="0"/>
              </a:spcBef>
            </a:pPr>
            <a:r>
              <a:rPr lang="en-US" sz="1800" dirty="0" smtClean="0"/>
              <a:t>• higher system productivity due to minimal cycle times of an </a:t>
            </a:r>
          </a:p>
          <a:p>
            <a:pPr>
              <a:spcBef>
                <a:spcPts val="0"/>
              </a:spcBef>
            </a:pPr>
            <a:r>
              <a:rPr lang="en-US" sz="1800" dirty="0" smtClean="0"/>
              <a:t>  incredible  0.54 s*</a:t>
            </a:r>
          </a:p>
          <a:p>
            <a:pPr>
              <a:spcBef>
                <a:spcPts val="0"/>
              </a:spcBef>
            </a:pPr>
            <a:r>
              <a:rPr lang="en-US" sz="1800" dirty="0" smtClean="0"/>
              <a:t>• reliable processes due to excellent repeat accuracy </a:t>
            </a:r>
            <a:r>
              <a:rPr lang="de-DE" sz="1800" dirty="0" err="1" smtClean="0"/>
              <a:t>of</a:t>
            </a:r>
            <a:r>
              <a:rPr lang="de-DE" sz="1800" dirty="0" smtClean="0"/>
              <a:t> 0.01 mm</a:t>
            </a:r>
          </a:p>
          <a:p>
            <a:pPr>
              <a:spcBef>
                <a:spcPts val="0"/>
              </a:spcBef>
            </a:pPr>
            <a:r>
              <a:rPr lang="en-US" sz="1800" dirty="0" smtClean="0"/>
              <a:t>• minimized energy costs due to consistently </a:t>
            </a:r>
            <a:r>
              <a:rPr lang="de-DE" sz="1800" dirty="0" err="1" smtClean="0"/>
              <a:t>lightweight</a:t>
            </a:r>
            <a:r>
              <a:rPr lang="de-DE" sz="1800" dirty="0" smtClean="0"/>
              <a:t> design</a:t>
            </a:r>
          </a:p>
          <a:p>
            <a:pPr>
              <a:spcBef>
                <a:spcPts val="0"/>
              </a:spcBef>
            </a:pPr>
            <a:r>
              <a:rPr lang="en-US" sz="1800" dirty="0" smtClean="0"/>
              <a:t>• higher system availability due to elimination </a:t>
            </a:r>
            <a:r>
              <a:rPr lang="de-DE" sz="1800" dirty="0" err="1" smtClean="0"/>
              <a:t>of</a:t>
            </a:r>
            <a:r>
              <a:rPr lang="de-DE" sz="1800" dirty="0" smtClean="0"/>
              <a:t> </a:t>
            </a:r>
            <a:r>
              <a:rPr lang="de-DE" sz="1800" dirty="0" err="1" smtClean="0"/>
              <a:t>moving</a:t>
            </a:r>
            <a:endParaRPr lang="de-DE" sz="1800" dirty="0" smtClean="0"/>
          </a:p>
          <a:p>
            <a:pPr>
              <a:spcBef>
                <a:spcPts val="0"/>
              </a:spcBef>
            </a:pPr>
            <a:r>
              <a:rPr lang="de-DE" sz="1800" dirty="0" smtClean="0"/>
              <a:t>   </a:t>
            </a:r>
            <a:r>
              <a:rPr lang="de-DE" sz="1800" dirty="0" err="1" smtClean="0"/>
              <a:t>motor</a:t>
            </a:r>
            <a:r>
              <a:rPr lang="de-DE" sz="1800" dirty="0" smtClean="0"/>
              <a:t> </a:t>
            </a:r>
            <a:r>
              <a:rPr lang="de-DE" sz="1800" dirty="0" err="1" smtClean="0"/>
              <a:t>cables</a:t>
            </a:r>
            <a:endParaRPr lang="de-DE" sz="1800" dirty="0" smtClean="0"/>
          </a:p>
          <a:p>
            <a:pPr>
              <a:spcBef>
                <a:spcPts val="0"/>
              </a:spcBef>
            </a:pPr>
            <a:r>
              <a:rPr lang="en-US" sz="1800" dirty="0" smtClean="0"/>
              <a:t>• broad spectrum of different requirements due to six standard</a:t>
            </a:r>
          </a:p>
          <a:p>
            <a:pPr>
              <a:spcBef>
                <a:spcPts val="0"/>
              </a:spcBef>
            </a:pPr>
            <a:r>
              <a:rPr lang="en-US" sz="1800" dirty="0" smtClean="0"/>
              <a:t>   modular devices</a:t>
            </a:r>
          </a:p>
          <a:p>
            <a:pPr>
              <a:lnSpc>
                <a:spcPts val="1500"/>
              </a:lnSpc>
              <a:spcBef>
                <a:spcPts val="0"/>
              </a:spcBef>
            </a:pPr>
            <a:endParaRPr lang="de-DE" sz="1800" b="1" dirty="0" smtClean="0"/>
          </a:p>
          <a:p>
            <a:pPr>
              <a:lnSpc>
                <a:spcPts val="1500"/>
              </a:lnSpc>
              <a:spcBef>
                <a:spcPts val="0"/>
              </a:spcBef>
            </a:pPr>
            <a:r>
              <a:rPr lang="de-DE" sz="1800" b="1" dirty="0" smtClean="0"/>
              <a:t>Your </a:t>
            </a:r>
            <a:r>
              <a:rPr lang="de-DE" sz="1800" b="1" dirty="0" err="1" smtClean="0"/>
              <a:t>advantage</a:t>
            </a:r>
            <a:endParaRPr lang="de-DE" sz="1800" b="1" dirty="0" smtClean="0"/>
          </a:p>
          <a:p>
            <a:pPr>
              <a:spcBef>
                <a:spcPts val="0"/>
              </a:spcBef>
            </a:pPr>
            <a:r>
              <a:rPr lang="en-US" sz="1800" dirty="0" smtClean="0"/>
              <a:t>The compact unit is the ultimate solution for high-speed</a:t>
            </a:r>
          </a:p>
          <a:p>
            <a:pPr>
              <a:spcBef>
                <a:spcPts val="0"/>
              </a:spcBef>
            </a:pPr>
            <a:r>
              <a:rPr lang="en-US" sz="1800" dirty="0" smtClean="0"/>
              <a:t>assembly tasks. Its regulation of forces also makes it perfect</a:t>
            </a:r>
          </a:p>
          <a:p>
            <a:pPr>
              <a:spcBef>
                <a:spcPts val="0"/>
              </a:spcBef>
            </a:pPr>
            <a:r>
              <a:rPr lang="en-US" sz="1800" dirty="0" smtClean="0"/>
              <a:t>for use in joining processes, pressing, and measuring forces.</a:t>
            </a:r>
            <a:endParaRPr lang="de-DE" sz="1800" dirty="0"/>
          </a:p>
        </p:txBody>
      </p:sp>
      <p:pic>
        <p:nvPicPr>
          <p:cNvPr id="10" name="Picture 2"/>
          <p:cNvPicPr>
            <a:picLocks noChangeAspect="1" noChangeArrowheads="1"/>
          </p:cNvPicPr>
          <p:nvPr/>
        </p:nvPicPr>
        <p:blipFill>
          <a:blip r:embed="rId3" cstate="print"/>
          <a:srcRect l="38716" t="36947" r="36284" b="20354"/>
          <a:stretch>
            <a:fillRect/>
          </a:stretch>
        </p:blipFill>
        <p:spPr bwMode="auto">
          <a:xfrm>
            <a:off x="6876256" y="3694092"/>
            <a:ext cx="2304256" cy="2218062"/>
          </a:xfrm>
          <a:prstGeom prst="rect">
            <a:avLst/>
          </a:prstGeom>
          <a:noFill/>
          <a:ln w="1">
            <a:noFill/>
            <a:miter lim="800000"/>
            <a:headEnd/>
            <a:tailEnd type="none" w="med" len="med"/>
          </a:ln>
          <a:effectLst/>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p:txBody>
          <a:bodyPr/>
          <a:lstStyle/>
          <a:p>
            <a:r>
              <a:rPr lang="de-DE" smtClean="0"/>
              <a:t>Superior Clamping and Gripping</a:t>
            </a:r>
            <a:endParaRPr lang="de-DE" dirty="0" smtClean="0"/>
          </a:p>
        </p:txBody>
      </p:sp>
      <p:sp>
        <p:nvSpPr>
          <p:cNvPr id="4" name="Foliennummernplatzhalter 3"/>
          <p:cNvSpPr>
            <a:spLocks noGrp="1"/>
          </p:cNvSpPr>
          <p:nvPr>
            <p:ph type="sldNum" sz="quarter" idx="4"/>
          </p:nvPr>
        </p:nvSpPr>
        <p:spPr/>
        <p:txBody>
          <a:bodyPr/>
          <a:lstStyle/>
          <a:p>
            <a:fld id="{67E460E2-A79B-FD4C-875F-CB1722C97EA1}" type="slidenum">
              <a:rPr lang="de-DE" smtClean="0"/>
              <a:pPr/>
              <a:t>65</a:t>
            </a:fld>
            <a:endParaRPr lang="de-DE" dirty="0"/>
          </a:p>
        </p:txBody>
      </p:sp>
      <p:sp>
        <p:nvSpPr>
          <p:cNvPr id="5" name="Titel 4"/>
          <p:cNvSpPr>
            <a:spLocks noGrp="1"/>
          </p:cNvSpPr>
          <p:nvPr>
            <p:ph type="title"/>
          </p:nvPr>
        </p:nvSpPr>
        <p:spPr/>
        <p:txBody>
          <a:bodyPr/>
          <a:lstStyle/>
          <a:p>
            <a:r>
              <a:rPr lang="de-DE" dirty="0" smtClean="0"/>
              <a:t>Pick &amp; Place </a:t>
            </a:r>
            <a:r>
              <a:rPr lang="de-DE" dirty="0" err="1" smtClean="0"/>
              <a:t>unit</a:t>
            </a:r>
            <a:r>
              <a:rPr lang="de-DE" dirty="0" smtClean="0"/>
              <a:t> PPU-E</a:t>
            </a:r>
            <a:endParaRPr lang="de-DE" dirty="0"/>
          </a:p>
        </p:txBody>
      </p:sp>
      <p:sp>
        <p:nvSpPr>
          <p:cNvPr id="6" name="Inhaltsplatzhalter 5"/>
          <p:cNvSpPr>
            <a:spLocks noGrp="1"/>
          </p:cNvSpPr>
          <p:nvPr>
            <p:ph sz="quarter" idx="12"/>
          </p:nvPr>
        </p:nvSpPr>
        <p:spPr>
          <a:xfrm>
            <a:off x="586844" y="1604434"/>
            <a:ext cx="4861456" cy="4237567"/>
          </a:xfrm>
        </p:spPr>
        <p:txBody>
          <a:bodyPr/>
          <a:lstStyle/>
          <a:p>
            <a:pPr>
              <a:spcBef>
                <a:spcPts val="0"/>
              </a:spcBef>
            </a:pPr>
            <a:r>
              <a:rPr lang="de-DE" sz="1600" b="1" dirty="0" smtClean="0"/>
              <a:t>Control</a:t>
            </a:r>
          </a:p>
          <a:p>
            <a:r>
              <a:rPr lang="de-DE" sz="1600" dirty="0" smtClean="0"/>
              <a:t>Controller: Bosch-Rexroth, Siemens</a:t>
            </a:r>
          </a:p>
          <a:p>
            <a:r>
              <a:rPr lang="de-DE" sz="1600" dirty="0" smtClean="0"/>
              <a:t>Interfaces: </a:t>
            </a:r>
            <a:r>
              <a:rPr lang="de-DE" sz="1600" dirty="0" err="1" smtClean="0"/>
              <a:t>Sercos</a:t>
            </a:r>
            <a:r>
              <a:rPr lang="de-DE" sz="1600" dirty="0" smtClean="0"/>
              <a:t> III, Multi-Ethernet </a:t>
            </a:r>
            <a:r>
              <a:rPr lang="it-IT" sz="1600" dirty="0" smtClean="0"/>
              <a:t>(</a:t>
            </a:r>
            <a:r>
              <a:rPr lang="it-IT" sz="1600" dirty="0" err="1" smtClean="0"/>
              <a:t>Sercos</a:t>
            </a:r>
            <a:r>
              <a:rPr lang="it-IT" sz="1600" dirty="0" smtClean="0"/>
              <a:t> III, </a:t>
            </a:r>
            <a:r>
              <a:rPr lang="it-IT" sz="1600" dirty="0" err="1" smtClean="0"/>
              <a:t>Profinet</a:t>
            </a:r>
            <a:r>
              <a:rPr lang="it-IT" sz="1600" dirty="0" smtClean="0"/>
              <a:t> IO, </a:t>
            </a:r>
            <a:r>
              <a:rPr lang="it-IT" sz="1600" dirty="0" err="1" smtClean="0"/>
              <a:t>EtherNet</a:t>
            </a:r>
            <a:r>
              <a:rPr lang="it-IT" sz="1600" dirty="0" smtClean="0"/>
              <a:t>/IP, </a:t>
            </a:r>
            <a:r>
              <a:rPr lang="de-DE" sz="1600" dirty="0" err="1" smtClean="0"/>
              <a:t>EtherCat</a:t>
            </a:r>
            <a:r>
              <a:rPr lang="de-DE" sz="1600" dirty="0" smtClean="0"/>
              <a:t>), </a:t>
            </a:r>
            <a:r>
              <a:rPr lang="de-DE" sz="1600" dirty="0" err="1" smtClean="0"/>
              <a:t>Profibus</a:t>
            </a:r>
            <a:endParaRPr lang="de-DE" sz="1600" dirty="0" smtClean="0"/>
          </a:p>
          <a:p>
            <a:pPr>
              <a:lnSpc>
                <a:spcPts val="1500"/>
              </a:lnSpc>
              <a:spcBef>
                <a:spcPts val="0"/>
              </a:spcBef>
            </a:pPr>
            <a:endParaRPr lang="de-DE" sz="1600" b="1" dirty="0" smtClean="0"/>
          </a:p>
          <a:p>
            <a:pPr>
              <a:lnSpc>
                <a:spcPts val="1500"/>
              </a:lnSpc>
              <a:spcBef>
                <a:spcPts val="0"/>
              </a:spcBef>
            </a:pPr>
            <a:r>
              <a:rPr lang="de-DE" sz="1600" b="1" dirty="0" smtClean="0"/>
              <a:t>Field </a:t>
            </a:r>
            <a:r>
              <a:rPr lang="de-DE" sz="1600" b="1" dirty="0" err="1" smtClean="0"/>
              <a:t>of</a:t>
            </a:r>
            <a:r>
              <a:rPr lang="de-DE" sz="1600" b="1" dirty="0" smtClean="0"/>
              <a:t> </a:t>
            </a:r>
            <a:r>
              <a:rPr lang="de-DE" sz="1600" b="1" dirty="0" err="1" smtClean="0"/>
              <a:t>application</a:t>
            </a:r>
            <a:endParaRPr lang="de-DE" sz="1600" b="1" dirty="0" smtClean="0"/>
          </a:p>
          <a:p>
            <a:pPr>
              <a:spcBef>
                <a:spcPts val="0"/>
              </a:spcBef>
            </a:pPr>
            <a:r>
              <a:rPr lang="de-DE" sz="1600" dirty="0" smtClean="0"/>
              <a:t>Extremely </a:t>
            </a:r>
            <a:r>
              <a:rPr lang="de-DE" sz="1600" dirty="0" err="1" smtClean="0"/>
              <a:t>compact</a:t>
            </a:r>
            <a:r>
              <a:rPr lang="de-DE" sz="1600" dirty="0" smtClean="0"/>
              <a:t> 2-axis </a:t>
            </a:r>
            <a:r>
              <a:rPr lang="de-DE" sz="1600" dirty="0" err="1" smtClean="0"/>
              <a:t>unit</a:t>
            </a:r>
            <a:r>
              <a:rPr lang="de-DE" sz="1600" dirty="0" smtClean="0"/>
              <a:t> </a:t>
            </a:r>
            <a:r>
              <a:rPr lang="en-US" sz="1600" dirty="0" smtClean="0"/>
              <a:t>for fast execution </a:t>
            </a:r>
          </a:p>
          <a:p>
            <a:pPr>
              <a:spcBef>
                <a:spcPts val="0"/>
              </a:spcBef>
            </a:pPr>
            <a:r>
              <a:rPr lang="en-US" sz="1600" dirty="0" smtClean="0"/>
              <a:t>of a typical </a:t>
            </a:r>
            <a:r>
              <a:rPr lang="de-DE" sz="1600" dirty="0" smtClean="0"/>
              <a:t>Pick &amp; Place </a:t>
            </a:r>
            <a:r>
              <a:rPr lang="de-DE" sz="1600" dirty="0" err="1" smtClean="0"/>
              <a:t>movement</a:t>
            </a:r>
            <a:r>
              <a:rPr lang="de-DE" sz="1600" dirty="0" smtClean="0"/>
              <a:t>.</a:t>
            </a:r>
          </a:p>
          <a:p>
            <a:pPr>
              <a:spcBef>
                <a:spcPts val="0"/>
              </a:spcBef>
            </a:pPr>
            <a:r>
              <a:rPr lang="en-US" sz="1600" dirty="0" smtClean="0"/>
              <a:t>For fast and precise transfer </a:t>
            </a:r>
            <a:r>
              <a:rPr lang="de-DE" sz="1600" dirty="0" err="1" smtClean="0"/>
              <a:t>of</a:t>
            </a:r>
            <a:r>
              <a:rPr lang="de-DE" sz="1600" dirty="0" smtClean="0"/>
              <a:t> </a:t>
            </a:r>
            <a:r>
              <a:rPr lang="de-DE" sz="1600" dirty="0" err="1" smtClean="0"/>
              <a:t>workpieces</a:t>
            </a:r>
            <a:endParaRPr lang="de-DE" sz="1600" dirty="0" smtClean="0"/>
          </a:p>
          <a:p>
            <a:pPr>
              <a:spcBef>
                <a:spcPts val="0"/>
              </a:spcBef>
            </a:pPr>
            <a:r>
              <a:rPr lang="de-DE" sz="1600" dirty="0" smtClean="0"/>
              <a:t>in </a:t>
            </a:r>
            <a:r>
              <a:rPr lang="de-DE" sz="1600" dirty="0" err="1" smtClean="0"/>
              <a:t>high-speed</a:t>
            </a:r>
            <a:r>
              <a:rPr lang="de-DE" sz="1600" dirty="0" smtClean="0"/>
              <a:t> </a:t>
            </a:r>
            <a:r>
              <a:rPr lang="de-DE" sz="1600" dirty="0" err="1" smtClean="0"/>
              <a:t>assembly</a:t>
            </a:r>
            <a:r>
              <a:rPr lang="de-DE" sz="1600" dirty="0" smtClean="0"/>
              <a:t>.</a:t>
            </a:r>
          </a:p>
          <a:p>
            <a:endParaRPr lang="de-DE" dirty="0"/>
          </a:p>
        </p:txBody>
      </p:sp>
      <p:graphicFrame>
        <p:nvGraphicFramePr>
          <p:cNvPr id="8" name="Inhaltsplatzhalter 6"/>
          <p:cNvGraphicFramePr>
            <a:graphicFrameLocks/>
          </p:cNvGraphicFramePr>
          <p:nvPr/>
        </p:nvGraphicFramePr>
        <p:xfrm>
          <a:off x="4716016" y="3284984"/>
          <a:ext cx="4283967" cy="2801844"/>
        </p:xfrm>
        <a:graphic>
          <a:graphicData uri="http://schemas.openxmlformats.org/drawingml/2006/table">
            <a:tbl>
              <a:tblPr firstRow="1" bandRow="1">
                <a:tableStyleId>{5C22544A-7EE6-4342-B048-85BDC9FD1C3A}</a:tableStyleId>
              </a:tblPr>
              <a:tblGrid>
                <a:gridCol w="1809119"/>
                <a:gridCol w="783169"/>
                <a:gridCol w="864096"/>
                <a:gridCol w="827583"/>
              </a:tblGrid>
              <a:tr h="380614">
                <a:tc gridSpan="4">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sz="1400" dirty="0" smtClean="0"/>
                        <a:t>Technische Daten</a:t>
                      </a:r>
                    </a:p>
                  </a:txBody>
                  <a:tcPr/>
                </a:tc>
                <a:tc hMerge="1">
                  <a:txBody>
                    <a:bodyPr/>
                    <a:lstStyle/>
                    <a:p>
                      <a:endParaRPr lang="de-DE" dirty="0"/>
                    </a:p>
                  </a:txBody>
                  <a:tcPr/>
                </a:tc>
                <a:tc hMerge="1">
                  <a:txBody>
                    <a:bodyPr/>
                    <a:lstStyle/>
                    <a:p>
                      <a:endParaRPr lang="de-DE"/>
                    </a:p>
                  </a:txBody>
                  <a:tcPr/>
                </a:tc>
                <a:tc hMerge="1">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de-DE" sz="1400" dirty="0" smtClean="0"/>
                    </a:p>
                  </a:txBody>
                  <a:tcPr/>
                </a:tc>
              </a:tr>
              <a:tr h="380614">
                <a:tc>
                  <a:txBody>
                    <a:bodyPr/>
                    <a:lstStyle/>
                    <a:p>
                      <a:r>
                        <a:rPr lang="de-DE" sz="1400" kern="1200" baseline="0" dirty="0" err="1" smtClean="0">
                          <a:solidFill>
                            <a:schemeClr val="dk1"/>
                          </a:solidFill>
                          <a:latin typeface="+mn-lt"/>
                          <a:ea typeface="+mn-ea"/>
                          <a:cs typeface="+mn-cs"/>
                        </a:rPr>
                        <a:t>Number</a:t>
                      </a:r>
                      <a:r>
                        <a:rPr lang="de-DE" sz="1400" kern="1200" baseline="0" dirty="0" smtClean="0">
                          <a:solidFill>
                            <a:schemeClr val="dk1"/>
                          </a:solidFill>
                          <a:latin typeface="+mn-lt"/>
                          <a:ea typeface="+mn-ea"/>
                          <a:cs typeface="+mn-cs"/>
                        </a:rPr>
                        <a:t> </a:t>
                      </a:r>
                      <a:r>
                        <a:rPr lang="de-DE" sz="1400" kern="1200" baseline="0" dirty="0" err="1" smtClean="0">
                          <a:solidFill>
                            <a:schemeClr val="dk1"/>
                          </a:solidFill>
                          <a:latin typeface="+mn-lt"/>
                          <a:ea typeface="+mn-ea"/>
                          <a:cs typeface="+mn-cs"/>
                        </a:rPr>
                        <a:t>of</a:t>
                      </a:r>
                      <a:r>
                        <a:rPr lang="de-DE" sz="1400" kern="1200" baseline="0" dirty="0" smtClean="0">
                          <a:solidFill>
                            <a:schemeClr val="dk1"/>
                          </a:solidFill>
                          <a:latin typeface="+mn-lt"/>
                          <a:ea typeface="+mn-ea"/>
                          <a:cs typeface="+mn-cs"/>
                        </a:rPr>
                        <a:t> </a:t>
                      </a:r>
                      <a:r>
                        <a:rPr lang="de-DE" sz="1400" kern="1200" baseline="0" dirty="0" err="1" smtClean="0">
                          <a:solidFill>
                            <a:schemeClr val="dk1"/>
                          </a:solidFill>
                          <a:latin typeface="+mn-lt"/>
                          <a:ea typeface="+mn-ea"/>
                          <a:cs typeface="+mn-cs"/>
                        </a:rPr>
                        <a:t>sizes</a:t>
                      </a:r>
                      <a:endParaRPr lang="de-DE" sz="1400" dirty="0"/>
                    </a:p>
                  </a:txBody>
                  <a:tcPr/>
                </a:tc>
                <a:tc gridSpan="3">
                  <a:txBody>
                    <a:bodyPr/>
                    <a:lstStyle/>
                    <a:p>
                      <a:r>
                        <a:rPr lang="de-DE" sz="1400" dirty="0" smtClean="0"/>
                        <a:t>3</a:t>
                      </a:r>
                    </a:p>
                  </a:txBody>
                  <a:tcPr/>
                </a:tc>
                <a:tc hMerge="1">
                  <a:txBody>
                    <a:bodyPr/>
                    <a:lstStyle/>
                    <a:p>
                      <a:endParaRPr lang="de-DE"/>
                    </a:p>
                  </a:txBody>
                  <a:tcPr/>
                </a:tc>
                <a:tc hMerge="1">
                  <a:txBody>
                    <a:bodyPr/>
                    <a:lstStyle/>
                    <a:p>
                      <a:endParaRPr lang="de-DE" sz="1400" dirty="0" smtClean="0"/>
                    </a:p>
                  </a:txBody>
                  <a:tcPr/>
                </a:tc>
              </a:tr>
              <a:tr h="380614">
                <a:tc>
                  <a:txBody>
                    <a:bodyPr/>
                    <a:lstStyle/>
                    <a:p>
                      <a:r>
                        <a:rPr lang="de-DE" sz="1400" kern="1200" baseline="0" dirty="0" smtClean="0">
                          <a:solidFill>
                            <a:schemeClr val="dk1"/>
                          </a:solidFill>
                          <a:latin typeface="+mn-lt"/>
                          <a:ea typeface="+mn-ea"/>
                          <a:cs typeface="+mn-cs"/>
                        </a:rPr>
                        <a:t>Repeat </a:t>
                      </a:r>
                      <a:r>
                        <a:rPr lang="de-DE" sz="1400" kern="1200" baseline="0" dirty="0" err="1" smtClean="0">
                          <a:solidFill>
                            <a:schemeClr val="dk1"/>
                          </a:solidFill>
                          <a:latin typeface="+mn-lt"/>
                          <a:ea typeface="+mn-ea"/>
                          <a:cs typeface="+mn-cs"/>
                        </a:rPr>
                        <a:t>accuracy</a:t>
                      </a:r>
                      <a:r>
                        <a:rPr lang="de-DE" sz="1400" kern="1200" baseline="0" dirty="0" smtClean="0">
                          <a:solidFill>
                            <a:schemeClr val="dk1"/>
                          </a:solidFill>
                          <a:latin typeface="+mn-lt"/>
                          <a:ea typeface="+mn-ea"/>
                          <a:cs typeface="+mn-cs"/>
                        </a:rPr>
                        <a:t> / </a:t>
                      </a:r>
                    </a:p>
                    <a:p>
                      <a:r>
                        <a:rPr lang="de-DE" sz="1400" kern="1200" baseline="0" dirty="0" err="1" smtClean="0">
                          <a:solidFill>
                            <a:schemeClr val="dk1"/>
                          </a:solidFill>
                          <a:latin typeface="+mn-lt"/>
                          <a:ea typeface="+mn-ea"/>
                          <a:cs typeface="+mn-cs"/>
                        </a:rPr>
                        <a:t>axis</a:t>
                      </a:r>
                      <a:r>
                        <a:rPr lang="de-DE" sz="1400" kern="1200" baseline="0" dirty="0" smtClean="0">
                          <a:solidFill>
                            <a:schemeClr val="dk1"/>
                          </a:solidFill>
                          <a:latin typeface="+mn-lt"/>
                          <a:ea typeface="+mn-ea"/>
                          <a:cs typeface="+mn-cs"/>
                        </a:rPr>
                        <a:t> </a:t>
                      </a:r>
                      <a:endParaRPr lang="de-DE" sz="1400" dirty="0"/>
                    </a:p>
                  </a:txBody>
                  <a:tcPr/>
                </a:tc>
                <a:tc gridSpan="3">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sz="1400" kern="1200" baseline="0" dirty="0" smtClean="0">
                          <a:solidFill>
                            <a:schemeClr val="dk1"/>
                          </a:solidFill>
                          <a:latin typeface="+mn-lt"/>
                          <a:ea typeface="+mn-ea"/>
                          <a:cs typeface="+mn-cs"/>
                        </a:rPr>
                        <a:t> 0.01 mm</a:t>
                      </a:r>
                      <a:endParaRPr lang="de-DE" sz="1400" dirty="0" smtClean="0"/>
                    </a:p>
                  </a:txBody>
                  <a:tcPr/>
                </a:tc>
                <a:tc hMerge="1">
                  <a:txBody>
                    <a:bodyPr/>
                    <a:lstStyle/>
                    <a:p>
                      <a:endParaRPr lang="de-DE"/>
                    </a:p>
                  </a:txBody>
                  <a:tcPr/>
                </a:tc>
                <a:tc hMerge="1">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de-DE" sz="1400" dirty="0" smtClean="0"/>
                    </a:p>
                  </a:txBody>
                  <a:tcPr/>
                </a:tc>
              </a:tr>
              <a:tr h="380614">
                <a:tc>
                  <a:txBody>
                    <a:bodyPr/>
                    <a:lstStyle/>
                    <a:p>
                      <a:r>
                        <a:rPr lang="de-DE" sz="1400" kern="1200" baseline="0" dirty="0" smtClean="0">
                          <a:solidFill>
                            <a:schemeClr val="dk1"/>
                          </a:solidFill>
                          <a:latin typeface="+mn-lt"/>
                          <a:ea typeface="+mn-ea"/>
                          <a:cs typeface="+mn-cs"/>
                        </a:rPr>
                        <a:t>Horizontal </a:t>
                      </a:r>
                      <a:r>
                        <a:rPr lang="de-DE" sz="1400" kern="1200" baseline="0" dirty="0" err="1" smtClean="0">
                          <a:solidFill>
                            <a:schemeClr val="dk1"/>
                          </a:solidFill>
                          <a:latin typeface="+mn-lt"/>
                          <a:ea typeface="+mn-ea"/>
                          <a:cs typeface="+mn-cs"/>
                        </a:rPr>
                        <a:t>stroke</a:t>
                      </a:r>
                      <a:r>
                        <a:rPr lang="de-DE" sz="1400" kern="1200" baseline="0" dirty="0" smtClean="0">
                          <a:solidFill>
                            <a:schemeClr val="dk1"/>
                          </a:solidFill>
                          <a:latin typeface="+mn-lt"/>
                          <a:ea typeface="+mn-ea"/>
                          <a:cs typeface="+mn-cs"/>
                        </a:rPr>
                        <a:t> </a:t>
                      </a:r>
                      <a:endParaRPr lang="de-DE" sz="1400" dirty="0"/>
                    </a:p>
                  </a:txBody>
                  <a:tcPr/>
                </a:tc>
                <a:tc>
                  <a:txBody>
                    <a:bodyPr/>
                    <a:lstStyle/>
                    <a:p>
                      <a:r>
                        <a:rPr lang="de-DE" sz="1400" dirty="0" smtClean="0"/>
                        <a:t>150 mm</a:t>
                      </a:r>
                      <a:endParaRPr lang="de-DE" sz="1400" dirty="0"/>
                    </a:p>
                  </a:txBody>
                  <a:tcPr/>
                </a:tc>
                <a:tc>
                  <a:txBody>
                    <a:bodyPr/>
                    <a:lstStyle/>
                    <a:p>
                      <a:r>
                        <a:rPr lang="de-DE" sz="1400" dirty="0" smtClean="0"/>
                        <a:t>270 mm</a:t>
                      </a:r>
                      <a:endParaRPr lang="de-DE" sz="1400" dirty="0"/>
                    </a:p>
                  </a:txBody>
                  <a:tcPr/>
                </a:tc>
                <a:tc>
                  <a:txBody>
                    <a:bodyPr/>
                    <a:lstStyle/>
                    <a:p>
                      <a:r>
                        <a:rPr lang="de-DE" sz="1400" dirty="0" smtClean="0"/>
                        <a:t>280 mm</a:t>
                      </a:r>
                      <a:endParaRPr lang="de-DE" sz="1400" dirty="0"/>
                    </a:p>
                  </a:txBody>
                  <a:tcPr/>
                </a:tc>
              </a:tr>
              <a:tr h="380614">
                <a:tc>
                  <a:txBody>
                    <a:bodyPr/>
                    <a:lstStyle/>
                    <a:p>
                      <a:r>
                        <a:rPr lang="de-DE" sz="1400" kern="1200" baseline="0" dirty="0" err="1" smtClean="0">
                          <a:solidFill>
                            <a:schemeClr val="dk1"/>
                          </a:solidFill>
                          <a:latin typeface="+mn-lt"/>
                          <a:ea typeface="+mn-ea"/>
                          <a:cs typeface="+mn-cs"/>
                        </a:rPr>
                        <a:t>Vertical</a:t>
                      </a:r>
                      <a:r>
                        <a:rPr lang="de-DE" sz="1400" kern="1200" baseline="0" dirty="0" smtClean="0">
                          <a:solidFill>
                            <a:schemeClr val="dk1"/>
                          </a:solidFill>
                          <a:latin typeface="+mn-lt"/>
                          <a:ea typeface="+mn-ea"/>
                          <a:cs typeface="+mn-cs"/>
                        </a:rPr>
                        <a:t> </a:t>
                      </a:r>
                      <a:r>
                        <a:rPr lang="de-DE" sz="1400" kern="1200" baseline="0" dirty="0" err="1" smtClean="0">
                          <a:solidFill>
                            <a:schemeClr val="dk1"/>
                          </a:solidFill>
                          <a:latin typeface="+mn-lt"/>
                          <a:ea typeface="+mn-ea"/>
                          <a:cs typeface="+mn-cs"/>
                        </a:rPr>
                        <a:t>stroke</a:t>
                      </a:r>
                      <a:r>
                        <a:rPr lang="de-DE" sz="1400" kern="1200" baseline="0" dirty="0" smtClean="0">
                          <a:solidFill>
                            <a:schemeClr val="dk1"/>
                          </a:solidFill>
                          <a:latin typeface="+mn-lt"/>
                          <a:ea typeface="+mn-ea"/>
                          <a:cs typeface="+mn-cs"/>
                        </a:rPr>
                        <a:t> </a:t>
                      </a:r>
                      <a:endParaRPr lang="de-DE" sz="1400" dirty="0"/>
                    </a:p>
                  </a:txBody>
                  <a:tcPr/>
                </a:tc>
                <a:tc>
                  <a:txBody>
                    <a:bodyPr/>
                    <a:lstStyle/>
                    <a:p>
                      <a:r>
                        <a:rPr lang="de-DE" sz="1400" dirty="0" smtClean="0"/>
                        <a:t>60 mm</a:t>
                      </a:r>
                      <a:endParaRPr lang="de-DE" sz="1400" dirty="0"/>
                    </a:p>
                  </a:txBody>
                  <a:tcPr/>
                </a:tc>
                <a:tc>
                  <a:txBody>
                    <a:bodyPr/>
                    <a:lstStyle/>
                    <a:p>
                      <a:r>
                        <a:rPr lang="de-DE" sz="1400" dirty="0" smtClean="0"/>
                        <a:t>100 mm</a:t>
                      </a:r>
                      <a:endParaRPr lang="de-DE" sz="1400" dirty="0"/>
                    </a:p>
                  </a:txBody>
                  <a:tcPr/>
                </a:tc>
                <a:tc>
                  <a:txBody>
                    <a:bodyPr/>
                    <a:lstStyle/>
                    <a:p>
                      <a:r>
                        <a:rPr lang="de-DE" sz="1400" dirty="0" smtClean="0"/>
                        <a:t>150 mm</a:t>
                      </a:r>
                      <a:endParaRPr lang="de-DE" sz="1400" dirty="0"/>
                    </a:p>
                  </a:txBody>
                  <a:tcPr/>
                </a:tc>
              </a:tr>
              <a:tr h="380614">
                <a:tc>
                  <a:txBody>
                    <a:bodyPr/>
                    <a:lstStyle/>
                    <a:p>
                      <a:r>
                        <a:rPr lang="de-DE" sz="1400" kern="1200" baseline="0" dirty="0" smtClean="0">
                          <a:solidFill>
                            <a:schemeClr val="dk1"/>
                          </a:solidFill>
                          <a:latin typeface="+mn-lt"/>
                          <a:ea typeface="+mn-ea"/>
                          <a:cs typeface="+mn-cs"/>
                        </a:rPr>
                        <a:t>Max. </a:t>
                      </a:r>
                      <a:r>
                        <a:rPr lang="de-DE" sz="1400" kern="1200" baseline="0" dirty="0" err="1" smtClean="0">
                          <a:solidFill>
                            <a:schemeClr val="dk1"/>
                          </a:solidFill>
                          <a:latin typeface="+mn-lt"/>
                          <a:ea typeface="+mn-ea"/>
                          <a:cs typeface="+mn-cs"/>
                        </a:rPr>
                        <a:t>payload</a:t>
                      </a:r>
                      <a:r>
                        <a:rPr lang="de-DE" sz="1400" kern="1200" baseline="0" dirty="0" smtClean="0">
                          <a:solidFill>
                            <a:schemeClr val="dk1"/>
                          </a:solidFill>
                          <a:latin typeface="+mn-lt"/>
                          <a:ea typeface="+mn-ea"/>
                          <a:cs typeface="+mn-cs"/>
                        </a:rPr>
                        <a:t> </a:t>
                      </a:r>
                      <a:endParaRPr lang="de-DE" sz="1400" dirty="0"/>
                    </a:p>
                  </a:txBody>
                  <a:tcPr/>
                </a:tc>
                <a:tc>
                  <a:txBody>
                    <a:bodyPr/>
                    <a:lstStyle/>
                    <a:p>
                      <a:r>
                        <a:rPr lang="de-DE" sz="1400" dirty="0" smtClean="0"/>
                        <a:t>1,5 kg</a:t>
                      </a:r>
                      <a:endParaRPr lang="de-DE" sz="1400" dirty="0"/>
                    </a:p>
                  </a:txBody>
                  <a:tcPr/>
                </a:tc>
                <a:tc>
                  <a:txBody>
                    <a:bodyPr/>
                    <a:lstStyle/>
                    <a:p>
                      <a:r>
                        <a:rPr lang="de-DE" sz="1400" dirty="0" smtClean="0"/>
                        <a:t>3 kg</a:t>
                      </a:r>
                      <a:endParaRPr lang="de-DE" sz="1400" dirty="0"/>
                    </a:p>
                  </a:txBody>
                  <a:tcPr/>
                </a:tc>
                <a:tc>
                  <a:txBody>
                    <a:bodyPr/>
                    <a:lstStyle/>
                    <a:p>
                      <a:r>
                        <a:rPr lang="de-DE" sz="1400" dirty="0" smtClean="0"/>
                        <a:t>5 kg</a:t>
                      </a:r>
                      <a:endParaRPr lang="de-DE" sz="1400" dirty="0"/>
                    </a:p>
                  </a:txBody>
                  <a:tcPr/>
                </a:tc>
              </a:tr>
              <a:tr h="380614">
                <a:tc>
                  <a:txBody>
                    <a:bodyPr/>
                    <a:lstStyle/>
                    <a:p>
                      <a:r>
                        <a:rPr lang="de-DE" sz="1400" kern="1200" baseline="0" dirty="0" smtClean="0">
                          <a:solidFill>
                            <a:schemeClr val="dk1"/>
                          </a:solidFill>
                          <a:latin typeface="+mn-lt"/>
                          <a:ea typeface="+mn-ea"/>
                          <a:cs typeface="+mn-cs"/>
                        </a:rPr>
                        <a:t>Max. </a:t>
                      </a:r>
                      <a:r>
                        <a:rPr lang="de-DE" sz="1400" kern="1200" baseline="0" dirty="0" err="1" smtClean="0">
                          <a:solidFill>
                            <a:schemeClr val="dk1"/>
                          </a:solidFill>
                          <a:latin typeface="+mn-lt"/>
                          <a:ea typeface="+mn-ea"/>
                          <a:cs typeface="+mn-cs"/>
                        </a:rPr>
                        <a:t>picks</a:t>
                      </a:r>
                      <a:r>
                        <a:rPr lang="de-DE" sz="1400" kern="1200" baseline="0" dirty="0" smtClean="0">
                          <a:solidFill>
                            <a:schemeClr val="dk1"/>
                          </a:solidFill>
                          <a:latin typeface="+mn-lt"/>
                          <a:ea typeface="+mn-ea"/>
                          <a:cs typeface="+mn-cs"/>
                        </a:rPr>
                        <a:t> per </a:t>
                      </a:r>
                      <a:r>
                        <a:rPr lang="de-DE" sz="1400" kern="1200" baseline="0" dirty="0" err="1" smtClean="0">
                          <a:solidFill>
                            <a:schemeClr val="dk1"/>
                          </a:solidFill>
                          <a:latin typeface="+mn-lt"/>
                          <a:ea typeface="+mn-ea"/>
                          <a:cs typeface="+mn-cs"/>
                        </a:rPr>
                        <a:t>minute</a:t>
                      </a:r>
                      <a:endParaRPr lang="de-DE" sz="1400" dirty="0"/>
                    </a:p>
                  </a:txBody>
                  <a:tcPr/>
                </a:tc>
                <a:tc>
                  <a:txBody>
                    <a:bodyPr/>
                    <a:lstStyle/>
                    <a:p>
                      <a:r>
                        <a:rPr lang="de-DE" sz="1400" dirty="0" smtClean="0"/>
                        <a:t>100*</a:t>
                      </a:r>
                      <a:endParaRPr lang="de-DE" sz="1400" dirty="0"/>
                    </a:p>
                  </a:txBody>
                  <a:tcPr/>
                </a:tc>
                <a:tc>
                  <a:txBody>
                    <a:bodyPr/>
                    <a:lstStyle/>
                    <a:p>
                      <a:r>
                        <a:rPr lang="de-DE" sz="1400" dirty="0" smtClean="0"/>
                        <a:t>110*</a:t>
                      </a:r>
                      <a:endParaRPr lang="de-DE" sz="1400" dirty="0"/>
                    </a:p>
                  </a:txBody>
                  <a:tcPr/>
                </a:tc>
                <a:tc>
                  <a:txBody>
                    <a:bodyPr/>
                    <a:lstStyle/>
                    <a:p>
                      <a:r>
                        <a:rPr lang="de-DE" sz="1400" dirty="0" smtClean="0"/>
                        <a:t>80**</a:t>
                      </a:r>
                      <a:endParaRPr lang="de-DE" sz="1400" dirty="0"/>
                    </a:p>
                  </a:txBody>
                  <a:tcPr/>
                </a:tc>
              </a:tr>
            </a:tbl>
          </a:graphicData>
        </a:graphic>
      </p:graphicFrame>
      <p:pic>
        <p:nvPicPr>
          <p:cNvPr id="10" name="Picture 1"/>
          <p:cNvPicPr>
            <a:picLocks noChangeAspect="1" noChangeArrowheads="1"/>
          </p:cNvPicPr>
          <p:nvPr/>
        </p:nvPicPr>
        <p:blipFill>
          <a:blip r:embed="rId2" cstate="print"/>
          <a:srcRect l="34040" t="33518" r="35411" b="17478"/>
          <a:stretch>
            <a:fillRect/>
          </a:stretch>
        </p:blipFill>
        <p:spPr bwMode="auto">
          <a:xfrm>
            <a:off x="6156176" y="692696"/>
            <a:ext cx="2623353" cy="2371725"/>
          </a:xfrm>
          <a:prstGeom prst="rect">
            <a:avLst/>
          </a:prstGeom>
          <a:noFill/>
          <a:ln w="1">
            <a:noFill/>
            <a:miter lim="800000"/>
            <a:headEnd/>
            <a:tailEnd type="none" w="med" len="med"/>
          </a:ln>
          <a:effectLst/>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85" name="Titel 2"/>
          <p:cNvSpPr>
            <a:spLocks noGrp="1"/>
          </p:cNvSpPr>
          <p:nvPr>
            <p:ph type="title"/>
          </p:nvPr>
        </p:nvSpPr>
        <p:spPr/>
        <p:txBody>
          <a:bodyPr/>
          <a:lstStyle/>
          <a:p>
            <a:r>
              <a:rPr lang="de-DE" smtClean="0"/>
              <a:t>Linear modules overview</a:t>
            </a:r>
          </a:p>
        </p:txBody>
      </p:sp>
      <p:graphicFrame>
        <p:nvGraphicFramePr>
          <p:cNvPr id="6" name="Inhaltsplatzhalter 5"/>
          <p:cNvGraphicFramePr>
            <a:graphicFrameLocks noGrp="1"/>
          </p:cNvGraphicFramePr>
          <p:nvPr>
            <p:ph sz="quarter" idx="10"/>
          </p:nvPr>
        </p:nvGraphicFramePr>
        <p:xfrm>
          <a:off x="642910" y="1266810"/>
          <a:ext cx="8066088" cy="4079240"/>
        </p:xfrm>
        <a:graphic>
          <a:graphicData uri="http://schemas.openxmlformats.org/drawingml/2006/table">
            <a:tbl>
              <a:tblPr firstRow="1" bandRow="1">
                <a:tableStyleId>{5C22544A-7EE6-4342-B048-85BDC9FD1C3A}</a:tableStyleId>
              </a:tblPr>
              <a:tblGrid>
                <a:gridCol w="1344348"/>
                <a:gridCol w="1344348"/>
                <a:gridCol w="1344348"/>
                <a:gridCol w="1344348"/>
                <a:gridCol w="1344348"/>
                <a:gridCol w="1344348"/>
              </a:tblGrid>
              <a:tr h="370840">
                <a:tc gridSpan="2">
                  <a:txBody>
                    <a:bodyPr/>
                    <a:lstStyle/>
                    <a:p>
                      <a:r>
                        <a:rPr lang="de-DE" dirty="0" err="1" smtClean="0"/>
                        <a:t>pneumatic</a:t>
                      </a:r>
                      <a:endParaRPr lang="de-DE" dirty="0"/>
                    </a:p>
                  </a:txBody>
                  <a:tcPr marL="83940" marR="83940" anchor="ctr" anchorCtr="1">
                    <a:lnB w="38100" cmpd="sng">
                      <a:noFill/>
                    </a:lnB>
                  </a:tcPr>
                </a:tc>
                <a:tc hMerge="1">
                  <a:txBody>
                    <a:bodyPr/>
                    <a:lstStyle/>
                    <a:p>
                      <a:endParaRPr lang="de-DE" dirty="0"/>
                    </a:p>
                  </a:txBody>
                  <a:tcPr/>
                </a:tc>
                <a:tc gridSpan="4">
                  <a:txBody>
                    <a:bodyPr/>
                    <a:lstStyle/>
                    <a:p>
                      <a:r>
                        <a:rPr lang="de-DE" dirty="0" err="1" smtClean="0"/>
                        <a:t>electric</a:t>
                      </a:r>
                      <a:endParaRPr lang="de-DE" dirty="0"/>
                    </a:p>
                  </a:txBody>
                  <a:tcPr marL="83940" marR="83940" anchor="ctr" anchorCtr="1">
                    <a:lnB w="38100" cmpd="sng">
                      <a:noFill/>
                    </a:lnB>
                  </a:tcPr>
                </a:tc>
                <a:tc hMerge="1">
                  <a:txBody>
                    <a:bodyPr/>
                    <a:lstStyle/>
                    <a:p>
                      <a:endParaRPr lang="de-DE" dirty="0"/>
                    </a:p>
                  </a:txBody>
                  <a:tcPr/>
                </a:tc>
                <a:tc hMerge="1">
                  <a:txBody>
                    <a:bodyPr/>
                    <a:lstStyle/>
                    <a:p>
                      <a:endParaRPr lang="de-DE" dirty="0"/>
                    </a:p>
                  </a:txBody>
                  <a:tcPr/>
                </a:tc>
                <a:tc hMerge="1">
                  <a:txBody>
                    <a:bodyPr/>
                    <a:lstStyle/>
                    <a:p>
                      <a:endParaRPr lang="de-DE" dirty="0"/>
                    </a:p>
                  </a:txBody>
                  <a:tcPr/>
                </a:tc>
              </a:tr>
              <a:tr h="370840">
                <a:tc gridSpan="2">
                  <a:txBody>
                    <a:bodyPr/>
                    <a:lstStyle/>
                    <a:p>
                      <a:endParaRPr lang="de-DE" sz="1600" b="0" kern="1200" dirty="0" smtClean="0">
                        <a:solidFill>
                          <a:schemeClr val="bg1"/>
                        </a:solidFill>
                        <a:latin typeface="+mn-lt"/>
                        <a:ea typeface="+mn-ea"/>
                        <a:cs typeface="+mn-cs"/>
                      </a:endParaRPr>
                    </a:p>
                  </a:txBody>
                  <a:tcPr marL="83940" marR="83940" anchor="ctr" anchorCtr="1">
                    <a:lnT w="38100" cmpd="sng">
                      <a:noFill/>
                    </a:lnT>
                    <a:solidFill>
                      <a:schemeClr val="accent1"/>
                    </a:solidFill>
                  </a:tcPr>
                </a:tc>
                <a:tc hMerge="1">
                  <a:txBody>
                    <a:bodyPr/>
                    <a:lstStyle/>
                    <a:p>
                      <a:endParaRPr lang="de-DE" sz="1600" b="0" kern="1200" dirty="0" smtClean="0">
                        <a:solidFill>
                          <a:schemeClr val="lt1"/>
                        </a:solidFill>
                        <a:latin typeface="+mn-lt"/>
                        <a:ea typeface="+mn-ea"/>
                        <a:cs typeface="+mn-cs"/>
                      </a:endParaRPr>
                    </a:p>
                  </a:txBody>
                  <a:tcPr marL="83940" marR="83940" anchor="ctr" anchorCtr="1">
                    <a:lnT w="38100" cmpd="sng">
                      <a:noFill/>
                    </a:lnT>
                    <a:solidFill>
                      <a:schemeClr val="accent1"/>
                    </a:solidFill>
                  </a:tcPr>
                </a:tc>
                <a:tc gridSpan="2">
                  <a:txBody>
                    <a:bodyPr/>
                    <a:lstStyle/>
                    <a:p>
                      <a:r>
                        <a:rPr lang="de-DE" sz="1600" kern="1200" dirty="0" smtClean="0">
                          <a:solidFill>
                            <a:schemeClr val="bg1"/>
                          </a:solidFill>
                        </a:rPr>
                        <a:t>Spindle/Belt/Rack</a:t>
                      </a:r>
                      <a:endParaRPr lang="de-DE" sz="1600" b="0" kern="1200" dirty="0" smtClean="0">
                        <a:solidFill>
                          <a:schemeClr val="bg1"/>
                        </a:solidFill>
                        <a:latin typeface="+mn-lt"/>
                        <a:ea typeface="+mn-ea"/>
                        <a:cs typeface="+mn-cs"/>
                      </a:endParaRPr>
                    </a:p>
                  </a:txBody>
                  <a:tcPr marL="83940" marR="83940" anchor="ctr" anchorCtr="1">
                    <a:lnT w="38100" cmpd="sng">
                      <a:noFill/>
                    </a:lnT>
                    <a:solidFill>
                      <a:schemeClr val="accent1"/>
                    </a:solidFill>
                  </a:tcPr>
                </a:tc>
                <a:tc hMerge="1">
                  <a:txBody>
                    <a:bodyPr/>
                    <a:lstStyle/>
                    <a:p>
                      <a:endParaRPr lang="de-DE" dirty="0"/>
                    </a:p>
                  </a:txBody>
                  <a:tcPr/>
                </a:tc>
                <a:tc gridSpan="2">
                  <a:txBody>
                    <a:bodyPr/>
                    <a:lstStyle/>
                    <a:p>
                      <a:r>
                        <a:rPr lang="de-DE" sz="1600" kern="1200" dirty="0" smtClean="0">
                          <a:solidFill>
                            <a:schemeClr val="bg1"/>
                          </a:solidFill>
                        </a:rPr>
                        <a:t>Linear </a:t>
                      </a:r>
                      <a:r>
                        <a:rPr lang="de-DE" sz="1600" kern="1200" dirty="0" err="1" smtClean="0">
                          <a:solidFill>
                            <a:schemeClr val="bg1"/>
                          </a:solidFill>
                        </a:rPr>
                        <a:t>direct</a:t>
                      </a:r>
                      <a:r>
                        <a:rPr lang="de-DE" sz="1600" kern="1200" dirty="0" smtClean="0">
                          <a:solidFill>
                            <a:schemeClr val="bg1"/>
                          </a:solidFill>
                        </a:rPr>
                        <a:t> </a:t>
                      </a:r>
                      <a:r>
                        <a:rPr lang="de-DE" sz="1600" kern="1200" dirty="0" err="1" smtClean="0">
                          <a:solidFill>
                            <a:schemeClr val="bg1"/>
                          </a:solidFill>
                        </a:rPr>
                        <a:t>drive</a:t>
                      </a:r>
                      <a:endParaRPr lang="de-DE" sz="1600" b="0" kern="1200" dirty="0" smtClean="0">
                        <a:solidFill>
                          <a:schemeClr val="bg1"/>
                        </a:solidFill>
                        <a:latin typeface="+mn-lt"/>
                        <a:ea typeface="+mn-ea"/>
                        <a:cs typeface="+mn-cs"/>
                      </a:endParaRPr>
                    </a:p>
                  </a:txBody>
                  <a:tcPr marL="83940" marR="83940" anchor="ctr" anchorCtr="1">
                    <a:lnT w="38100" cmpd="sng">
                      <a:noFill/>
                    </a:lnT>
                    <a:solidFill>
                      <a:schemeClr val="accent1"/>
                    </a:solidFill>
                  </a:tcPr>
                </a:tc>
                <a:tc hMerge="1">
                  <a:txBody>
                    <a:bodyPr/>
                    <a:lstStyle/>
                    <a:p>
                      <a:endParaRPr lang="de-DE" sz="1800" b="0" kern="1200" dirty="0" smtClean="0">
                        <a:solidFill>
                          <a:schemeClr val="lt1"/>
                        </a:solidFill>
                        <a:latin typeface="+mn-lt"/>
                        <a:ea typeface="+mn-ea"/>
                        <a:cs typeface="+mn-cs"/>
                      </a:endParaRPr>
                    </a:p>
                  </a:txBody>
                  <a:tcPr/>
                </a:tc>
              </a:tr>
              <a:tr h="370840">
                <a:tc>
                  <a:txBody>
                    <a:bodyPr/>
                    <a:lstStyle/>
                    <a:p>
                      <a:r>
                        <a:rPr lang="de-DE" sz="1600" kern="1200" dirty="0" smtClean="0">
                          <a:solidFill>
                            <a:schemeClr val="bg1"/>
                          </a:solidFill>
                        </a:rPr>
                        <a:t>Components</a:t>
                      </a:r>
                      <a:endParaRPr lang="de-DE" sz="1600" b="0" kern="1200" dirty="0" smtClean="0">
                        <a:solidFill>
                          <a:schemeClr val="bg1"/>
                        </a:solidFill>
                        <a:latin typeface="+mn-lt"/>
                        <a:ea typeface="+mn-ea"/>
                        <a:cs typeface="+mn-cs"/>
                      </a:endParaRPr>
                    </a:p>
                  </a:txBody>
                  <a:tcPr marL="83940" marR="83940" anchor="ctr" anchorCtr="1">
                    <a:lnB w="38100" cap="flat" cmpd="sng" algn="ctr">
                      <a:solidFill>
                        <a:schemeClr val="bg1"/>
                      </a:solidFill>
                      <a:prstDash val="solid"/>
                      <a:round/>
                      <a:headEnd type="none" w="med" len="med"/>
                      <a:tailEnd type="none" w="med" len="med"/>
                    </a:lnB>
                    <a:solidFill>
                      <a:schemeClr val="accent1"/>
                    </a:solidFill>
                  </a:tcPr>
                </a:tc>
                <a:tc>
                  <a:txBody>
                    <a:bodyPr/>
                    <a:lstStyle/>
                    <a:p>
                      <a:r>
                        <a:rPr lang="de-DE" sz="1600" kern="1200" dirty="0" smtClean="0">
                          <a:solidFill>
                            <a:schemeClr val="bg1"/>
                          </a:solidFill>
                        </a:rPr>
                        <a:t>Systems</a:t>
                      </a:r>
                      <a:endParaRPr lang="de-DE" sz="1600" b="0" kern="1200" dirty="0" smtClean="0">
                        <a:solidFill>
                          <a:schemeClr val="bg1"/>
                        </a:solidFill>
                        <a:latin typeface="+mn-lt"/>
                        <a:ea typeface="+mn-ea"/>
                        <a:cs typeface="+mn-cs"/>
                      </a:endParaRPr>
                    </a:p>
                  </a:txBody>
                  <a:tcPr marL="83940" marR="83940" anchor="ctr" anchorCtr="1">
                    <a:lnB w="38100" cap="flat" cmpd="sng" algn="ctr">
                      <a:solidFill>
                        <a:schemeClr val="bg1"/>
                      </a:solidFill>
                      <a:prstDash val="solid"/>
                      <a:round/>
                      <a:headEnd type="none" w="med" len="med"/>
                      <a:tailEnd type="none" w="med" len="med"/>
                    </a:lnB>
                    <a:solidFill>
                      <a:schemeClr val="accent1"/>
                    </a:solidFill>
                  </a:tcPr>
                </a:tc>
                <a:tc>
                  <a:txBody>
                    <a:bodyPr/>
                    <a:lstStyle/>
                    <a:p>
                      <a:r>
                        <a:rPr lang="de-DE" sz="1600" kern="1200" dirty="0" smtClean="0">
                          <a:solidFill>
                            <a:schemeClr val="bg1"/>
                          </a:solidFill>
                        </a:rPr>
                        <a:t>Components</a:t>
                      </a:r>
                      <a:endParaRPr lang="de-DE" sz="1600" b="0" kern="1200" dirty="0" smtClean="0">
                        <a:solidFill>
                          <a:schemeClr val="bg1"/>
                        </a:solidFill>
                        <a:latin typeface="+mn-lt"/>
                        <a:ea typeface="+mn-ea"/>
                        <a:cs typeface="+mn-cs"/>
                      </a:endParaRPr>
                    </a:p>
                  </a:txBody>
                  <a:tcPr marL="83940" marR="83940" anchor="ctr" anchorCtr="1">
                    <a:lnB w="38100" cap="flat" cmpd="sng" algn="ctr">
                      <a:solidFill>
                        <a:schemeClr val="bg1"/>
                      </a:solidFill>
                      <a:prstDash val="solid"/>
                      <a:round/>
                      <a:headEnd type="none" w="med" len="med"/>
                      <a:tailEnd type="none" w="med" len="med"/>
                    </a:lnB>
                    <a:solidFill>
                      <a:schemeClr val="accent1"/>
                    </a:solidFill>
                  </a:tcPr>
                </a:tc>
                <a:tc>
                  <a:txBody>
                    <a:bodyPr/>
                    <a:lstStyle/>
                    <a:p>
                      <a:r>
                        <a:rPr lang="de-DE" sz="1600" kern="1200" dirty="0" smtClean="0">
                          <a:solidFill>
                            <a:schemeClr val="bg1"/>
                          </a:solidFill>
                        </a:rPr>
                        <a:t>Systems</a:t>
                      </a:r>
                      <a:endParaRPr lang="de-DE" sz="1600" b="0" kern="1200" dirty="0" smtClean="0">
                        <a:solidFill>
                          <a:schemeClr val="bg1"/>
                        </a:solidFill>
                        <a:latin typeface="+mn-lt"/>
                        <a:ea typeface="+mn-ea"/>
                        <a:cs typeface="+mn-cs"/>
                      </a:endParaRPr>
                    </a:p>
                  </a:txBody>
                  <a:tcPr marL="83940" marR="83940" anchor="ctr" anchorCtr="1">
                    <a:lnB w="38100" cap="flat" cmpd="sng" algn="ctr">
                      <a:solidFill>
                        <a:schemeClr val="bg1"/>
                      </a:solidFill>
                      <a:prstDash val="solid"/>
                      <a:round/>
                      <a:headEnd type="none" w="med" len="med"/>
                      <a:tailEnd type="none" w="med" len="med"/>
                    </a:lnB>
                    <a:solidFill>
                      <a:schemeClr val="accent1"/>
                    </a:solidFill>
                  </a:tcPr>
                </a:tc>
                <a:tc>
                  <a:txBody>
                    <a:bodyPr/>
                    <a:lstStyle/>
                    <a:p>
                      <a:r>
                        <a:rPr lang="de-DE" sz="1600" kern="1200" dirty="0" smtClean="0">
                          <a:solidFill>
                            <a:schemeClr val="bg1"/>
                          </a:solidFill>
                        </a:rPr>
                        <a:t>Components</a:t>
                      </a:r>
                      <a:endParaRPr lang="de-DE" sz="1600" b="0" kern="1200" dirty="0" smtClean="0">
                        <a:solidFill>
                          <a:schemeClr val="bg1"/>
                        </a:solidFill>
                        <a:latin typeface="+mn-lt"/>
                        <a:ea typeface="+mn-ea"/>
                        <a:cs typeface="+mn-cs"/>
                      </a:endParaRPr>
                    </a:p>
                  </a:txBody>
                  <a:tcPr marL="83940" marR="83940" anchor="ctr" anchorCtr="1">
                    <a:lnB w="38100" cap="flat" cmpd="sng" algn="ctr">
                      <a:solidFill>
                        <a:schemeClr val="bg1"/>
                      </a:solidFill>
                      <a:prstDash val="solid"/>
                      <a:round/>
                      <a:headEnd type="none" w="med" len="med"/>
                      <a:tailEnd type="none" w="med" len="med"/>
                    </a:lnB>
                    <a:solidFill>
                      <a:schemeClr val="accent1"/>
                    </a:solidFill>
                  </a:tcPr>
                </a:tc>
                <a:tc>
                  <a:txBody>
                    <a:bodyPr/>
                    <a:lstStyle/>
                    <a:p>
                      <a:r>
                        <a:rPr lang="de-DE" sz="1600" kern="1200" dirty="0" smtClean="0">
                          <a:solidFill>
                            <a:schemeClr val="bg1"/>
                          </a:solidFill>
                        </a:rPr>
                        <a:t>Systems</a:t>
                      </a:r>
                      <a:endParaRPr lang="de-DE" sz="1600" b="0" kern="1200" dirty="0" smtClean="0">
                        <a:solidFill>
                          <a:schemeClr val="bg1"/>
                        </a:solidFill>
                        <a:latin typeface="+mn-lt"/>
                        <a:ea typeface="+mn-ea"/>
                        <a:cs typeface="+mn-cs"/>
                      </a:endParaRPr>
                    </a:p>
                  </a:txBody>
                  <a:tcPr marL="83940" marR="83940" anchor="ctr" anchorCtr="1">
                    <a:lnB w="38100" cap="flat" cmpd="sng" algn="ctr">
                      <a:solidFill>
                        <a:schemeClr val="bg1"/>
                      </a:solidFill>
                      <a:prstDash val="solid"/>
                      <a:round/>
                      <a:headEnd type="none" w="med" len="med"/>
                      <a:tailEnd type="none" w="med" len="med"/>
                    </a:lnB>
                    <a:solidFill>
                      <a:schemeClr val="accent1"/>
                    </a:solidFill>
                  </a:tcPr>
                </a:tc>
              </a:tr>
              <a:tr h="370840">
                <a:tc>
                  <a:txBody>
                    <a:bodyPr/>
                    <a:lstStyle/>
                    <a:p>
                      <a:r>
                        <a:rPr lang="de-DE" sz="1600" kern="1200" dirty="0" smtClean="0"/>
                        <a:t>LM</a:t>
                      </a:r>
                      <a:endParaRPr lang="de-DE" sz="1600" b="0" kern="1200" dirty="0" smtClean="0">
                        <a:solidFill>
                          <a:schemeClr val="lt1"/>
                        </a:solidFill>
                        <a:latin typeface="+mn-lt"/>
                        <a:ea typeface="+mn-ea"/>
                        <a:cs typeface="+mn-cs"/>
                      </a:endParaRPr>
                    </a:p>
                  </a:txBody>
                  <a:tcPr marL="83940" marR="83940" anchor="ctr" anchorCtr="1">
                    <a:lnT w="38100" cap="flat" cmpd="sng" algn="ctr">
                      <a:solidFill>
                        <a:schemeClr val="bg1"/>
                      </a:solidFill>
                      <a:prstDash val="solid"/>
                      <a:round/>
                      <a:headEnd type="none" w="med" len="med"/>
                      <a:tailEnd type="none" w="med" len="med"/>
                    </a:lnT>
                  </a:tcPr>
                </a:tc>
                <a:tc>
                  <a:txBody>
                    <a:bodyPr/>
                    <a:lstStyle/>
                    <a:p>
                      <a:r>
                        <a:rPr lang="de-DE" sz="1600" kern="1200" dirty="0" smtClean="0"/>
                        <a:t>PPU-P</a:t>
                      </a:r>
                      <a:endParaRPr lang="de-DE" sz="1600" b="0" kern="1200" dirty="0" smtClean="0">
                        <a:solidFill>
                          <a:schemeClr val="lt1"/>
                        </a:solidFill>
                        <a:latin typeface="+mn-lt"/>
                        <a:ea typeface="+mn-ea"/>
                        <a:cs typeface="+mn-cs"/>
                      </a:endParaRPr>
                    </a:p>
                  </a:txBody>
                  <a:tcPr marL="83940" marR="83940" anchor="ctr" anchorCtr="1">
                    <a:lnT w="38100" cap="flat" cmpd="sng" algn="ctr">
                      <a:solidFill>
                        <a:schemeClr val="bg1"/>
                      </a:solidFill>
                      <a:prstDash val="solid"/>
                      <a:round/>
                      <a:headEnd type="none" w="med" len="med"/>
                      <a:tailEnd type="none" w="med" len="med"/>
                    </a:lnT>
                  </a:tcPr>
                </a:tc>
                <a:tc>
                  <a:txBody>
                    <a:bodyPr/>
                    <a:lstStyle/>
                    <a:p>
                      <a:r>
                        <a:rPr lang="de-DE" sz="1600" kern="1200" dirty="0" smtClean="0"/>
                        <a:t>Alpha</a:t>
                      </a:r>
                      <a:endParaRPr lang="de-DE" sz="1600" b="0" kern="1200" dirty="0" smtClean="0">
                        <a:solidFill>
                          <a:schemeClr val="lt1"/>
                        </a:solidFill>
                        <a:latin typeface="+mn-lt"/>
                        <a:ea typeface="+mn-ea"/>
                        <a:cs typeface="+mn-cs"/>
                      </a:endParaRPr>
                    </a:p>
                  </a:txBody>
                  <a:tcPr marL="83940" marR="83940" anchor="ctr" anchorCtr="1">
                    <a:lnT w="38100" cap="flat" cmpd="sng" algn="ctr">
                      <a:solidFill>
                        <a:schemeClr val="bg1"/>
                      </a:solidFill>
                      <a:prstDash val="solid"/>
                      <a:round/>
                      <a:headEnd type="none" w="med" len="med"/>
                      <a:tailEnd type="none" w="med" len="med"/>
                    </a:lnT>
                  </a:tcPr>
                </a:tc>
                <a:tc>
                  <a:txBody>
                    <a:bodyPr/>
                    <a:lstStyle/>
                    <a:p>
                      <a:r>
                        <a:rPr lang="de-DE" sz="1600" kern="1200" dirty="0" smtClean="0"/>
                        <a:t>LPE</a:t>
                      </a:r>
                      <a:endParaRPr lang="de-DE" sz="1600" b="0" kern="1200" dirty="0" smtClean="0">
                        <a:solidFill>
                          <a:schemeClr val="lt1"/>
                        </a:solidFill>
                        <a:latin typeface="+mn-lt"/>
                        <a:ea typeface="+mn-ea"/>
                        <a:cs typeface="+mn-cs"/>
                      </a:endParaRPr>
                    </a:p>
                  </a:txBody>
                  <a:tcPr marL="83940" marR="83940" anchor="ctr" anchorCtr="1">
                    <a:lnT w="38100" cap="flat" cmpd="sng" algn="ctr">
                      <a:solidFill>
                        <a:schemeClr val="bg1"/>
                      </a:solidFill>
                      <a:prstDash val="solid"/>
                      <a:round/>
                      <a:headEnd type="none" w="med" len="med"/>
                      <a:tailEnd type="none" w="med" len="med"/>
                    </a:lnT>
                  </a:tcPr>
                </a:tc>
                <a:tc>
                  <a:txBody>
                    <a:bodyPr/>
                    <a:lstStyle/>
                    <a:p>
                      <a:r>
                        <a:rPr lang="de-DE" sz="1600" kern="1200" dirty="0" smtClean="0"/>
                        <a:t>LDK</a:t>
                      </a:r>
                      <a:endParaRPr lang="de-DE" sz="1600" b="0" kern="1200" dirty="0" smtClean="0">
                        <a:solidFill>
                          <a:schemeClr val="lt1"/>
                        </a:solidFill>
                        <a:latin typeface="+mn-lt"/>
                        <a:ea typeface="+mn-ea"/>
                        <a:cs typeface="+mn-cs"/>
                      </a:endParaRPr>
                    </a:p>
                  </a:txBody>
                  <a:tcPr marL="83940" marR="83940" anchor="ctr" anchorCtr="1">
                    <a:lnT w="38100" cap="flat" cmpd="sng" algn="ctr">
                      <a:solidFill>
                        <a:schemeClr val="bg1"/>
                      </a:solidFill>
                      <a:prstDash val="solid"/>
                      <a:round/>
                      <a:headEnd type="none" w="med" len="med"/>
                      <a:tailEnd type="none" w="med" len="med"/>
                    </a:lnT>
                  </a:tcPr>
                </a:tc>
                <a:tc>
                  <a:txBody>
                    <a:bodyPr/>
                    <a:lstStyle/>
                    <a:p>
                      <a:r>
                        <a:rPr lang="de-DE" sz="1600" kern="1200" dirty="0" smtClean="0"/>
                        <a:t>PPU-E</a:t>
                      </a:r>
                      <a:endParaRPr lang="de-DE" sz="1600" b="0" kern="1200" dirty="0" smtClean="0">
                        <a:solidFill>
                          <a:schemeClr val="lt1"/>
                        </a:solidFill>
                        <a:latin typeface="+mn-lt"/>
                        <a:ea typeface="+mn-ea"/>
                        <a:cs typeface="+mn-cs"/>
                      </a:endParaRPr>
                    </a:p>
                  </a:txBody>
                  <a:tcPr marL="83940" marR="83940" anchor="ctr" anchorCtr="1">
                    <a:lnT w="38100" cap="flat" cmpd="sng" algn="ctr">
                      <a:solidFill>
                        <a:schemeClr val="bg1"/>
                      </a:solidFill>
                      <a:prstDash val="solid"/>
                      <a:round/>
                      <a:headEnd type="none" w="med" len="med"/>
                      <a:tailEnd type="none" w="med" len="med"/>
                    </a:lnT>
                  </a:tcPr>
                </a:tc>
              </a:tr>
              <a:tr h="370840">
                <a:tc>
                  <a:txBody>
                    <a:bodyPr/>
                    <a:lstStyle/>
                    <a:p>
                      <a:r>
                        <a:rPr lang="de-DE" sz="1600" kern="1200" dirty="0" smtClean="0"/>
                        <a:t>CLM</a:t>
                      </a:r>
                      <a:endParaRPr lang="de-DE" sz="1600" b="0" kern="1200" dirty="0" smtClean="0">
                        <a:solidFill>
                          <a:schemeClr val="lt1"/>
                        </a:solidFill>
                        <a:latin typeface="+mn-lt"/>
                        <a:ea typeface="+mn-ea"/>
                        <a:cs typeface="+mn-cs"/>
                      </a:endParaRPr>
                    </a:p>
                  </a:txBody>
                  <a:tcPr marL="83940" marR="83940" anchor="ctr" anchorCtr="1"/>
                </a:tc>
                <a:tc>
                  <a:txBody>
                    <a:bodyPr/>
                    <a:lstStyle/>
                    <a:p>
                      <a:r>
                        <a:rPr lang="de-DE" sz="1600" kern="1200" dirty="0" smtClean="0"/>
                        <a:t>LPP</a:t>
                      </a:r>
                      <a:endParaRPr lang="de-DE" sz="1600" b="0" kern="1200" dirty="0" smtClean="0">
                        <a:solidFill>
                          <a:schemeClr val="lt1"/>
                        </a:solidFill>
                        <a:latin typeface="+mn-lt"/>
                        <a:ea typeface="+mn-ea"/>
                        <a:cs typeface="+mn-cs"/>
                      </a:endParaRPr>
                    </a:p>
                  </a:txBody>
                  <a:tcPr marL="83940" marR="83940" anchor="ctr" anchorCtr="1"/>
                </a:tc>
                <a:tc>
                  <a:txBody>
                    <a:bodyPr/>
                    <a:lstStyle/>
                    <a:p>
                      <a:r>
                        <a:rPr lang="de-DE" sz="1600" kern="1200" dirty="0" smtClean="0"/>
                        <a:t>Beta</a:t>
                      </a:r>
                      <a:endParaRPr lang="de-DE" sz="1600" b="0" kern="1200" dirty="0" smtClean="0">
                        <a:solidFill>
                          <a:schemeClr val="lt1"/>
                        </a:solidFill>
                        <a:latin typeface="+mn-lt"/>
                        <a:ea typeface="+mn-ea"/>
                        <a:cs typeface="+mn-cs"/>
                      </a:endParaRPr>
                    </a:p>
                  </a:txBody>
                  <a:tcPr marL="83940" marR="83940" anchor="ctr" anchorCtr="1"/>
                </a:tc>
                <a:tc>
                  <a:txBody>
                    <a:bodyPr/>
                    <a:lstStyle/>
                    <a:p>
                      <a:r>
                        <a:rPr lang="de-DE" sz="1600" kern="1200" dirty="0" smtClean="0"/>
                        <a:t>RPE</a:t>
                      </a:r>
                      <a:endParaRPr lang="de-DE" sz="1600" b="0" kern="1200" dirty="0" smtClean="0">
                        <a:solidFill>
                          <a:schemeClr val="lt1"/>
                        </a:solidFill>
                        <a:latin typeface="+mn-lt"/>
                        <a:ea typeface="+mn-ea"/>
                        <a:cs typeface="+mn-cs"/>
                      </a:endParaRPr>
                    </a:p>
                  </a:txBody>
                  <a:tcPr marL="83940" marR="83940" anchor="ctr" anchorCtr="1"/>
                </a:tc>
                <a:tc>
                  <a:txBody>
                    <a:bodyPr/>
                    <a:lstStyle/>
                    <a:p>
                      <a:r>
                        <a:rPr lang="de-DE" sz="1600" kern="1200" dirty="0" smtClean="0"/>
                        <a:t>LDH</a:t>
                      </a:r>
                      <a:endParaRPr lang="de-DE" sz="1600" b="0" kern="1200" dirty="0" smtClean="0">
                        <a:solidFill>
                          <a:schemeClr val="lt1"/>
                        </a:solidFill>
                        <a:latin typeface="+mn-lt"/>
                        <a:ea typeface="+mn-ea"/>
                        <a:cs typeface="+mn-cs"/>
                      </a:endParaRPr>
                    </a:p>
                  </a:txBody>
                  <a:tcPr marL="83940" marR="83940" anchor="ctr" anchorCtr="1"/>
                </a:tc>
                <a:tc>
                  <a:txBody>
                    <a:bodyPr/>
                    <a:lstStyle/>
                    <a:p>
                      <a:endParaRPr lang="de-DE" sz="1600" b="0" kern="1200" dirty="0" smtClean="0">
                        <a:solidFill>
                          <a:schemeClr val="lt1"/>
                        </a:solidFill>
                        <a:latin typeface="+mn-lt"/>
                        <a:ea typeface="+mn-ea"/>
                        <a:cs typeface="+mn-cs"/>
                      </a:endParaRPr>
                    </a:p>
                  </a:txBody>
                  <a:tcPr marL="83940" marR="83940" anchor="ctr" anchorCtr="1"/>
                </a:tc>
              </a:tr>
              <a:tr h="370840">
                <a:tc>
                  <a:txBody>
                    <a:bodyPr/>
                    <a:lstStyle/>
                    <a:p>
                      <a:r>
                        <a:rPr lang="de-DE" sz="1600" kern="1200" dirty="0" smtClean="0"/>
                        <a:t>KLM</a:t>
                      </a:r>
                      <a:endParaRPr lang="de-DE" sz="1600" b="0" kern="1200" dirty="0" smtClean="0">
                        <a:solidFill>
                          <a:schemeClr val="lt1"/>
                        </a:solidFill>
                        <a:latin typeface="+mn-lt"/>
                        <a:ea typeface="+mn-ea"/>
                        <a:cs typeface="+mn-cs"/>
                      </a:endParaRPr>
                    </a:p>
                  </a:txBody>
                  <a:tcPr marL="83940" marR="83940" anchor="ctr" anchorCtr="1"/>
                </a:tc>
                <a:tc>
                  <a:txBody>
                    <a:bodyPr/>
                    <a:lstStyle/>
                    <a:p>
                      <a:pPr marL="0" algn="l" defTabSz="457200" rtl="0" eaLnBrk="1" latinLnBrk="0" hangingPunct="1"/>
                      <a:r>
                        <a:rPr lang="de-DE" sz="1600" kern="1200" dirty="0" smtClean="0">
                          <a:solidFill>
                            <a:schemeClr val="dk1"/>
                          </a:solidFill>
                          <a:latin typeface="+mn-lt"/>
                          <a:ea typeface="+mn-ea"/>
                          <a:cs typeface="+mn-cs"/>
                        </a:rPr>
                        <a:t>DRL</a:t>
                      </a:r>
                    </a:p>
                  </a:txBody>
                  <a:tcPr marL="83940" marR="83940" anchor="ctr" anchorCtr="1"/>
                </a:tc>
                <a:tc>
                  <a:txBody>
                    <a:bodyPr/>
                    <a:lstStyle/>
                    <a:p>
                      <a:r>
                        <a:rPr lang="de-DE" sz="1600" kern="1200" dirty="0" smtClean="0"/>
                        <a:t>Gamma</a:t>
                      </a:r>
                      <a:endParaRPr lang="de-DE" sz="1600" b="0" kern="1200" dirty="0" smtClean="0">
                        <a:solidFill>
                          <a:schemeClr val="lt1"/>
                        </a:solidFill>
                        <a:latin typeface="+mn-lt"/>
                        <a:ea typeface="+mn-ea"/>
                        <a:cs typeface="+mn-cs"/>
                      </a:endParaRPr>
                    </a:p>
                  </a:txBody>
                  <a:tcPr marL="83940" marR="83940" anchor="ctr" anchorCtr="1"/>
                </a:tc>
                <a:tc>
                  <a:txBody>
                    <a:bodyPr/>
                    <a:lstStyle/>
                    <a:p>
                      <a:endParaRPr lang="de-DE" sz="1600" b="0" kern="1200" dirty="0" smtClean="0">
                        <a:solidFill>
                          <a:schemeClr val="lt1"/>
                        </a:solidFill>
                        <a:latin typeface="+mn-lt"/>
                        <a:ea typeface="+mn-ea"/>
                        <a:cs typeface="+mn-cs"/>
                      </a:endParaRPr>
                    </a:p>
                  </a:txBody>
                  <a:tcPr marL="83940" marR="83940" anchor="ctr" anchorCtr="1"/>
                </a:tc>
                <a:tc>
                  <a:txBody>
                    <a:bodyPr/>
                    <a:lstStyle/>
                    <a:p>
                      <a:r>
                        <a:rPr lang="de-DE" sz="1600" kern="1200" dirty="0" smtClean="0"/>
                        <a:t>LDN</a:t>
                      </a:r>
                      <a:endParaRPr lang="de-DE" sz="1600" b="0" kern="1200" dirty="0" smtClean="0">
                        <a:solidFill>
                          <a:schemeClr val="lt1"/>
                        </a:solidFill>
                        <a:latin typeface="+mn-lt"/>
                        <a:ea typeface="+mn-ea"/>
                        <a:cs typeface="+mn-cs"/>
                      </a:endParaRPr>
                    </a:p>
                  </a:txBody>
                  <a:tcPr marL="83940" marR="83940" anchor="ctr" anchorCtr="1"/>
                </a:tc>
                <a:tc>
                  <a:txBody>
                    <a:bodyPr/>
                    <a:lstStyle/>
                    <a:p>
                      <a:endParaRPr lang="de-DE" sz="1600" b="0" kern="1200" dirty="0" smtClean="0">
                        <a:solidFill>
                          <a:schemeClr val="lt1"/>
                        </a:solidFill>
                        <a:latin typeface="+mn-lt"/>
                        <a:ea typeface="+mn-ea"/>
                        <a:cs typeface="+mn-cs"/>
                      </a:endParaRPr>
                    </a:p>
                  </a:txBody>
                  <a:tcPr marL="83940" marR="83940" anchor="ctr" anchorCtr="1"/>
                </a:tc>
              </a:tr>
              <a:tr h="370840">
                <a:tc>
                  <a:txBody>
                    <a:bodyPr/>
                    <a:lstStyle/>
                    <a:p>
                      <a:r>
                        <a:rPr lang="de-DE" sz="1600" kern="1200" dirty="0" smtClean="0"/>
                        <a:t>HLM</a:t>
                      </a:r>
                      <a:endParaRPr lang="de-DE" sz="1600" b="0" kern="1200" dirty="0" smtClean="0">
                        <a:solidFill>
                          <a:schemeClr val="lt1"/>
                        </a:solidFill>
                        <a:latin typeface="+mn-lt"/>
                        <a:ea typeface="+mn-ea"/>
                        <a:cs typeface="+mn-cs"/>
                      </a:endParaRPr>
                    </a:p>
                  </a:txBody>
                  <a:tcPr marL="83940" marR="83940" anchor="ctr" anchorCtr="1"/>
                </a:tc>
                <a:tc>
                  <a:txBody>
                    <a:bodyPr/>
                    <a:lstStyle/>
                    <a:p>
                      <a:endParaRPr lang="de-DE" sz="1600" b="0" kern="1200" dirty="0" smtClean="0">
                        <a:solidFill>
                          <a:schemeClr val="lt1"/>
                        </a:solidFill>
                        <a:latin typeface="+mn-lt"/>
                        <a:ea typeface="+mn-ea"/>
                        <a:cs typeface="+mn-cs"/>
                      </a:endParaRPr>
                    </a:p>
                  </a:txBody>
                  <a:tcPr marL="83940" marR="83940" anchor="ctr" anchorCtr="1"/>
                </a:tc>
                <a:tc>
                  <a:txBody>
                    <a:bodyPr/>
                    <a:lstStyle/>
                    <a:p>
                      <a:r>
                        <a:rPr lang="de-DE" sz="1600" kern="1200" dirty="0" smtClean="0"/>
                        <a:t>Delta</a:t>
                      </a:r>
                      <a:endParaRPr lang="de-DE" sz="1600" b="0" kern="1200" dirty="0" smtClean="0">
                        <a:solidFill>
                          <a:schemeClr val="lt1"/>
                        </a:solidFill>
                        <a:latin typeface="+mn-lt"/>
                        <a:ea typeface="+mn-ea"/>
                        <a:cs typeface="+mn-cs"/>
                      </a:endParaRPr>
                    </a:p>
                  </a:txBody>
                  <a:tcPr marL="83940" marR="83940" anchor="ctr" anchorCtr="1"/>
                </a:tc>
                <a:tc>
                  <a:txBody>
                    <a:bodyPr/>
                    <a:lstStyle/>
                    <a:p>
                      <a:endParaRPr lang="de-DE" sz="1600" b="0" kern="1200" dirty="0" smtClean="0">
                        <a:solidFill>
                          <a:schemeClr val="lt1"/>
                        </a:solidFill>
                        <a:latin typeface="+mn-lt"/>
                        <a:ea typeface="+mn-ea"/>
                        <a:cs typeface="+mn-cs"/>
                      </a:endParaRPr>
                    </a:p>
                  </a:txBody>
                  <a:tcPr marL="83940" marR="83940" anchor="ctr" anchorCtr="1"/>
                </a:tc>
                <a:tc>
                  <a:txBody>
                    <a:bodyPr/>
                    <a:lstStyle/>
                    <a:p>
                      <a:r>
                        <a:rPr lang="de-DE" sz="1600" kern="1200" dirty="0" smtClean="0"/>
                        <a:t>LDM</a:t>
                      </a:r>
                      <a:endParaRPr lang="de-DE" sz="1600" b="0" kern="1200" dirty="0" smtClean="0">
                        <a:solidFill>
                          <a:schemeClr val="lt1"/>
                        </a:solidFill>
                        <a:latin typeface="+mn-lt"/>
                        <a:ea typeface="+mn-ea"/>
                        <a:cs typeface="+mn-cs"/>
                      </a:endParaRPr>
                    </a:p>
                  </a:txBody>
                  <a:tcPr marL="83940" marR="83940" anchor="ctr" anchorCtr="1"/>
                </a:tc>
                <a:tc>
                  <a:txBody>
                    <a:bodyPr/>
                    <a:lstStyle/>
                    <a:p>
                      <a:endParaRPr lang="de-DE" sz="1600" b="0" kern="1200" dirty="0" smtClean="0">
                        <a:solidFill>
                          <a:schemeClr val="lt1"/>
                        </a:solidFill>
                        <a:latin typeface="+mn-lt"/>
                        <a:ea typeface="+mn-ea"/>
                        <a:cs typeface="+mn-cs"/>
                      </a:endParaRPr>
                    </a:p>
                  </a:txBody>
                  <a:tcPr marL="83940" marR="83940" anchor="ctr" anchorCtr="1"/>
                </a:tc>
              </a:tr>
              <a:tr h="370840">
                <a:tc>
                  <a:txBody>
                    <a:bodyPr/>
                    <a:lstStyle/>
                    <a:p>
                      <a:r>
                        <a:rPr lang="de-DE" sz="1600" kern="1200" dirty="0" smtClean="0"/>
                        <a:t>PMP</a:t>
                      </a:r>
                      <a:endParaRPr lang="de-DE" sz="1600" b="0" kern="1200" dirty="0" smtClean="0">
                        <a:solidFill>
                          <a:schemeClr val="lt1"/>
                        </a:solidFill>
                        <a:latin typeface="+mn-lt"/>
                        <a:ea typeface="+mn-ea"/>
                        <a:cs typeface="+mn-cs"/>
                      </a:endParaRPr>
                    </a:p>
                  </a:txBody>
                  <a:tcPr marL="83940" marR="83940" anchor="ctr" anchorCtr="1"/>
                </a:tc>
                <a:tc>
                  <a:txBody>
                    <a:bodyPr/>
                    <a:lstStyle/>
                    <a:p>
                      <a:endParaRPr lang="de-DE" sz="1600" b="0" kern="1200" dirty="0" smtClean="0">
                        <a:solidFill>
                          <a:schemeClr val="lt1"/>
                        </a:solidFill>
                        <a:latin typeface="+mn-lt"/>
                        <a:ea typeface="+mn-ea"/>
                        <a:cs typeface="+mn-cs"/>
                      </a:endParaRPr>
                    </a:p>
                  </a:txBody>
                  <a:tcPr marL="83940" marR="83940" anchor="ctr" anchorCtr="1"/>
                </a:tc>
                <a:tc>
                  <a:txBody>
                    <a:bodyPr/>
                    <a:lstStyle/>
                    <a:p>
                      <a:r>
                        <a:rPr lang="de-DE" sz="1600" kern="1200" dirty="0" smtClean="0"/>
                        <a:t>ELS</a:t>
                      </a:r>
                      <a:endParaRPr lang="de-DE" sz="1600" b="0" kern="1200" dirty="0" smtClean="0">
                        <a:solidFill>
                          <a:schemeClr val="lt1"/>
                        </a:solidFill>
                        <a:latin typeface="+mn-lt"/>
                        <a:ea typeface="+mn-ea"/>
                        <a:cs typeface="+mn-cs"/>
                      </a:endParaRPr>
                    </a:p>
                  </a:txBody>
                  <a:tcPr marL="83940" marR="83940" anchor="ctr" anchorCtr="1"/>
                </a:tc>
                <a:tc>
                  <a:txBody>
                    <a:bodyPr/>
                    <a:lstStyle/>
                    <a:p>
                      <a:endParaRPr lang="de-DE" sz="1600" b="0" kern="1200" dirty="0" smtClean="0">
                        <a:solidFill>
                          <a:schemeClr val="lt1"/>
                        </a:solidFill>
                        <a:latin typeface="+mn-lt"/>
                        <a:ea typeface="+mn-ea"/>
                        <a:cs typeface="+mn-cs"/>
                      </a:endParaRPr>
                    </a:p>
                  </a:txBody>
                  <a:tcPr marL="83940" marR="83940" anchor="ctr" anchorCtr="1"/>
                </a:tc>
                <a:tc>
                  <a:txBody>
                    <a:bodyPr/>
                    <a:lstStyle/>
                    <a:p>
                      <a:r>
                        <a:rPr lang="de-DE" sz="1600" kern="1200" dirty="0" smtClean="0"/>
                        <a:t>LDT</a:t>
                      </a:r>
                      <a:endParaRPr lang="de-DE" sz="1600" b="0" kern="1200" dirty="0" smtClean="0">
                        <a:solidFill>
                          <a:schemeClr val="lt1"/>
                        </a:solidFill>
                        <a:latin typeface="+mn-lt"/>
                        <a:ea typeface="+mn-ea"/>
                        <a:cs typeface="+mn-cs"/>
                      </a:endParaRPr>
                    </a:p>
                  </a:txBody>
                  <a:tcPr marL="83940" marR="83940" anchor="ctr" anchorCtr="1"/>
                </a:tc>
                <a:tc>
                  <a:txBody>
                    <a:bodyPr/>
                    <a:lstStyle/>
                    <a:p>
                      <a:endParaRPr lang="de-DE" sz="1600" b="0" kern="1200" dirty="0" smtClean="0">
                        <a:solidFill>
                          <a:schemeClr val="lt1"/>
                        </a:solidFill>
                        <a:latin typeface="+mn-lt"/>
                        <a:ea typeface="+mn-ea"/>
                        <a:cs typeface="+mn-cs"/>
                      </a:endParaRPr>
                    </a:p>
                  </a:txBody>
                  <a:tcPr marL="83940" marR="83940" anchor="ctr" anchorCtr="1"/>
                </a:tc>
              </a:tr>
              <a:tr h="370840">
                <a:tc>
                  <a:txBody>
                    <a:bodyPr/>
                    <a:lstStyle/>
                    <a:p>
                      <a:endParaRPr lang="de-DE" sz="1600" b="0" kern="1200" dirty="0" smtClean="0">
                        <a:solidFill>
                          <a:schemeClr val="lt1"/>
                        </a:solidFill>
                        <a:latin typeface="+mn-lt"/>
                        <a:ea typeface="+mn-ea"/>
                        <a:cs typeface="+mn-cs"/>
                      </a:endParaRPr>
                    </a:p>
                  </a:txBody>
                  <a:tcPr marL="83940" marR="83940" anchor="ctr" anchorCtr="1"/>
                </a:tc>
                <a:tc>
                  <a:txBody>
                    <a:bodyPr/>
                    <a:lstStyle/>
                    <a:p>
                      <a:endParaRPr lang="de-DE" sz="1600" b="0" kern="1200" dirty="0" smtClean="0">
                        <a:solidFill>
                          <a:schemeClr val="lt1"/>
                        </a:solidFill>
                        <a:latin typeface="+mn-lt"/>
                        <a:ea typeface="+mn-ea"/>
                        <a:cs typeface="+mn-cs"/>
                      </a:endParaRPr>
                    </a:p>
                  </a:txBody>
                  <a:tcPr marL="83940" marR="83940" anchor="ctr" anchorCtr="1"/>
                </a:tc>
                <a:tc>
                  <a:txBody>
                    <a:bodyPr/>
                    <a:lstStyle/>
                    <a:p>
                      <a:endParaRPr lang="de-DE" sz="1600" b="0" kern="1200" dirty="0" smtClean="0">
                        <a:solidFill>
                          <a:schemeClr val="lt1"/>
                        </a:solidFill>
                        <a:latin typeface="+mn-lt"/>
                        <a:ea typeface="+mn-ea"/>
                        <a:cs typeface="+mn-cs"/>
                      </a:endParaRPr>
                    </a:p>
                  </a:txBody>
                  <a:tcPr marL="83940" marR="83940" anchor="ctr" anchorCtr="1"/>
                </a:tc>
                <a:tc>
                  <a:txBody>
                    <a:bodyPr/>
                    <a:lstStyle/>
                    <a:p>
                      <a:endParaRPr lang="de-DE" sz="1600" b="0" kern="1200" dirty="0" smtClean="0">
                        <a:solidFill>
                          <a:schemeClr val="lt1"/>
                        </a:solidFill>
                        <a:latin typeface="+mn-lt"/>
                        <a:ea typeface="+mn-ea"/>
                        <a:cs typeface="+mn-cs"/>
                      </a:endParaRPr>
                    </a:p>
                  </a:txBody>
                  <a:tcPr marL="83940" marR="83940" anchor="ctr" anchorCtr="1"/>
                </a:tc>
                <a:tc>
                  <a:txBody>
                    <a:bodyPr/>
                    <a:lstStyle/>
                    <a:p>
                      <a:r>
                        <a:rPr lang="de-DE" sz="1600" kern="1200" dirty="0" smtClean="0"/>
                        <a:t>LDF</a:t>
                      </a:r>
                      <a:endParaRPr lang="de-DE" sz="1600" b="0" kern="1200" dirty="0" smtClean="0">
                        <a:solidFill>
                          <a:schemeClr val="lt1"/>
                        </a:solidFill>
                        <a:latin typeface="+mn-lt"/>
                        <a:ea typeface="+mn-ea"/>
                        <a:cs typeface="+mn-cs"/>
                      </a:endParaRPr>
                    </a:p>
                  </a:txBody>
                  <a:tcPr marL="83940" marR="83940" anchor="ctr" anchorCtr="1"/>
                </a:tc>
                <a:tc>
                  <a:txBody>
                    <a:bodyPr/>
                    <a:lstStyle/>
                    <a:p>
                      <a:endParaRPr lang="de-DE" sz="1600" b="0" kern="1200" dirty="0" smtClean="0">
                        <a:solidFill>
                          <a:schemeClr val="lt1"/>
                        </a:solidFill>
                        <a:latin typeface="+mn-lt"/>
                        <a:ea typeface="+mn-ea"/>
                        <a:cs typeface="+mn-cs"/>
                      </a:endParaRPr>
                    </a:p>
                  </a:txBody>
                  <a:tcPr marL="83940" marR="83940" anchor="ctr" anchorCtr="1"/>
                </a:tc>
              </a:tr>
              <a:tr h="370840">
                <a:tc>
                  <a:txBody>
                    <a:bodyPr/>
                    <a:lstStyle/>
                    <a:p>
                      <a:endParaRPr lang="de-DE" sz="1600" b="0" kern="1200" dirty="0" smtClean="0">
                        <a:solidFill>
                          <a:schemeClr val="lt1"/>
                        </a:solidFill>
                        <a:latin typeface="+mn-lt"/>
                        <a:ea typeface="+mn-ea"/>
                        <a:cs typeface="+mn-cs"/>
                      </a:endParaRPr>
                    </a:p>
                  </a:txBody>
                  <a:tcPr marL="83940" marR="83940" anchor="ctr" anchorCtr="1"/>
                </a:tc>
                <a:tc>
                  <a:txBody>
                    <a:bodyPr/>
                    <a:lstStyle/>
                    <a:p>
                      <a:endParaRPr lang="de-DE" sz="1600" b="0" kern="1200" dirty="0" smtClean="0">
                        <a:solidFill>
                          <a:schemeClr val="lt1"/>
                        </a:solidFill>
                        <a:latin typeface="+mn-lt"/>
                        <a:ea typeface="+mn-ea"/>
                        <a:cs typeface="+mn-cs"/>
                      </a:endParaRPr>
                    </a:p>
                  </a:txBody>
                  <a:tcPr marL="83940" marR="83940" anchor="ctr" anchorCtr="1"/>
                </a:tc>
                <a:tc>
                  <a:txBody>
                    <a:bodyPr/>
                    <a:lstStyle/>
                    <a:p>
                      <a:endParaRPr lang="de-DE" sz="1600" b="0" kern="1200" dirty="0" smtClean="0">
                        <a:solidFill>
                          <a:schemeClr val="lt1"/>
                        </a:solidFill>
                        <a:latin typeface="+mn-lt"/>
                        <a:ea typeface="+mn-ea"/>
                        <a:cs typeface="+mn-cs"/>
                      </a:endParaRPr>
                    </a:p>
                  </a:txBody>
                  <a:tcPr marL="83940" marR="83940" anchor="ctr" anchorCtr="1"/>
                </a:tc>
                <a:tc>
                  <a:txBody>
                    <a:bodyPr/>
                    <a:lstStyle/>
                    <a:p>
                      <a:endParaRPr lang="de-DE" sz="1600" b="0" kern="1200" dirty="0" smtClean="0">
                        <a:solidFill>
                          <a:schemeClr val="lt1"/>
                        </a:solidFill>
                        <a:latin typeface="+mn-lt"/>
                        <a:ea typeface="+mn-ea"/>
                        <a:cs typeface="+mn-cs"/>
                      </a:endParaRPr>
                    </a:p>
                  </a:txBody>
                  <a:tcPr marL="83940" marR="83940" anchor="ctr" anchorCtr="1"/>
                </a:tc>
                <a:tc>
                  <a:txBody>
                    <a:bodyPr/>
                    <a:lstStyle/>
                    <a:p>
                      <a:r>
                        <a:rPr lang="de-DE" sz="1600" kern="1200" dirty="0" smtClean="0"/>
                        <a:t>ELM</a:t>
                      </a:r>
                      <a:endParaRPr lang="de-DE" sz="1600" b="0" kern="1200" dirty="0" smtClean="0">
                        <a:solidFill>
                          <a:schemeClr val="lt1"/>
                        </a:solidFill>
                        <a:latin typeface="+mn-lt"/>
                        <a:ea typeface="+mn-ea"/>
                        <a:cs typeface="+mn-cs"/>
                      </a:endParaRPr>
                    </a:p>
                  </a:txBody>
                  <a:tcPr marL="83940" marR="83940" anchor="ctr" anchorCtr="1"/>
                </a:tc>
                <a:tc>
                  <a:txBody>
                    <a:bodyPr/>
                    <a:lstStyle/>
                    <a:p>
                      <a:endParaRPr lang="de-DE" sz="1600" b="0" kern="1200" dirty="0" smtClean="0">
                        <a:solidFill>
                          <a:schemeClr val="lt1"/>
                        </a:solidFill>
                        <a:latin typeface="+mn-lt"/>
                        <a:ea typeface="+mn-ea"/>
                        <a:cs typeface="+mn-cs"/>
                      </a:endParaRPr>
                    </a:p>
                  </a:txBody>
                  <a:tcPr marL="83940" marR="83940" anchor="ctr" anchorCtr="1"/>
                </a:tc>
              </a:tr>
              <a:tr h="370840">
                <a:tc>
                  <a:txBody>
                    <a:bodyPr/>
                    <a:lstStyle/>
                    <a:p>
                      <a:endParaRPr lang="de-DE" sz="1600" b="0" kern="1200" dirty="0" smtClean="0">
                        <a:solidFill>
                          <a:schemeClr val="lt1"/>
                        </a:solidFill>
                        <a:latin typeface="+mn-lt"/>
                        <a:ea typeface="+mn-ea"/>
                        <a:cs typeface="+mn-cs"/>
                      </a:endParaRPr>
                    </a:p>
                  </a:txBody>
                  <a:tcPr marL="83940" marR="83940" anchor="ctr" anchorCtr="1"/>
                </a:tc>
                <a:tc>
                  <a:txBody>
                    <a:bodyPr/>
                    <a:lstStyle/>
                    <a:p>
                      <a:endParaRPr lang="de-DE" sz="1600" b="0" kern="1200" dirty="0" smtClean="0">
                        <a:solidFill>
                          <a:schemeClr val="lt1"/>
                        </a:solidFill>
                        <a:latin typeface="+mn-lt"/>
                        <a:ea typeface="+mn-ea"/>
                        <a:cs typeface="+mn-cs"/>
                      </a:endParaRPr>
                    </a:p>
                  </a:txBody>
                  <a:tcPr marL="83940" marR="83940" anchor="ctr" anchorCtr="1"/>
                </a:tc>
                <a:tc>
                  <a:txBody>
                    <a:bodyPr/>
                    <a:lstStyle/>
                    <a:p>
                      <a:endParaRPr lang="de-DE" sz="1600" b="0" kern="1200" dirty="0" smtClean="0">
                        <a:solidFill>
                          <a:schemeClr val="lt1"/>
                        </a:solidFill>
                        <a:latin typeface="+mn-lt"/>
                        <a:ea typeface="+mn-ea"/>
                        <a:cs typeface="+mn-cs"/>
                      </a:endParaRPr>
                    </a:p>
                  </a:txBody>
                  <a:tcPr marL="83940" marR="83940" anchor="ctr" anchorCtr="1"/>
                </a:tc>
                <a:tc>
                  <a:txBody>
                    <a:bodyPr/>
                    <a:lstStyle/>
                    <a:p>
                      <a:endParaRPr lang="de-DE" sz="1600" b="0" kern="1200" dirty="0" smtClean="0">
                        <a:solidFill>
                          <a:schemeClr val="lt1"/>
                        </a:solidFill>
                        <a:latin typeface="+mn-lt"/>
                        <a:ea typeface="+mn-ea"/>
                        <a:cs typeface="+mn-cs"/>
                      </a:endParaRPr>
                    </a:p>
                  </a:txBody>
                  <a:tcPr marL="83940" marR="83940" anchor="ctr" anchorCtr="1"/>
                </a:tc>
                <a:tc>
                  <a:txBody>
                    <a:bodyPr/>
                    <a:lstStyle/>
                    <a:p>
                      <a:r>
                        <a:rPr lang="de-DE" sz="1600" kern="1200" dirty="0" smtClean="0"/>
                        <a:t>EPM</a:t>
                      </a:r>
                      <a:endParaRPr lang="de-DE" sz="1600" b="0" kern="1200" dirty="0" smtClean="0">
                        <a:solidFill>
                          <a:schemeClr val="lt1"/>
                        </a:solidFill>
                        <a:latin typeface="+mn-lt"/>
                        <a:ea typeface="+mn-ea"/>
                        <a:cs typeface="+mn-cs"/>
                      </a:endParaRPr>
                    </a:p>
                  </a:txBody>
                  <a:tcPr marL="83940" marR="83940" anchor="ctr" anchorCtr="1"/>
                </a:tc>
                <a:tc>
                  <a:txBody>
                    <a:bodyPr/>
                    <a:lstStyle/>
                    <a:p>
                      <a:endParaRPr lang="de-DE" sz="1600" b="0" kern="1200" dirty="0" smtClean="0">
                        <a:solidFill>
                          <a:schemeClr val="lt1"/>
                        </a:solidFill>
                        <a:latin typeface="+mn-lt"/>
                        <a:ea typeface="+mn-ea"/>
                        <a:cs typeface="+mn-cs"/>
                      </a:endParaRPr>
                    </a:p>
                  </a:txBody>
                  <a:tcPr marL="83940" marR="83940" anchor="ctr" anchorCtr="1"/>
                </a:tc>
              </a:tr>
            </a:tbl>
          </a:graphicData>
        </a:graphic>
      </p:graphicFrame>
      <p:sp>
        <p:nvSpPr>
          <p:cNvPr id="5" name="Fußzeilenplatzhalter 4"/>
          <p:cNvSpPr>
            <a:spLocks noGrp="1"/>
          </p:cNvSpPr>
          <p:nvPr>
            <p:ph type="ftr" sz="quarter" idx="3"/>
          </p:nvPr>
        </p:nvSpPr>
        <p:spPr/>
        <p:txBody>
          <a:bodyPr/>
          <a:lstStyle/>
          <a:p>
            <a:pPr>
              <a:defRPr/>
            </a:pPr>
            <a:r>
              <a:rPr lang="en-US"/>
              <a:t>Linear modules basic training - Jakob Khoury</a:t>
            </a:r>
            <a:endParaRPr lang="de-DE" dirty="0"/>
          </a:p>
        </p:txBody>
      </p:sp>
      <p:sp>
        <p:nvSpPr>
          <p:cNvPr id="32" name="Foliennummernplatzhalter 31"/>
          <p:cNvSpPr>
            <a:spLocks noGrp="1"/>
          </p:cNvSpPr>
          <p:nvPr>
            <p:ph type="sldNum" sz="quarter" idx="4"/>
          </p:nvPr>
        </p:nvSpPr>
        <p:spPr/>
        <p:txBody>
          <a:bodyPr/>
          <a:lstStyle/>
          <a:p>
            <a:fld id="{67E460E2-A79B-FD4C-875F-CB1722C97EA1}" type="slidenum">
              <a:rPr lang="de-DE" smtClean="0"/>
              <a:pPr/>
              <a:t>66</a:t>
            </a:fld>
            <a:endParaRPr lang="de-DE" dirty="0"/>
          </a:p>
        </p:txBody>
      </p:sp>
      <p:grpSp>
        <p:nvGrpSpPr>
          <p:cNvPr id="7" name="Gruppieren 28"/>
          <p:cNvGrpSpPr>
            <a:grpSpLocks/>
          </p:cNvGrpSpPr>
          <p:nvPr/>
        </p:nvGrpSpPr>
        <p:grpSpPr bwMode="auto">
          <a:xfrm>
            <a:off x="2072468" y="2433631"/>
            <a:ext cx="3939692" cy="700089"/>
            <a:chOff x="1763728" y="2367936"/>
            <a:chExt cx="3939422" cy="700330"/>
          </a:xfrm>
        </p:grpSpPr>
        <p:sp>
          <p:nvSpPr>
            <p:cNvPr id="9" name="Abgerundetes Rechteck 8"/>
            <p:cNvSpPr/>
            <p:nvPr/>
          </p:nvSpPr>
          <p:spPr>
            <a:xfrm>
              <a:off x="4479272" y="2367936"/>
              <a:ext cx="1223878" cy="647923"/>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0" name="Abgerundetes Rechteck 9"/>
            <p:cNvSpPr/>
            <p:nvPr/>
          </p:nvSpPr>
          <p:spPr>
            <a:xfrm>
              <a:off x="1763728" y="2709367"/>
              <a:ext cx="1223878" cy="358899"/>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gr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p:txBody>
          <a:bodyPr/>
          <a:lstStyle/>
          <a:p>
            <a:r>
              <a:rPr lang="de-DE" smtClean="0"/>
              <a:t>Superior Clamping and Gripping</a:t>
            </a:r>
            <a:endParaRPr lang="de-DE" dirty="0" smtClean="0"/>
          </a:p>
        </p:txBody>
      </p:sp>
      <p:sp>
        <p:nvSpPr>
          <p:cNvPr id="4" name="Foliennummernplatzhalter 3"/>
          <p:cNvSpPr>
            <a:spLocks noGrp="1"/>
          </p:cNvSpPr>
          <p:nvPr>
            <p:ph type="sldNum" sz="quarter" idx="4"/>
          </p:nvPr>
        </p:nvSpPr>
        <p:spPr/>
        <p:txBody>
          <a:bodyPr/>
          <a:lstStyle/>
          <a:p>
            <a:fld id="{67E460E2-A79B-FD4C-875F-CB1722C97EA1}" type="slidenum">
              <a:rPr lang="de-DE" smtClean="0"/>
              <a:pPr/>
              <a:t>67</a:t>
            </a:fld>
            <a:endParaRPr lang="de-DE" dirty="0"/>
          </a:p>
        </p:txBody>
      </p:sp>
      <p:sp>
        <p:nvSpPr>
          <p:cNvPr id="5" name="Titel 4"/>
          <p:cNvSpPr>
            <a:spLocks noGrp="1"/>
          </p:cNvSpPr>
          <p:nvPr>
            <p:ph type="title"/>
          </p:nvPr>
        </p:nvSpPr>
        <p:spPr/>
        <p:txBody>
          <a:bodyPr/>
          <a:lstStyle/>
          <a:p>
            <a:r>
              <a:rPr lang="en-US" dirty="0" smtClean="0"/>
              <a:t>Line Gantry </a:t>
            </a:r>
            <a:r>
              <a:rPr lang="de-DE" dirty="0" err="1" smtClean="0"/>
              <a:t>Pneumatic</a:t>
            </a:r>
            <a:r>
              <a:rPr lang="de-DE" dirty="0" smtClean="0"/>
              <a:t> LPP</a:t>
            </a:r>
            <a:endParaRPr lang="de-DE" dirty="0"/>
          </a:p>
        </p:txBody>
      </p:sp>
      <p:sp>
        <p:nvSpPr>
          <p:cNvPr id="6" name="Inhaltsplatzhalter 5"/>
          <p:cNvSpPr>
            <a:spLocks noGrp="1"/>
          </p:cNvSpPr>
          <p:nvPr>
            <p:ph sz="quarter" idx="12"/>
          </p:nvPr>
        </p:nvSpPr>
        <p:spPr>
          <a:xfrm>
            <a:off x="611560" y="1484784"/>
            <a:ext cx="6309256" cy="4237567"/>
          </a:xfrm>
        </p:spPr>
        <p:txBody>
          <a:bodyPr/>
          <a:lstStyle/>
          <a:p>
            <a:r>
              <a:rPr lang="de-DE" sz="1800" b="1" dirty="0" smtClean="0"/>
              <a:t>LPP</a:t>
            </a:r>
          </a:p>
          <a:p>
            <a:endParaRPr lang="en-US" sz="1800" b="1" dirty="0" smtClean="0"/>
          </a:p>
          <a:p>
            <a:pPr>
              <a:lnSpc>
                <a:spcPts val="1200"/>
              </a:lnSpc>
              <a:spcBef>
                <a:spcPts val="0"/>
              </a:spcBef>
            </a:pPr>
            <a:r>
              <a:rPr lang="en-US" sz="1800" b="1" dirty="0" smtClean="0"/>
              <a:t>Your advantage:</a:t>
            </a:r>
          </a:p>
          <a:p>
            <a:pPr>
              <a:lnSpc>
                <a:spcPts val="1200"/>
              </a:lnSpc>
              <a:spcBef>
                <a:spcPts val="0"/>
              </a:spcBef>
            </a:pPr>
            <a:endParaRPr lang="en-US" sz="1800" dirty="0" smtClean="0"/>
          </a:p>
          <a:p>
            <a:pPr>
              <a:lnSpc>
                <a:spcPts val="1200"/>
              </a:lnSpc>
              <a:spcBef>
                <a:spcPts val="0"/>
              </a:spcBef>
            </a:pPr>
            <a:r>
              <a:rPr lang="en-US" sz="1800" dirty="0" smtClean="0"/>
              <a:t>The defined traverse paths result from </a:t>
            </a:r>
            <a:r>
              <a:rPr lang="de-DE" sz="1800" dirty="0" err="1" smtClean="0"/>
              <a:t>shopfloor</a:t>
            </a:r>
            <a:r>
              <a:rPr lang="de-DE" sz="1800" dirty="0" smtClean="0"/>
              <a:t> </a:t>
            </a:r>
            <a:r>
              <a:rPr lang="de-DE" sz="1800" dirty="0" err="1" smtClean="0"/>
              <a:t>reality</a:t>
            </a:r>
            <a:r>
              <a:rPr lang="de-DE" sz="1800" dirty="0" smtClean="0"/>
              <a:t>.</a:t>
            </a:r>
          </a:p>
          <a:p>
            <a:pPr>
              <a:lnSpc>
                <a:spcPts val="1500"/>
              </a:lnSpc>
              <a:spcBef>
                <a:spcPts val="0"/>
              </a:spcBef>
            </a:pPr>
            <a:endParaRPr lang="en-US" sz="1800" dirty="0" smtClean="0"/>
          </a:p>
          <a:p>
            <a:pPr>
              <a:lnSpc>
                <a:spcPts val="1500"/>
              </a:lnSpc>
              <a:spcBef>
                <a:spcPts val="0"/>
              </a:spcBef>
            </a:pPr>
            <a:endParaRPr lang="en-US" sz="1800" dirty="0" smtClean="0"/>
          </a:p>
          <a:p>
            <a:pPr>
              <a:lnSpc>
                <a:spcPts val="1500"/>
              </a:lnSpc>
              <a:spcBef>
                <a:spcPts val="0"/>
              </a:spcBef>
            </a:pPr>
            <a:r>
              <a:rPr lang="en-US" sz="1800" dirty="0" smtClean="0"/>
              <a:t>You benefit from proven linear modules from SCHUNK. </a:t>
            </a:r>
          </a:p>
          <a:p>
            <a:pPr>
              <a:spcBef>
                <a:spcPts val="0"/>
              </a:spcBef>
            </a:pPr>
            <a:r>
              <a:rPr lang="en-US" sz="1800" dirty="0" smtClean="0"/>
              <a:t>Sensors and shock absorbers are pre-assembled on the units, </a:t>
            </a:r>
          </a:p>
          <a:p>
            <a:pPr>
              <a:spcBef>
                <a:spcPts val="0"/>
              </a:spcBef>
            </a:pPr>
            <a:r>
              <a:rPr lang="en-US" sz="1800" dirty="0" smtClean="0"/>
              <a:t>which are then ready for operation. Cable tracks are integrated </a:t>
            </a:r>
          </a:p>
          <a:p>
            <a:pPr>
              <a:spcBef>
                <a:spcPts val="0"/>
              </a:spcBef>
            </a:pPr>
            <a:r>
              <a:rPr lang="en-US" sz="1800" dirty="0" smtClean="0"/>
              <a:t>in the range of </a:t>
            </a:r>
            <a:r>
              <a:rPr lang="de-DE" sz="1800" dirty="0" err="1" smtClean="0"/>
              <a:t>products</a:t>
            </a:r>
            <a:r>
              <a:rPr lang="de-DE" sz="1800" dirty="0" smtClean="0"/>
              <a:t> </a:t>
            </a:r>
            <a:r>
              <a:rPr lang="en-US" sz="1800" dirty="0" smtClean="0"/>
              <a:t>for vertical strokes of 125 mm and longer.  A separate hose or cables guide is usually not needed for shorter strokes. Two working positions can be approached with the LP line gantries. The pillar assembly system is available in two heights.</a:t>
            </a:r>
            <a:endParaRPr lang="de-DE" sz="1800" dirty="0" smtClean="0"/>
          </a:p>
          <a:p>
            <a:endParaRPr lang="de-DE" dirty="0"/>
          </a:p>
        </p:txBody>
      </p:sp>
      <p:pic>
        <p:nvPicPr>
          <p:cNvPr id="7" name="Picture 2"/>
          <p:cNvPicPr>
            <a:picLocks noGrp="1" noChangeAspect="1" noChangeArrowheads="1"/>
          </p:cNvPicPr>
          <p:nvPr>
            <p:ph sz="quarter" idx="11"/>
          </p:nvPr>
        </p:nvPicPr>
        <p:blipFill>
          <a:blip r:embed="rId2" cstate="print"/>
          <a:srcRect/>
          <a:stretch>
            <a:fillRect/>
          </a:stretch>
        </p:blipFill>
        <p:spPr bwMode="auto">
          <a:xfrm>
            <a:off x="6606310" y="1772816"/>
            <a:ext cx="2537690" cy="19562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p:txBody>
          <a:bodyPr/>
          <a:lstStyle/>
          <a:p>
            <a:r>
              <a:rPr lang="de-DE" smtClean="0"/>
              <a:t>Superior Clamping and Gripping</a:t>
            </a:r>
            <a:endParaRPr lang="de-DE" dirty="0" smtClean="0"/>
          </a:p>
        </p:txBody>
      </p:sp>
      <p:sp>
        <p:nvSpPr>
          <p:cNvPr id="4" name="Foliennummernplatzhalter 3"/>
          <p:cNvSpPr>
            <a:spLocks noGrp="1"/>
          </p:cNvSpPr>
          <p:nvPr>
            <p:ph type="sldNum" sz="quarter" idx="4"/>
          </p:nvPr>
        </p:nvSpPr>
        <p:spPr/>
        <p:txBody>
          <a:bodyPr/>
          <a:lstStyle/>
          <a:p>
            <a:fld id="{67E460E2-A79B-FD4C-875F-CB1722C97EA1}" type="slidenum">
              <a:rPr lang="de-DE" smtClean="0"/>
              <a:pPr/>
              <a:t>68</a:t>
            </a:fld>
            <a:endParaRPr lang="de-DE" dirty="0"/>
          </a:p>
        </p:txBody>
      </p:sp>
      <p:sp>
        <p:nvSpPr>
          <p:cNvPr id="5" name="Titel 4"/>
          <p:cNvSpPr>
            <a:spLocks noGrp="1"/>
          </p:cNvSpPr>
          <p:nvPr>
            <p:ph type="title"/>
          </p:nvPr>
        </p:nvSpPr>
        <p:spPr/>
        <p:txBody>
          <a:bodyPr/>
          <a:lstStyle/>
          <a:p>
            <a:r>
              <a:rPr lang="en-US" dirty="0" smtClean="0"/>
              <a:t>Line Gantry </a:t>
            </a:r>
            <a:r>
              <a:rPr lang="de-DE" dirty="0" err="1" smtClean="0"/>
              <a:t>Pneumatic</a:t>
            </a:r>
            <a:r>
              <a:rPr lang="de-DE" dirty="0" smtClean="0"/>
              <a:t> LPP</a:t>
            </a:r>
            <a:endParaRPr lang="de-DE" dirty="0"/>
          </a:p>
        </p:txBody>
      </p:sp>
      <p:sp>
        <p:nvSpPr>
          <p:cNvPr id="6" name="Inhaltsplatzhalter 5"/>
          <p:cNvSpPr>
            <a:spLocks noGrp="1"/>
          </p:cNvSpPr>
          <p:nvPr>
            <p:ph sz="quarter" idx="12"/>
          </p:nvPr>
        </p:nvSpPr>
        <p:spPr>
          <a:xfrm>
            <a:off x="586844" y="1553633"/>
            <a:ext cx="8116889" cy="4237567"/>
          </a:xfrm>
        </p:spPr>
        <p:txBody>
          <a:bodyPr/>
          <a:lstStyle/>
          <a:p>
            <a:r>
              <a:rPr lang="de-DE" sz="1800" b="1" dirty="0" smtClean="0"/>
              <a:t>Ideal </a:t>
            </a:r>
            <a:r>
              <a:rPr lang="de-DE" sz="1800" b="1" dirty="0" err="1" smtClean="0"/>
              <a:t>application</a:t>
            </a:r>
            <a:r>
              <a:rPr lang="de-DE" sz="1800" b="1" dirty="0" smtClean="0"/>
              <a:t> </a:t>
            </a:r>
            <a:r>
              <a:rPr lang="de-DE" sz="1800" b="1" dirty="0" err="1" smtClean="0"/>
              <a:t>examples</a:t>
            </a:r>
            <a:r>
              <a:rPr lang="de-DE" sz="1800" b="1" dirty="0" smtClean="0"/>
              <a:t>:</a:t>
            </a:r>
          </a:p>
          <a:p>
            <a:r>
              <a:rPr lang="en-US" sz="1800" dirty="0" smtClean="0"/>
              <a:t>Pick &amp; place applications, loading and unloading of conveyor belts,</a:t>
            </a:r>
          </a:p>
          <a:p>
            <a:r>
              <a:rPr lang="en-US" sz="1800" dirty="0" smtClean="0"/>
              <a:t>pallets and machines, assembly automation, small part handling,</a:t>
            </a:r>
          </a:p>
          <a:p>
            <a:r>
              <a:rPr lang="de-DE" sz="1800" dirty="0" smtClean="0"/>
              <a:t>simple </a:t>
            </a:r>
            <a:r>
              <a:rPr lang="de-DE" sz="1800" dirty="0" err="1" smtClean="0"/>
              <a:t>handling</a:t>
            </a:r>
            <a:r>
              <a:rPr lang="de-DE" sz="1800" dirty="0" smtClean="0"/>
              <a:t> </a:t>
            </a:r>
            <a:r>
              <a:rPr lang="de-DE" sz="1800" dirty="0" err="1" smtClean="0"/>
              <a:t>tasks</a:t>
            </a:r>
            <a:r>
              <a:rPr lang="de-DE" sz="1800" dirty="0" smtClean="0"/>
              <a:t>, etc.</a:t>
            </a:r>
            <a:endParaRPr lang="de-DE" sz="1800" dirty="0"/>
          </a:p>
        </p:txBody>
      </p:sp>
      <p:pic>
        <p:nvPicPr>
          <p:cNvPr id="1026" name="Picture 2"/>
          <p:cNvPicPr>
            <a:picLocks noGrp="1" noChangeAspect="1" noChangeArrowheads="1"/>
          </p:cNvPicPr>
          <p:nvPr>
            <p:ph sz="quarter" idx="11"/>
          </p:nvPr>
        </p:nvPicPr>
        <p:blipFill>
          <a:blip r:embed="rId2" cstate="print"/>
          <a:srcRect/>
          <a:stretch>
            <a:fillRect/>
          </a:stretch>
        </p:blipFill>
        <p:spPr bwMode="auto">
          <a:xfrm>
            <a:off x="781050" y="3652580"/>
            <a:ext cx="7683414" cy="203384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p:txBody>
          <a:bodyPr/>
          <a:lstStyle/>
          <a:p>
            <a:r>
              <a:rPr lang="de-DE" smtClean="0"/>
              <a:t>Superior Clamping and Gripping</a:t>
            </a:r>
            <a:endParaRPr lang="de-DE" dirty="0" smtClean="0"/>
          </a:p>
        </p:txBody>
      </p:sp>
      <p:sp>
        <p:nvSpPr>
          <p:cNvPr id="4" name="Foliennummernplatzhalter 3"/>
          <p:cNvSpPr>
            <a:spLocks noGrp="1"/>
          </p:cNvSpPr>
          <p:nvPr>
            <p:ph type="sldNum" sz="quarter" idx="4"/>
          </p:nvPr>
        </p:nvSpPr>
        <p:spPr/>
        <p:txBody>
          <a:bodyPr/>
          <a:lstStyle/>
          <a:p>
            <a:fld id="{67E460E2-A79B-FD4C-875F-CB1722C97EA1}" type="slidenum">
              <a:rPr lang="de-DE" smtClean="0"/>
              <a:pPr/>
              <a:t>69</a:t>
            </a:fld>
            <a:endParaRPr lang="de-DE" dirty="0"/>
          </a:p>
        </p:txBody>
      </p:sp>
      <p:sp>
        <p:nvSpPr>
          <p:cNvPr id="5" name="Titel 4"/>
          <p:cNvSpPr>
            <a:spLocks noGrp="1"/>
          </p:cNvSpPr>
          <p:nvPr>
            <p:ph type="title"/>
          </p:nvPr>
        </p:nvSpPr>
        <p:spPr/>
        <p:txBody>
          <a:bodyPr/>
          <a:lstStyle/>
          <a:p>
            <a:r>
              <a:rPr lang="en-US" dirty="0" smtClean="0"/>
              <a:t>Line Gantry </a:t>
            </a:r>
            <a:r>
              <a:rPr lang="de-DE" dirty="0" err="1" smtClean="0"/>
              <a:t>Pneumatic</a:t>
            </a:r>
            <a:r>
              <a:rPr lang="de-DE" dirty="0" smtClean="0"/>
              <a:t> LPE</a:t>
            </a:r>
            <a:endParaRPr lang="de-DE" dirty="0"/>
          </a:p>
        </p:txBody>
      </p:sp>
      <p:sp>
        <p:nvSpPr>
          <p:cNvPr id="6" name="Inhaltsplatzhalter 5"/>
          <p:cNvSpPr>
            <a:spLocks noGrp="1"/>
          </p:cNvSpPr>
          <p:nvPr>
            <p:ph sz="quarter" idx="12"/>
          </p:nvPr>
        </p:nvSpPr>
        <p:spPr>
          <a:xfrm>
            <a:off x="586844" y="1604434"/>
            <a:ext cx="7938031" cy="4237567"/>
          </a:xfrm>
        </p:spPr>
        <p:txBody>
          <a:bodyPr/>
          <a:lstStyle/>
          <a:p>
            <a:r>
              <a:rPr lang="en-US" b="1" dirty="0" smtClean="0"/>
              <a:t>LPE</a:t>
            </a:r>
          </a:p>
          <a:p>
            <a:endParaRPr lang="en-US" sz="1400" dirty="0" smtClean="0">
              <a:latin typeface="+mn-lt"/>
            </a:endParaRPr>
          </a:p>
          <a:p>
            <a:pPr>
              <a:spcBef>
                <a:spcPts val="0"/>
              </a:spcBef>
            </a:pPr>
            <a:r>
              <a:rPr lang="en-US" sz="1600" b="1" dirty="0" smtClean="0">
                <a:latin typeface="+mn-lt"/>
              </a:rPr>
              <a:t>Your advantage:</a:t>
            </a:r>
          </a:p>
          <a:p>
            <a:pPr>
              <a:spcBef>
                <a:spcPts val="0"/>
              </a:spcBef>
            </a:pPr>
            <a:r>
              <a:rPr lang="en-US" sz="1600" dirty="0" smtClean="0">
                <a:latin typeface="+mn-lt"/>
              </a:rPr>
              <a:t>Any positions can be programmed and </a:t>
            </a:r>
            <a:r>
              <a:rPr lang="de-DE" sz="1600" dirty="0" err="1" smtClean="0">
                <a:latin typeface="+mn-lt"/>
              </a:rPr>
              <a:t>reached</a:t>
            </a:r>
            <a:r>
              <a:rPr lang="de-DE" sz="1600" dirty="0" smtClean="0">
                <a:latin typeface="+mn-lt"/>
              </a:rPr>
              <a:t> </a:t>
            </a:r>
            <a:r>
              <a:rPr lang="de-DE" sz="1600" dirty="0" err="1" smtClean="0">
                <a:latin typeface="+mn-lt"/>
              </a:rPr>
              <a:t>as</a:t>
            </a:r>
            <a:r>
              <a:rPr lang="de-DE" sz="1600" dirty="0" smtClean="0">
                <a:latin typeface="+mn-lt"/>
              </a:rPr>
              <a:t> </a:t>
            </a:r>
            <a:r>
              <a:rPr lang="de-DE" sz="1600" dirty="0" err="1" smtClean="0">
                <a:latin typeface="+mn-lt"/>
              </a:rPr>
              <a:t>required</a:t>
            </a:r>
            <a:r>
              <a:rPr lang="de-DE" sz="1600" dirty="0" smtClean="0">
                <a:latin typeface="+mn-lt"/>
              </a:rPr>
              <a:t>.</a:t>
            </a:r>
          </a:p>
          <a:p>
            <a:pPr>
              <a:lnSpc>
                <a:spcPts val="1500"/>
              </a:lnSpc>
              <a:spcBef>
                <a:spcPts val="0"/>
              </a:spcBef>
            </a:pPr>
            <a:endParaRPr lang="en-US" sz="1600" dirty="0" smtClean="0">
              <a:latin typeface="+mn-lt"/>
            </a:endParaRPr>
          </a:p>
          <a:p>
            <a:pPr>
              <a:lnSpc>
                <a:spcPts val="1500"/>
              </a:lnSpc>
              <a:spcBef>
                <a:spcPts val="0"/>
              </a:spcBef>
            </a:pPr>
            <a:endParaRPr lang="en-US" sz="1600" dirty="0" smtClean="0">
              <a:latin typeface="+mn-lt"/>
            </a:endParaRPr>
          </a:p>
          <a:p>
            <a:pPr>
              <a:lnSpc>
                <a:spcPts val="1500"/>
              </a:lnSpc>
              <a:spcBef>
                <a:spcPts val="0"/>
              </a:spcBef>
            </a:pPr>
            <a:r>
              <a:rPr lang="en-US" sz="1600" dirty="0" smtClean="0">
                <a:latin typeface="+mn-lt"/>
              </a:rPr>
              <a:t>The electric line gantries are available in two payload categories.</a:t>
            </a:r>
          </a:p>
          <a:p>
            <a:pPr>
              <a:spcBef>
                <a:spcPts val="0"/>
              </a:spcBef>
            </a:pPr>
            <a:r>
              <a:rPr lang="en-US" sz="1600" dirty="0" smtClean="0">
                <a:latin typeface="+mn-lt"/>
              </a:rPr>
              <a:t>They consist of high-quality linear axes with sturdy toothed belt drive</a:t>
            </a:r>
          </a:p>
          <a:p>
            <a:pPr>
              <a:spcBef>
                <a:spcPts val="0"/>
              </a:spcBef>
            </a:pPr>
            <a:r>
              <a:rPr lang="en-US" sz="1600" dirty="0" smtClean="0">
                <a:latin typeface="+mn-lt"/>
              </a:rPr>
              <a:t>and a precision profiled rail guide for optimum running smoothness.</a:t>
            </a:r>
          </a:p>
          <a:p>
            <a:pPr>
              <a:spcBef>
                <a:spcPts val="0"/>
              </a:spcBef>
            </a:pPr>
            <a:r>
              <a:rPr lang="en-US" sz="1600" dirty="0" smtClean="0">
                <a:latin typeface="+mn-lt"/>
              </a:rPr>
              <a:t>High-performance servo drives with absolute-value transducers</a:t>
            </a:r>
            <a:r>
              <a:rPr lang="de-DE" sz="1600" dirty="0" err="1" smtClean="0">
                <a:latin typeface="+mn-lt"/>
              </a:rPr>
              <a:t>ensure</a:t>
            </a:r>
            <a:endParaRPr lang="de-DE" sz="1600" dirty="0" smtClean="0">
              <a:latin typeface="+mn-lt"/>
            </a:endParaRPr>
          </a:p>
          <a:p>
            <a:pPr>
              <a:spcBef>
                <a:spcPts val="0"/>
              </a:spcBef>
            </a:pPr>
            <a:r>
              <a:rPr lang="de-DE" sz="1600" dirty="0" smtClean="0">
                <a:latin typeface="+mn-lt"/>
              </a:rPr>
              <a:t>a </a:t>
            </a:r>
            <a:r>
              <a:rPr lang="de-DE" sz="1600" dirty="0" err="1" smtClean="0">
                <a:latin typeface="+mn-lt"/>
              </a:rPr>
              <a:t>high</a:t>
            </a:r>
            <a:r>
              <a:rPr lang="de-DE" sz="1600" dirty="0" smtClean="0">
                <a:latin typeface="+mn-lt"/>
              </a:rPr>
              <a:t> </a:t>
            </a:r>
            <a:r>
              <a:rPr lang="de-DE" sz="1600" dirty="0" err="1" smtClean="0">
                <a:latin typeface="+mn-lt"/>
              </a:rPr>
              <a:t>repeat</a:t>
            </a:r>
            <a:r>
              <a:rPr lang="de-DE" sz="1600" dirty="0" smtClean="0">
                <a:latin typeface="+mn-lt"/>
              </a:rPr>
              <a:t> </a:t>
            </a:r>
            <a:r>
              <a:rPr lang="de-DE" sz="1600" dirty="0" err="1" smtClean="0">
                <a:latin typeface="+mn-lt"/>
              </a:rPr>
              <a:t>accuracy</a:t>
            </a:r>
            <a:r>
              <a:rPr lang="de-DE" sz="1600" dirty="0" smtClean="0">
                <a:latin typeface="+mn-lt"/>
              </a:rPr>
              <a:t>.</a:t>
            </a:r>
          </a:p>
          <a:p>
            <a:pPr>
              <a:spcBef>
                <a:spcPts val="0"/>
              </a:spcBef>
            </a:pPr>
            <a:r>
              <a:rPr lang="en-US" sz="1600" dirty="0" smtClean="0">
                <a:latin typeface="+mn-lt"/>
              </a:rPr>
              <a:t>All units are pre-assembled in assembly groups that are ready for use.</a:t>
            </a:r>
            <a:endParaRPr lang="de-DE" sz="1600" dirty="0">
              <a:latin typeface="+mn-lt"/>
            </a:endParaRPr>
          </a:p>
        </p:txBody>
      </p:sp>
      <p:pic>
        <p:nvPicPr>
          <p:cNvPr id="7" name="Picture 2"/>
          <p:cNvPicPr>
            <a:picLocks noChangeAspect="1" noChangeArrowheads="1"/>
          </p:cNvPicPr>
          <p:nvPr/>
        </p:nvPicPr>
        <p:blipFill>
          <a:blip r:embed="rId2" cstate="print"/>
          <a:srcRect/>
          <a:stretch>
            <a:fillRect/>
          </a:stretch>
        </p:blipFill>
        <p:spPr bwMode="auto">
          <a:xfrm>
            <a:off x="6403344" y="1007273"/>
            <a:ext cx="2569205" cy="270747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el 2"/>
          <p:cNvSpPr>
            <a:spLocks noGrp="1"/>
          </p:cNvSpPr>
          <p:nvPr>
            <p:ph type="title"/>
          </p:nvPr>
        </p:nvSpPr>
        <p:spPr/>
        <p:txBody>
          <a:bodyPr/>
          <a:lstStyle/>
          <a:p>
            <a:r>
              <a:rPr lang="de-DE" dirty="0" err="1" smtClean="0"/>
              <a:t>Pneumatic</a:t>
            </a:r>
            <a:r>
              <a:rPr lang="de-DE" dirty="0" smtClean="0"/>
              <a:t> </a:t>
            </a:r>
            <a:r>
              <a:rPr lang="de-DE" dirty="0" err="1" smtClean="0"/>
              <a:t>components</a:t>
            </a:r>
            <a:endParaRPr lang="de-DE" dirty="0" smtClean="0"/>
          </a:p>
        </p:txBody>
      </p:sp>
      <p:sp>
        <p:nvSpPr>
          <p:cNvPr id="5" name="Fußzeilenplatzhalter 4"/>
          <p:cNvSpPr>
            <a:spLocks noGrp="1"/>
          </p:cNvSpPr>
          <p:nvPr>
            <p:ph type="ftr" sz="quarter" idx="3"/>
          </p:nvPr>
        </p:nvSpPr>
        <p:spPr/>
        <p:txBody>
          <a:bodyPr/>
          <a:lstStyle/>
          <a:p>
            <a:pPr>
              <a:defRPr/>
            </a:pPr>
            <a:r>
              <a:rPr lang="en-US"/>
              <a:t>Linear modules basic training - Jakob Khoury</a:t>
            </a:r>
            <a:endParaRPr lang="de-DE" dirty="0"/>
          </a:p>
        </p:txBody>
      </p:sp>
      <p:sp>
        <p:nvSpPr>
          <p:cNvPr id="17412" name="Text Box 1029"/>
          <p:cNvSpPr txBox="1">
            <a:spLocks noChangeArrowheads="1"/>
          </p:cNvSpPr>
          <p:nvPr/>
        </p:nvSpPr>
        <p:spPr bwMode="auto">
          <a:xfrm>
            <a:off x="4357686" y="4191000"/>
            <a:ext cx="4367242" cy="525401"/>
          </a:xfrm>
          <a:prstGeom prst="rect">
            <a:avLst/>
          </a:prstGeom>
          <a:noFill/>
          <a:ln w="9525">
            <a:noFill/>
            <a:miter lim="800000"/>
            <a:headEnd/>
            <a:tailEnd/>
          </a:ln>
        </p:spPr>
        <p:txBody>
          <a:bodyPr wrap="square" lIns="90000" tIns="46800" rIns="90000" bIns="46800">
            <a:spAutoFit/>
          </a:bodyPr>
          <a:lstStyle/>
          <a:p>
            <a:pPr>
              <a:spcBef>
                <a:spcPct val="50000"/>
              </a:spcBef>
            </a:pPr>
            <a:r>
              <a:rPr lang="de-DE" sz="2800" dirty="0">
                <a:solidFill>
                  <a:srgbClr val="163967"/>
                </a:solidFill>
                <a:latin typeface="+mn-lt"/>
              </a:rPr>
              <a:t>LMZAW </a:t>
            </a:r>
            <a:r>
              <a:rPr lang="de-DE" sz="2800" dirty="0" err="1" smtClean="0">
                <a:solidFill>
                  <a:srgbClr val="163967"/>
                </a:solidFill>
                <a:latin typeface="+mn-lt"/>
              </a:rPr>
              <a:t>for</a:t>
            </a:r>
            <a:r>
              <a:rPr lang="de-DE" sz="2800" dirty="0" smtClean="0">
                <a:solidFill>
                  <a:srgbClr val="163967"/>
                </a:solidFill>
                <a:latin typeface="+mn-lt"/>
              </a:rPr>
              <a:t> </a:t>
            </a:r>
            <a:r>
              <a:rPr lang="de-DE" sz="2800" dirty="0">
                <a:solidFill>
                  <a:srgbClr val="163967"/>
                </a:solidFill>
                <a:latin typeface="+mn-lt"/>
              </a:rPr>
              <a:t>LM 100/200/300</a:t>
            </a:r>
          </a:p>
        </p:txBody>
      </p:sp>
      <p:sp>
        <p:nvSpPr>
          <p:cNvPr id="17414" name="Text Box 1031"/>
          <p:cNvSpPr txBox="1">
            <a:spLocks noChangeArrowheads="1"/>
          </p:cNvSpPr>
          <p:nvPr/>
        </p:nvSpPr>
        <p:spPr bwMode="auto">
          <a:xfrm>
            <a:off x="604838" y="1295400"/>
            <a:ext cx="4538666" cy="525401"/>
          </a:xfrm>
          <a:prstGeom prst="rect">
            <a:avLst/>
          </a:prstGeom>
          <a:noFill/>
          <a:ln w="9525">
            <a:noFill/>
            <a:miter lim="800000"/>
            <a:headEnd/>
            <a:tailEnd/>
          </a:ln>
        </p:spPr>
        <p:txBody>
          <a:bodyPr wrap="square" lIns="90000" tIns="46800" rIns="90000" bIns="46800">
            <a:spAutoFit/>
          </a:bodyPr>
          <a:lstStyle/>
          <a:p>
            <a:pPr>
              <a:spcBef>
                <a:spcPct val="50000"/>
              </a:spcBef>
            </a:pPr>
            <a:r>
              <a:rPr lang="de-DE" sz="2800" dirty="0">
                <a:solidFill>
                  <a:srgbClr val="163967"/>
                </a:solidFill>
                <a:latin typeface="+mn-lt"/>
              </a:rPr>
              <a:t>ZZA </a:t>
            </a:r>
            <a:r>
              <a:rPr lang="de-DE" sz="2800" dirty="0" err="1" smtClean="0">
                <a:solidFill>
                  <a:srgbClr val="163967"/>
                </a:solidFill>
                <a:latin typeface="+mn-lt"/>
              </a:rPr>
              <a:t>for</a:t>
            </a:r>
            <a:r>
              <a:rPr lang="de-DE" sz="2800" dirty="0" smtClean="0">
                <a:solidFill>
                  <a:srgbClr val="163967"/>
                </a:solidFill>
                <a:latin typeface="+mn-lt"/>
              </a:rPr>
              <a:t> all LM/KLM </a:t>
            </a:r>
            <a:r>
              <a:rPr lang="de-DE" sz="2800" dirty="0" err="1" smtClean="0">
                <a:solidFill>
                  <a:srgbClr val="163967"/>
                </a:solidFill>
                <a:latin typeface="+mn-lt"/>
              </a:rPr>
              <a:t>modules</a:t>
            </a:r>
            <a:endParaRPr lang="de-DE" sz="2800" dirty="0">
              <a:solidFill>
                <a:srgbClr val="163967"/>
              </a:solidFill>
              <a:latin typeface="+mn-lt"/>
            </a:endParaRPr>
          </a:p>
        </p:txBody>
      </p:sp>
      <p:pic>
        <p:nvPicPr>
          <p:cNvPr id="17416" name="Grafik 10" descr="LMZAW_neu.jpg"/>
          <p:cNvPicPr>
            <a:picLocks noChangeAspect="1"/>
          </p:cNvPicPr>
          <p:nvPr/>
        </p:nvPicPr>
        <p:blipFill>
          <a:blip r:embed="rId2" cstate="print"/>
          <a:srcRect/>
          <a:stretch>
            <a:fillRect/>
          </a:stretch>
        </p:blipFill>
        <p:spPr bwMode="auto">
          <a:xfrm>
            <a:off x="142875" y="4191000"/>
            <a:ext cx="4319588" cy="2095500"/>
          </a:xfrm>
          <a:prstGeom prst="rect">
            <a:avLst/>
          </a:prstGeom>
          <a:noFill/>
          <a:ln w="9525">
            <a:noFill/>
            <a:miter lim="800000"/>
            <a:headEnd/>
            <a:tailEnd/>
          </a:ln>
        </p:spPr>
      </p:pic>
      <p:pic>
        <p:nvPicPr>
          <p:cNvPr id="17417" name="Grafik 11" descr="LM-100-H-50-75+ZZA_neu.jpg"/>
          <p:cNvPicPr>
            <a:picLocks noChangeAspect="1"/>
          </p:cNvPicPr>
          <p:nvPr/>
        </p:nvPicPr>
        <p:blipFill>
          <a:blip r:embed="rId3" cstate="print"/>
          <a:srcRect/>
          <a:stretch>
            <a:fillRect/>
          </a:stretch>
        </p:blipFill>
        <p:spPr bwMode="auto">
          <a:xfrm>
            <a:off x="5072066" y="1828802"/>
            <a:ext cx="3896086" cy="1314446"/>
          </a:xfrm>
          <a:prstGeom prst="rect">
            <a:avLst/>
          </a:prstGeom>
          <a:noFill/>
          <a:ln w="9525">
            <a:noFill/>
            <a:miter lim="800000"/>
            <a:headEnd/>
            <a:tailEnd/>
          </a:ln>
        </p:spPr>
      </p:pic>
      <p:sp>
        <p:nvSpPr>
          <p:cNvPr id="11" name="Text Box 1032"/>
          <p:cNvSpPr txBox="1">
            <a:spLocks noChangeArrowheads="1"/>
          </p:cNvSpPr>
          <p:nvPr/>
        </p:nvSpPr>
        <p:spPr bwMode="auto">
          <a:xfrm>
            <a:off x="539552" y="1988840"/>
            <a:ext cx="4929192" cy="1556453"/>
          </a:xfrm>
          <a:prstGeom prst="rect">
            <a:avLst/>
          </a:prstGeom>
          <a:noFill/>
          <a:ln w="9525">
            <a:noFill/>
            <a:miter lim="800000"/>
            <a:headEnd/>
            <a:tailEnd/>
          </a:ln>
        </p:spPr>
        <p:txBody>
          <a:bodyPr wrap="square" lIns="90000" tIns="46800" rIns="90000" bIns="46800">
            <a:spAutoFit/>
          </a:bodyPr>
          <a:lstStyle/>
          <a:p>
            <a:pPr>
              <a:lnSpc>
                <a:spcPct val="75000"/>
              </a:lnSpc>
              <a:spcBef>
                <a:spcPts val="600"/>
              </a:spcBef>
              <a:buFontTx/>
              <a:buChar char="•"/>
            </a:pPr>
            <a:r>
              <a:rPr kumimoji="0" lang="de-DE" sz="2000" dirty="0">
                <a:solidFill>
                  <a:schemeClr val="tx1">
                    <a:lumMod val="75000"/>
                    <a:lumOff val="25000"/>
                  </a:schemeClr>
                </a:solidFill>
                <a:latin typeface="+mn-lt"/>
              </a:rPr>
              <a:t> </a:t>
            </a:r>
            <a:r>
              <a:rPr lang="de-DE" sz="2000" dirty="0" err="1">
                <a:solidFill>
                  <a:schemeClr val="tx1">
                    <a:lumMod val="75000"/>
                    <a:lumOff val="25000"/>
                  </a:schemeClr>
                </a:solidFill>
                <a:latin typeface="+mn-lt"/>
              </a:rPr>
              <a:t>u</a:t>
            </a:r>
            <a:r>
              <a:rPr kumimoji="0" lang="de-DE" sz="2000" dirty="0" err="1" smtClean="0">
                <a:solidFill>
                  <a:schemeClr val="tx1">
                    <a:lumMod val="75000"/>
                    <a:lumOff val="25000"/>
                  </a:schemeClr>
                </a:solidFill>
                <a:latin typeface="+mn-lt"/>
              </a:rPr>
              <a:t>p</a:t>
            </a:r>
            <a:r>
              <a:rPr kumimoji="0" lang="de-DE" sz="2000" dirty="0" smtClean="0">
                <a:solidFill>
                  <a:schemeClr val="tx1">
                    <a:lumMod val="75000"/>
                    <a:lumOff val="25000"/>
                  </a:schemeClr>
                </a:solidFill>
                <a:latin typeface="+mn-lt"/>
              </a:rPr>
              <a:t> </a:t>
            </a:r>
            <a:r>
              <a:rPr kumimoji="0" lang="de-DE" sz="2000" dirty="0" err="1">
                <a:solidFill>
                  <a:schemeClr val="tx1">
                    <a:lumMod val="75000"/>
                    <a:lumOff val="25000"/>
                  </a:schemeClr>
                </a:solidFill>
                <a:latin typeface="+mn-lt"/>
              </a:rPr>
              <a:t>to</a:t>
            </a:r>
            <a:r>
              <a:rPr kumimoji="0" lang="de-DE" sz="2000" dirty="0">
                <a:solidFill>
                  <a:schemeClr val="tx1">
                    <a:lumMod val="75000"/>
                    <a:lumOff val="25000"/>
                  </a:schemeClr>
                </a:solidFill>
                <a:latin typeface="+mn-lt"/>
              </a:rPr>
              <a:t> </a:t>
            </a:r>
            <a:r>
              <a:rPr kumimoji="0" lang="de-DE" sz="2000" dirty="0" err="1">
                <a:solidFill>
                  <a:schemeClr val="tx1">
                    <a:lumMod val="75000"/>
                    <a:lumOff val="25000"/>
                  </a:schemeClr>
                </a:solidFill>
                <a:latin typeface="+mn-lt"/>
              </a:rPr>
              <a:t>two</a:t>
            </a:r>
            <a:r>
              <a:rPr kumimoji="0" lang="de-DE" sz="2000" dirty="0">
                <a:solidFill>
                  <a:schemeClr val="tx1">
                    <a:lumMod val="75000"/>
                    <a:lumOff val="25000"/>
                  </a:schemeClr>
                </a:solidFill>
                <a:latin typeface="+mn-lt"/>
              </a:rPr>
              <a:t> intermediate </a:t>
            </a:r>
            <a:r>
              <a:rPr kumimoji="0" lang="de-DE" sz="2000" dirty="0" err="1" smtClean="0">
                <a:solidFill>
                  <a:schemeClr val="tx1">
                    <a:lumMod val="75000"/>
                    <a:lumOff val="25000"/>
                  </a:schemeClr>
                </a:solidFill>
                <a:latin typeface="+mn-lt"/>
              </a:rPr>
              <a:t>positions</a:t>
            </a:r>
            <a:r>
              <a:rPr lang="de-DE" sz="2000" dirty="0" smtClean="0">
                <a:solidFill>
                  <a:schemeClr val="tx1">
                    <a:lumMod val="75000"/>
                    <a:lumOff val="25000"/>
                  </a:schemeClr>
                </a:solidFill>
                <a:latin typeface="+mn-lt"/>
              </a:rPr>
              <a:t> </a:t>
            </a:r>
            <a:r>
              <a:rPr kumimoji="0" lang="de-DE" sz="2000" dirty="0" err="1" smtClean="0">
                <a:solidFill>
                  <a:schemeClr val="tx1">
                    <a:lumMod val="75000"/>
                    <a:lumOff val="25000"/>
                  </a:schemeClr>
                </a:solidFill>
                <a:latin typeface="+mn-lt"/>
              </a:rPr>
              <a:t>possible</a:t>
            </a:r>
            <a:endParaRPr kumimoji="0" lang="de-DE" sz="2000" dirty="0">
              <a:solidFill>
                <a:schemeClr val="tx1">
                  <a:lumMod val="75000"/>
                  <a:lumOff val="25000"/>
                </a:schemeClr>
              </a:solidFill>
              <a:latin typeface="+mn-lt"/>
            </a:endParaRPr>
          </a:p>
          <a:p>
            <a:pPr>
              <a:lnSpc>
                <a:spcPct val="75000"/>
              </a:lnSpc>
              <a:spcBef>
                <a:spcPts val="600"/>
              </a:spcBef>
              <a:buFontTx/>
              <a:buChar char="•"/>
            </a:pPr>
            <a:r>
              <a:rPr kumimoji="0" lang="de-DE" sz="2000" dirty="0">
                <a:solidFill>
                  <a:schemeClr val="tx1">
                    <a:lumMod val="75000"/>
                    <a:lumOff val="25000"/>
                  </a:schemeClr>
                </a:solidFill>
                <a:latin typeface="+mn-lt"/>
              </a:rPr>
              <a:t> </a:t>
            </a:r>
            <a:r>
              <a:rPr kumimoji="0" lang="de-DE" sz="2000" dirty="0" smtClean="0">
                <a:solidFill>
                  <a:schemeClr val="tx1">
                    <a:lumMod val="75000"/>
                    <a:lumOff val="25000"/>
                  </a:schemeClr>
                </a:solidFill>
                <a:latin typeface="+mn-lt"/>
              </a:rPr>
              <a:t>intermediate </a:t>
            </a:r>
            <a:r>
              <a:rPr kumimoji="0" lang="de-DE" sz="2000" dirty="0" err="1">
                <a:solidFill>
                  <a:schemeClr val="tx1">
                    <a:lumMod val="75000"/>
                    <a:lumOff val="25000"/>
                  </a:schemeClr>
                </a:solidFill>
                <a:latin typeface="+mn-lt"/>
              </a:rPr>
              <a:t>position</a:t>
            </a:r>
            <a:r>
              <a:rPr kumimoji="0" lang="de-DE" sz="2000" dirty="0">
                <a:solidFill>
                  <a:schemeClr val="tx1">
                    <a:lumMod val="75000"/>
                    <a:lumOff val="25000"/>
                  </a:schemeClr>
                </a:solidFill>
                <a:latin typeface="+mn-lt"/>
              </a:rPr>
              <a:t> </a:t>
            </a:r>
            <a:r>
              <a:rPr kumimoji="0" lang="de-DE" sz="2000" dirty="0" err="1">
                <a:solidFill>
                  <a:schemeClr val="tx1">
                    <a:lumMod val="75000"/>
                    <a:lumOff val="25000"/>
                  </a:schemeClr>
                </a:solidFill>
                <a:latin typeface="+mn-lt"/>
              </a:rPr>
              <a:t>with</a:t>
            </a:r>
            <a:r>
              <a:rPr kumimoji="0" lang="de-DE" sz="2000" dirty="0">
                <a:solidFill>
                  <a:schemeClr val="tx1">
                    <a:lumMod val="75000"/>
                    <a:lumOff val="25000"/>
                  </a:schemeClr>
                </a:solidFill>
                <a:latin typeface="+mn-lt"/>
              </a:rPr>
              <a:t> </a:t>
            </a:r>
          </a:p>
          <a:p>
            <a:pPr>
              <a:lnSpc>
                <a:spcPct val="75000"/>
              </a:lnSpc>
              <a:spcBef>
                <a:spcPts val="600"/>
              </a:spcBef>
            </a:pPr>
            <a:r>
              <a:rPr kumimoji="0" lang="de-DE" sz="2000" dirty="0">
                <a:solidFill>
                  <a:schemeClr val="tx1">
                    <a:lumMod val="75000"/>
                    <a:lumOff val="25000"/>
                  </a:schemeClr>
                </a:solidFill>
                <a:latin typeface="+mn-lt"/>
              </a:rPr>
              <a:t>  </a:t>
            </a:r>
            <a:r>
              <a:rPr kumimoji="0" lang="de-DE" sz="2000" dirty="0" err="1">
                <a:solidFill>
                  <a:schemeClr val="tx1">
                    <a:lumMod val="75000"/>
                    <a:lumOff val="25000"/>
                  </a:schemeClr>
                </a:solidFill>
                <a:latin typeface="+mn-lt"/>
              </a:rPr>
              <a:t>pneumatic</a:t>
            </a:r>
            <a:r>
              <a:rPr kumimoji="0" lang="de-DE" sz="2000" dirty="0">
                <a:solidFill>
                  <a:schemeClr val="tx1">
                    <a:lumMod val="75000"/>
                    <a:lumOff val="25000"/>
                  </a:schemeClr>
                </a:solidFill>
                <a:latin typeface="+mn-lt"/>
              </a:rPr>
              <a:t> </a:t>
            </a:r>
            <a:r>
              <a:rPr kumimoji="0" lang="de-DE" sz="2000" dirty="0" err="1">
                <a:solidFill>
                  <a:schemeClr val="tx1">
                    <a:lumMod val="75000"/>
                    <a:lumOff val="25000"/>
                  </a:schemeClr>
                </a:solidFill>
                <a:latin typeface="+mn-lt"/>
              </a:rPr>
              <a:t>cylinder</a:t>
            </a:r>
            <a:r>
              <a:rPr kumimoji="0" lang="de-DE" sz="2000" dirty="0">
                <a:solidFill>
                  <a:schemeClr val="tx1">
                    <a:lumMod val="75000"/>
                    <a:lumOff val="25000"/>
                  </a:schemeClr>
                </a:solidFill>
                <a:latin typeface="+mn-lt"/>
              </a:rPr>
              <a:t> </a:t>
            </a:r>
          </a:p>
          <a:p>
            <a:pPr>
              <a:lnSpc>
                <a:spcPct val="75000"/>
              </a:lnSpc>
              <a:spcBef>
                <a:spcPts val="600"/>
              </a:spcBef>
              <a:buFontTx/>
              <a:buChar char="•"/>
            </a:pPr>
            <a:r>
              <a:rPr kumimoji="0" lang="de-DE" sz="2000" dirty="0">
                <a:solidFill>
                  <a:schemeClr val="tx1">
                    <a:lumMod val="75000"/>
                    <a:lumOff val="25000"/>
                  </a:schemeClr>
                </a:solidFill>
                <a:latin typeface="+mn-lt"/>
              </a:rPr>
              <a:t> </a:t>
            </a:r>
            <a:r>
              <a:rPr lang="de-DE" sz="2000" dirty="0" err="1">
                <a:solidFill>
                  <a:schemeClr val="tx1">
                    <a:lumMod val="75000"/>
                    <a:lumOff val="25000"/>
                  </a:schemeClr>
                </a:solidFill>
                <a:latin typeface="+mn-lt"/>
              </a:rPr>
              <a:t>n</a:t>
            </a:r>
            <a:r>
              <a:rPr kumimoji="0" lang="de-DE" sz="2000" dirty="0" err="1" smtClean="0">
                <a:solidFill>
                  <a:schemeClr val="tx1">
                    <a:lumMod val="75000"/>
                    <a:lumOff val="25000"/>
                  </a:schemeClr>
                </a:solidFill>
                <a:latin typeface="+mn-lt"/>
              </a:rPr>
              <a:t>o</a:t>
            </a:r>
            <a:r>
              <a:rPr kumimoji="0" lang="de-DE" sz="2000" dirty="0" smtClean="0">
                <a:solidFill>
                  <a:schemeClr val="tx1">
                    <a:lumMod val="75000"/>
                    <a:lumOff val="25000"/>
                  </a:schemeClr>
                </a:solidFill>
                <a:latin typeface="+mn-lt"/>
              </a:rPr>
              <a:t> </a:t>
            </a:r>
            <a:r>
              <a:rPr kumimoji="0" lang="de-DE" sz="2000" dirty="0" err="1">
                <a:solidFill>
                  <a:schemeClr val="tx1">
                    <a:lumMod val="75000"/>
                    <a:lumOff val="25000"/>
                  </a:schemeClr>
                </a:solidFill>
                <a:latin typeface="+mn-lt"/>
              </a:rPr>
              <a:t>swinging</a:t>
            </a:r>
            <a:r>
              <a:rPr kumimoji="0" lang="de-DE" sz="2000" dirty="0">
                <a:solidFill>
                  <a:schemeClr val="tx1">
                    <a:lumMod val="75000"/>
                    <a:lumOff val="25000"/>
                  </a:schemeClr>
                </a:solidFill>
                <a:latin typeface="+mn-lt"/>
              </a:rPr>
              <a:t> in </a:t>
            </a:r>
            <a:r>
              <a:rPr kumimoji="0" lang="de-DE" sz="2000" dirty="0" err="1">
                <a:solidFill>
                  <a:schemeClr val="tx1">
                    <a:lumMod val="75000"/>
                    <a:lumOff val="25000"/>
                  </a:schemeClr>
                </a:solidFill>
                <a:latin typeface="+mn-lt"/>
              </a:rPr>
              <a:t>the</a:t>
            </a:r>
            <a:r>
              <a:rPr kumimoji="0" lang="de-DE" sz="2000" dirty="0">
                <a:solidFill>
                  <a:schemeClr val="tx1">
                    <a:lumMod val="75000"/>
                    <a:lumOff val="25000"/>
                  </a:schemeClr>
                </a:solidFill>
                <a:latin typeface="+mn-lt"/>
              </a:rPr>
              <a:t> intermediate </a:t>
            </a:r>
            <a:r>
              <a:rPr kumimoji="0" lang="de-DE" sz="2000" dirty="0" err="1">
                <a:solidFill>
                  <a:schemeClr val="tx1">
                    <a:lumMod val="75000"/>
                    <a:lumOff val="25000"/>
                  </a:schemeClr>
                </a:solidFill>
                <a:latin typeface="+mn-lt"/>
              </a:rPr>
              <a:t>position</a:t>
            </a:r>
            <a:r>
              <a:rPr kumimoji="0" lang="de-DE" sz="2000" dirty="0">
                <a:solidFill>
                  <a:schemeClr val="tx1">
                    <a:lumMod val="75000"/>
                    <a:lumOff val="25000"/>
                  </a:schemeClr>
                </a:solidFill>
                <a:latin typeface="+mn-lt"/>
              </a:rPr>
              <a:t> </a:t>
            </a:r>
            <a:endParaRPr kumimoji="0" lang="en-GB" sz="2000" dirty="0">
              <a:solidFill>
                <a:schemeClr val="tx1">
                  <a:lumMod val="75000"/>
                  <a:lumOff val="25000"/>
                </a:schemeClr>
              </a:solidFill>
              <a:latin typeface="+mn-lt"/>
            </a:endParaRPr>
          </a:p>
          <a:p>
            <a:pPr eaLnBrk="0" hangingPunct="0">
              <a:lnSpc>
                <a:spcPct val="75000"/>
              </a:lnSpc>
              <a:spcBef>
                <a:spcPts val="600"/>
              </a:spcBef>
              <a:buFontTx/>
              <a:buChar char="•"/>
            </a:pPr>
            <a:r>
              <a:rPr kumimoji="0" lang="de-DE" sz="2000" dirty="0">
                <a:solidFill>
                  <a:schemeClr val="tx1">
                    <a:lumMod val="75000"/>
                    <a:lumOff val="25000"/>
                  </a:schemeClr>
                </a:solidFill>
                <a:latin typeface="+mn-lt"/>
              </a:rPr>
              <a:t> all </a:t>
            </a:r>
            <a:r>
              <a:rPr kumimoji="0" lang="de-DE" sz="2000" dirty="0" err="1">
                <a:solidFill>
                  <a:schemeClr val="tx1">
                    <a:lumMod val="75000"/>
                    <a:lumOff val="25000"/>
                  </a:schemeClr>
                </a:solidFill>
                <a:latin typeface="+mn-lt"/>
              </a:rPr>
              <a:t>operating</a:t>
            </a:r>
            <a:r>
              <a:rPr kumimoji="0" lang="de-DE" sz="2000" dirty="0">
                <a:solidFill>
                  <a:schemeClr val="tx1">
                    <a:lumMod val="75000"/>
                    <a:lumOff val="25000"/>
                  </a:schemeClr>
                </a:solidFill>
                <a:latin typeface="+mn-lt"/>
              </a:rPr>
              <a:t> </a:t>
            </a:r>
            <a:r>
              <a:rPr kumimoji="0" lang="de-DE" sz="2000" dirty="0" err="1">
                <a:solidFill>
                  <a:schemeClr val="tx1">
                    <a:lumMod val="75000"/>
                    <a:lumOff val="25000"/>
                  </a:schemeClr>
                </a:solidFill>
                <a:latin typeface="+mn-lt"/>
              </a:rPr>
              <a:t>circles</a:t>
            </a:r>
            <a:r>
              <a:rPr kumimoji="0" lang="de-DE" sz="2000" dirty="0">
                <a:solidFill>
                  <a:schemeClr val="tx1">
                    <a:lumMod val="75000"/>
                    <a:lumOff val="25000"/>
                  </a:schemeClr>
                </a:solidFill>
                <a:latin typeface="+mn-lt"/>
              </a:rPr>
              <a:t> </a:t>
            </a:r>
            <a:r>
              <a:rPr kumimoji="0" lang="de-DE" sz="2000" dirty="0" err="1">
                <a:solidFill>
                  <a:schemeClr val="tx1">
                    <a:lumMod val="75000"/>
                    <a:lumOff val="25000"/>
                  </a:schemeClr>
                </a:solidFill>
                <a:latin typeface="+mn-lt"/>
              </a:rPr>
              <a:t>allowed</a:t>
            </a:r>
            <a:endParaRPr kumimoji="0" lang="en-GB" sz="2000" dirty="0">
              <a:solidFill>
                <a:schemeClr val="tx1">
                  <a:lumMod val="75000"/>
                  <a:lumOff val="25000"/>
                </a:schemeClr>
              </a:solidFill>
              <a:latin typeface="+mn-lt"/>
            </a:endParaRPr>
          </a:p>
        </p:txBody>
      </p:sp>
      <p:sp>
        <p:nvSpPr>
          <p:cNvPr id="12" name="Text Box 1030"/>
          <p:cNvSpPr txBox="1">
            <a:spLocks noChangeArrowheads="1"/>
          </p:cNvSpPr>
          <p:nvPr/>
        </p:nvSpPr>
        <p:spPr bwMode="auto">
          <a:xfrm>
            <a:off x="4357720" y="4916992"/>
            <a:ext cx="4786312" cy="940900"/>
          </a:xfrm>
          <a:prstGeom prst="rect">
            <a:avLst/>
          </a:prstGeom>
          <a:noFill/>
          <a:ln w="9525">
            <a:noFill/>
            <a:miter lim="800000"/>
            <a:headEnd/>
            <a:tailEnd/>
          </a:ln>
        </p:spPr>
        <p:txBody>
          <a:bodyPr wrap="square" lIns="90000" tIns="46800" rIns="90000" bIns="46800">
            <a:spAutoFit/>
          </a:bodyPr>
          <a:lstStyle/>
          <a:p>
            <a:pPr eaLnBrk="0" hangingPunct="0">
              <a:lnSpc>
                <a:spcPct val="75000"/>
              </a:lnSpc>
              <a:spcBef>
                <a:spcPts val="600"/>
              </a:spcBef>
              <a:buFontTx/>
              <a:buChar char="•"/>
            </a:pPr>
            <a:r>
              <a:rPr kumimoji="0" lang="de-DE" sz="2000" dirty="0">
                <a:solidFill>
                  <a:schemeClr val="tx1">
                    <a:lumMod val="75000"/>
                    <a:lumOff val="25000"/>
                  </a:schemeClr>
                </a:solidFill>
                <a:latin typeface="+mn-lt"/>
              </a:rPr>
              <a:t> </a:t>
            </a:r>
            <a:r>
              <a:rPr lang="de-DE" sz="2000" dirty="0" err="1">
                <a:solidFill>
                  <a:schemeClr val="tx1">
                    <a:lumMod val="75000"/>
                    <a:lumOff val="25000"/>
                  </a:schemeClr>
                </a:solidFill>
                <a:latin typeface="+mn-lt"/>
              </a:rPr>
              <a:t>s</a:t>
            </a:r>
            <a:r>
              <a:rPr kumimoji="0" lang="de-DE" sz="2000" dirty="0" err="1" smtClean="0">
                <a:solidFill>
                  <a:schemeClr val="tx1">
                    <a:lumMod val="75000"/>
                    <a:lumOff val="25000"/>
                  </a:schemeClr>
                </a:solidFill>
                <a:latin typeface="+mn-lt"/>
              </a:rPr>
              <a:t>everal</a:t>
            </a:r>
            <a:r>
              <a:rPr kumimoji="0" lang="de-DE" sz="2000" dirty="0" smtClean="0">
                <a:solidFill>
                  <a:schemeClr val="tx1">
                    <a:lumMod val="75000"/>
                    <a:lumOff val="25000"/>
                  </a:schemeClr>
                </a:solidFill>
                <a:latin typeface="+mn-lt"/>
              </a:rPr>
              <a:t> </a:t>
            </a:r>
            <a:r>
              <a:rPr kumimoji="0" lang="de-DE" sz="2000" dirty="0">
                <a:solidFill>
                  <a:schemeClr val="tx1">
                    <a:lumMod val="75000"/>
                    <a:lumOff val="25000"/>
                  </a:schemeClr>
                </a:solidFill>
                <a:latin typeface="+mn-lt"/>
              </a:rPr>
              <a:t>intermediate </a:t>
            </a:r>
            <a:r>
              <a:rPr kumimoji="0" lang="de-DE" sz="2000" dirty="0" err="1">
                <a:solidFill>
                  <a:schemeClr val="tx1">
                    <a:lumMod val="75000"/>
                    <a:lumOff val="25000"/>
                  </a:schemeClr>
                </a:solidFill>
                <a:latin typeface="+mn-lt"/>
              </a:rPr>
              <a:t>positions</a:t>
            </a:r>
            <a:r>
              <a:rPr kumimoji="0" lang="de-DE" sz="2000" dirty="0">
                <a:solidFill>
                  <a:schemeClr val="tx1">
                    <a:lumMod val="75000"/>
                    <a:lumOff val="25000"/>
                  </a:schemeClr>
                </a:solidFill>
                <a:latin typeface="+mn-lt"/>
              </a:rPr>
              <a:t> </a:t>
            </a:r>
            <a:r>
              <a:rPr kumimoji="0" lang="de-DE" sz="2000" dirty="0" err="1">
                <a:solidFill>
                  <a:schemeClr val="tx1">
                    <a:lumMod val="75000"/>
                    <a:lumOff val="25000"/>
                  </a:schemeClr>
                </a:solidFill>
                <a:latin typeface="+mn-lt"/>
              </a:rPr>
              <a:t>possible</a:t>
            </a:r>
            <a:endParaRPr kumimoji="0" lang="de-DE" sz="2000" dirty="0">
              <a:solidFill>
                <a:schemeClr val="tx1">
                  <a:lumMod val="75000"/>
                  <a:lumOff val="25000"/>
                </a:schemeClr>
              </a:solidFill>
              <a:latin typeface="+mn-lt"/>
            </a:endParaRPr>
          </a:p>
          <a:p>
            <a:pPr>
              <a:lnSpc>
                <a:spcPct val="75000"/>
              </a:lnSpc>
              <a:spcBef>
                <a:spcPts val="600"/>
              </a:spcBef>
              <a:buFontTx/>
              <a:buChar char="•"/>
            </a:pPr>
            <a:r>
              <a:rPr kumimoji="0" lang="de-DE" sz="2000" dirty="0">
                <a:solidFill>
                  <a:schemeClr val="tx1">
                    <a:lumMod val="75000"/>
                    <a:lumOff val="25000"/>
                  </a:schemeClr>
                </a:solidFill>
                <a:latin typeface="+mn-lt"/>
              </a:rPr>
              <a:t> </a:t>
            </a:r>
            <a:r>
              <a:rPr kumimoji="0" lang="de-DE" sz="2000" dirty="0" smtClean="0">
                <a:solidFill>
                  <a:schemeClr val="tx1">
                    <a:lumMod val="75000"/>
                    <a:lumOff val="25000"/>
                  </a:schemeClr>
                </a:solidFill>
                <a:latin typeface="+mn-lt"/>
              </a:rPr>
              <a:t>intermediate </a:t>
            </a:r>
            <a:r>
              <a:rPr kumimoji="0" lang="de-DE" sz="2000" dirty="0" err="1">
                <a:solidFill>
                  <a:schemeClr val="tx1">
                    <a:lumMod val="75000"/>
                    <a:lumOff val="25000"/>
                  </a:schemeClr>
                </a:solidFill>
                <a:latin typeface="+mn-lt"/>
              </a:rPr>
              <a:t>positions</a:t>
            </a:r>
            <a:r>
              <a:rPr kumimoji="0" lang="de-DE" sz="2000" dirty="0">
                <a:solidFill>
                  <a:schemeClr val="tx1">
                    <a:lumMod val="75000"/>
                    <a:lumOff val="25000"/>
                  </a:schemeClr>
                </a:solidFill>
                <a:latin typeface="+mn-lt"/>
              </a:rPr>
              <a:t> </a:t>
            </a:r>
            <a:r>
              <a:rPr kumimoji="0" lang="de-DE" sz="2000" dirty="0" err="1">
                <a:solidFill>
                  <a:schemeClr val="tx1">
                    <a:lumMod val="75000"/>
                    <a:lumOff val="25000"/>
                  </a:schemeClr>
                </a:solidFill>
                <a:latin typeface="+mn-lt"/>
              </a:rPr>
              <a:t>stepples</a:t>
            </a:r>
            <a:r>
              <a:rPr kumimoji="0" lang="de-DE" sz="2000" dirty="0">
                <a:solidFill>
                  <a:schemeClr val="tx1">
                    <a:lumMod val="75000"/>
                    <a:lumOff val="25000"/>
                  </a:schemeClr>
                </a:solidFill>
                <a:latin typeface="+mn-lt"/>
              </a:rPr>
              <a:t> </a:t>
            </a:r>
            <a:r>
              <a:rPr kumimoji="0" lang="de-DE" sz="2000" dirty="0" err="1">
                <a:solidFill>
                  <a:schemeClr val="tx1">
                    <a:lumMod val="75000"/>
                    <a:lumOff val="25000"/>
                  </a:schemeClr>
                </a:solidFill>
                <a:latin typeface="+mn-lt"/>
              </a:rPr>
              <a:t>adjustable</a:t>
            </a:r>
            <a:endParaRPr kumimoji="0" lang="en-GB" sz="2000" dirty="0">
              <a:solidFill>
                <a:schemeClr val="tx1">
                  <a:lumMod val="75000"/>
                  <a:lumOff val="25000"/>
                </a:schemeClr>
              </a:solidFill>
              <a:latin typeface="+mn-lt"/>
            </a:endParaRPr>
          </a:p>
          <a:p>
            <a:pPr eaLnBrk="0" hangingPunct="0">
              <a:lnSpc>
                <a:spcPct val="75000"/>
              </a:lnSpc>
              <a:spcBef>
                <a:spcPts val="600"/>
              </a:spcBef>
              <a:buFontTx/>
              <a:buChar char="•"/>
            </a:pPr>
            <a:r>
              <a:rPr kumimoji="0" lang="de-DE" sz="2000" dirty="0">
                <a:solidFill>
                  <a:schemeClr val="tx1">
                    <a:lumMod val="75000"/>
                    <a:lumOff val="25000"/>
                  </a:schemeClr>
                </a:solidFill>
                <a:latin typeface="+mn-lt"/>
              </a:rPr>
              <a:t> </a:t>
            </a:r>
            <a:r>
              <a:rPr lang="de-DE" sz="2000" dirty="0" err="1">
                <a:solidFill>
                  <a:schemeClr val="tx1">
                    <a:lumMod val="75000"/>
                    <a:lumOff val="25000"/>
                  </a:schemeClr>
                </a:solidFill>
                <a:latin typeface="+mn-lt"/>
              </a:rPr>
              <a:t>o</a:t>
            </a:r>
            <a:r>
              <a:rPr kumimoji="0" lang="de-DE" sz="2000" dirty="0" err="1" smtClean="0">
                <a:solidFill>
                  <a:schemeClr val="tx1">
                    <a:lumMod val="75000"/>
                    <a:lumOff val="25000"/>
                  </a:schemeClr>
                </a:solidFill>
                <a:latin typeface="+mn-lt"/>
              </a:rPr>
              <a:t>perating</a:t>
            </a:r>
            <a:r>
              <a:rPr kumimoji="0" lang="de-DE" sz="2000" dirty="0" smtClean="0">
                <a:solidFill>
                  <a:schemeClr val="tx1">
                    <a:lumMod val="75000"/>
                    <a:lumOff val="25000"/>
                  </a:schemeClr>
                </a:solidFill>
                <a:latin typeface="+mn-lt"/>
              </a:rPr>
              <a:t> </a:t>
            </a:r>
            <a:r>
              <a:rPr kumimoji="0" lang="de-DE" sz="2000" dirty="0" err="1">
                <a:solidFill>
                  <a:schemeClr val="tx1">
                    <a:lumMod val="75000"/>
                    <a:lumOff val="25000"/>
                  </a:schemeClr>
                </a:solidFill>
                <a:latin typeface="+mn-lt"/>
              </a:rPr>
              <a:t>circle</a:t>
            </a:r>
            <a:r>
              <a:rPr kumimoji="0" lang="de-DE" sz="2000" dirty="0">
                <a:solidFill>
                  <a:schemeClr val="tx1">
                    <a:lumMod val="75000"/>
                    <a:lumOff val="25000"/>
                  </a:schemeClr>
                </a:solidFill>
                <a:latin typeface="+mn-lt"/>
              </a:rPr>
              <a:t> out </a:t>
            </a:r>
            <a:r>
              <a:rPr kumimoji="0" lang="de-DE" sz="2000" dirty="0" err="1">
                <a:solidFill>
                  <a:schemeClr val="tx1">
                    <a:lumMod val="75000"/>
                    <a:lumOff val="25000"/>
                  </a:schemeClr>
                </a:solidFill>
                <a:latin typeface="+mn-lt"/>
              </a:rPr>
              <a:t>of</a:t>
            </a:r>
            <a:r>
              <a:rPr kumimoji="0" lang="de-DE" sz="2000" dirty="0">
                <a:solidFill>
                  <a:schemeClr val="tx1">
                    <a:lumMod val="75000"/>
                    <a:lumOff val="25000"/>
                  </a:schemeClr>
                </a:solidFill>
                <a:latin typeface="+mn-lt"/>
              </a:rPr>
              <a:t> </a:t>
            </a:r>
            <a:r>
              <a:rPr kumimoji="0" lang="de-DE" sz="2000" dirty="0" err="1">
                <a:solidFill>
                  <a:schemeClr val="tx1">
                    <a:lumMod val="75000"/>
                    <a:lumOff val="25000"/>
                  </a:schemeClr>
                </a:solidFill>
                <a:latin typeface="+mn-lt"/>
              </a:rPr>
              <a:t>operating</a:t>
            </a:r>
            <a:r>
              <a:rPr kumimoji="0" lang="de-DE" sz="2000" dirty="0">
                <a:solidFill>
                  <a:schemeClr val="tx1">
                    <a:lumMod val="75000"/>
                    <a:lumOff val="25000"/>
                  </a:schemeClr>
                </a:solidFill>
                <a:latin typeface="+mn-lt"/>
              </a:rPr>
              <a:t> </a:t>
            </a:r>
            <a:r>
              <a:rPr kumimoji="0" lang="de-DE" sz="2000" dirty="0" err="1">
                <a:solidFill>
                  <a:schemeClr val="tx1">
                    <a:lumMod val="75000"/>
                    <a:lumOff val="25000"/>
                  </a:schemeClr>
                </a:solidFill>
                <a:latin typeface="+mn-lt"/>
              </a:rPr>
              <a:t>manual</a:t>
            </a:r>
            <a:endParaRPr kumimoji="0" lang="en-GB" sz="2000" dirty="0">
              <a:solidFill>
                <a:schemeClr val="tx1">
                  <a:lumMod val="75000"/>
                  <a:lumOff val="25000"/>
                </a:schemeClr>
              </a:solidFill>
              <a:latin typeface="+mn-lt"/>
            </a:endParaRPr>
          </a:p>
        </p:txBody>
      </p:sp>
      <p:sp>
        <p:nvSpPr>
          <p:cNvPr id="13" name="Foliennummernplatzhalter 12"/>
          <p:cNvSpPr>
            <a:spLocks noGrp="1"/>
          </p:cNvSpPr>
          <p:nvPr>
            <p:ph type="sldNum" sz="quarter" idx="4"/>
          </p:nvPr>
        </p:nvSpPr>
        <p:spPr/>
        <p:txBody>
          <a:bodyPr/>
          <a:lstStyle/>
          <a:p>
            <a:fld id="{67E460E2-A79B-FD4C-875F-CB1722C97EA1}" type="slidenum">
              <a:rPr lang="de-DE" smtClean="0"/>
              <a:pPr/>
              <a:t>7</a:t>
            </a:fld>
            <a:endParaRPr lang="de-DE"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p:txBody>
          <a:bodyPr/>
          <a:lstStyle/>
          <a:p>
            <a:r>
              <a:rPr lang="de-DE" smtClean="0"/>
              <a:t>Superior Clamping and Gripping</a:t>
            </a:r>
            <a:endParaRPr lang="de-DE" dirty="0" smtClean="0"/>
          </a:p>
        </p:txBody>
      </p:sp>
      <p:sp>
        <p:nvSpPr>
          <p:cNvPr id="4" name="Foliennummernplatzhalter 3"/>
          <p:cNvSpPr>
            <a:spLocks noGrp="1"/>
          </p:cNvSpPr>
          <p:nvPr>
            <p:ph type="sldNum" sz="quarter" idx="4"/>
          </p:nvPr>
        </p:nvSpPr>
        <p:spPr/>
        <p:txBody>
          <a:bodyPr/>
          <a:lstStyle/>
          <a:p>
            <a:fld id="{67E460E2-A79B-FD4C-875F-CB1722C97EA1}" type="slidenum">
              <a:rPr lang="de-DE" smtClean="0"/>
              <a:pPr/>
              <a:t>70</a:t>
            </a:fld>
            <a:endParaRPr lang="de-DE" dirty="0"/>
          </a:p>
        </p:txBody>
      </p:sp>
      <p:sp>
        <p:nvSpPr>
          <p:cNvPr id="5" name="Titel 4"/>
          <p:cNvSpPr>
            <a:spLocks noGrp="1"/>
          </p:cNvSpPr>
          <p:nvPr>
            <p:ph type="title"/>
          </p:nvPr>
        </p:nvSpPr>
        <p:spPr/>
        <p:txBody>
          <a:bodyPr/>
          <a:lstStyle/>
          <a:p>
            <a:r>
              <a:rPr lang="en-US" dirty="0" smtClean="0"/>
              <a:t>Line Gantry </a:t>
            </a:r>
            <a:r>
              <a:rPr lang="de-DE" dirty="0" err="1" smtClean="0"/>
              <a:t>Pneumatic</a:t>
            </a:r>
            <a:r>
              <a:rPr lang="de-DE" dirty="0" smtClean="0"/>
              <a:t> LPE</a:t>
            </a:r>
            <a:endParaRPr lang="de-DE" dirty="0"/>
          </a:p>
        </p:txBody>
      </p:sp>
      <p:sp>
        <p:nvSpPr>
          <p:cNvPr id="6" name="Inhaltsplatzhalter 5"/>
          <p:cNvSpPr>
            <a:spLocks noGrp="1"/>
          </p:cNvSpPr>
          <p:nvPr>
            <p:ph sz="quarter" idx="12"/>
          </p:nvPr>
        </p:nvSpPr>
        <p:spPr>
          <a:xfrm>
            <a:off x="586844" y="1604434"/>
            <a:ext cx="7985656" cy="4237567"/>
          </a:xfrm>
        </p:spPr>
        <p:txBody>
          <a:bodyPr/>
          <a:lstStyle/>
          <a:p>
            <a:r>
              <a:rPr lang="de-DE" sz="1800" b="1" dirty="0" smtClean="0"/>
              <a:t>Ideal </a:t>
            </a:r>
            <a:r>
              <a:rPr lang="de-DE" sz="1800" b="1" dirty="0" err="1" smtClean="0"/>
              <a:t>application</a:t>
            </a:r>
            <a:r>
              <a:rPr lang="de-DE" sz="1800" b="1" dirty="0" smtClean="0"/>
              <a:t> </a:t>
            </a:r>
            <a:r>
              <a:rPr lang="de-DE" sz="1800" b="1" dirty="0" err="1" smtClean="0"/>
              <a:t>examples</a:t>
            </a:r>
            <a:r>
              <a:rPr lang="de-DE" sz="1800" b="1" dirty="0" smtClean="0"/>
              <a:t>:</a:t>
            </a:r>
          </a:p>
          <a:p>
            <a:r>
              <a:rPr lang="en-US" sz="1800" dirty="0" smtClean="0"/>
              <a:t>Handling and assembly technology, measurement and testing technology,</a:t>
            </a:r>
          </a:p>
          <a:p>
            <a:r>
              <a:rPr lang="en-US" sz="1800" dirty="0" smtClean="0"/>
              <a:t>component marking and identification, component assembly and</a:t>
            </a:r>
          </a:p>
          <a:p>
            <a:r>
              <a:rPr lang="en-US" sz="1800" dirty="0" smtClean="0"/>
              <a:t>final inspection in microelectronics, medical/surgical equipment etc.</a:t>
            </a:r>
            <a:endParaRPr lang="de-DE" sz="1800" dirty="0"/>
          </a:p>
        </p:txBody>
      </p:sp>
      <p:pic>
        <p:nvPicPr>
          <p:cNvPr id="2050" name="Picture 2"/>
          <p:cNvPicPr>
            <a:picLocks noGrp="1" noChangeAspect="1" noChangeArrowheads="1"/>
          </p:cNvPicPr>
          <p:nvPr>
            <p:ph sz="quarter" idx="11"/>
          </p:nvPr>
        </p:nvPicPr>
        <p:blipFill>
          <a:blip r:embed="rId2" cstate="print"/>
          <a:srcRect/>
          <a:stretch>
            <a:fillRect/>
          </a:stretch>
        </p:blipFill>
        <p:spPr bwMode="auto">
          <a:xfrm>
            <a:off x="549275" y="3640779"/>
            <a:ext cx="8116888" cy="207516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p:txBody>
          <a:bodyPr/>
          <a:lstStyle/>
          <a:p>
            <a:r>
              <a:rPr lang="de-DE" smtClean="0"/>
              <a:t>Superior Clamping and Gripping</a:t>
            </a:r>
            <a:endParaRPr lang="de-DE" dirty="0" smtClean="0"/>
          </a:p>
        </p:txBody>
      </p:sp>
      <p:sp>
        <p:nvSpPr>
          <p:cNvPr id="4" name="Foliennummernplatzhalter 3"/>
          <p:cNvSpPr>
            <a:spLocks noGrp="1"/>
          </p:cNvSpPr>
          <p:nvPr>
            <p:ph type="sldNum" sz="quarter" idx="4"/>
          </p:nvPr>
        </p:nvSpPr>
        <p:spPr/>
        <p:txBody>
          <a:bodyPr/>
          <a:lstStyle/>
          <a:p>
            <a:fld id="{67E460E2-A79B-FD4C-875F-CB1722C97EA1}" type="slidenum">
              <a:rPr lang="de-DE" smtClean="0"/>
              <a:pPr/>
              <a:t>71</a:t>
            </a:fld>
            <a:endParaRPr lang="de-DE" dirty="0"/>
          </a:p>
        </p:txBody>
      </p:sp>
      <p:sp>
        <p:nvSpPr>
          <p:cNvPr id="5" name="Titel 4"/>
          <p:cNvSpPr>
            <a:spLocks noGrp="1"/>
          </p:cNvSpPr>
          <p:nvPr>
            <p:ph type="title"/>
          </p:nvPr>
        </p:nvSpPr>
        <p:spPr/>
        <p:txBody>
          <a:bodyPr/>
          <a:lstStyle/>
          <a:p>
            <a:r>
              <a:rPr lang="en-US" dirty="0" smtClean="0"/>
              <a:t>Line Gantry </a:t>
            </a:r>
            <a:r>
              <a:rPr lang="de-DE" dirty="0" err="1" smtClean="0"/>
              <a:t>Electric</a:t>
            </a:r>
            <a:r>
              <a:rPr lang="de-DE" dirty="0" smtClean="0"/>
              <a:t> RPE</a:t>
            </a:r>
            <a:endParaRPr lang="de-DE" dirty="0"/>
          </a:p>
        </p:txBody>
      </p:sp>
      <p:sp>
        <p:nvSpPr>
          <p:cNvPr id="6" name="Inhaltsplatzhalter 5"/>
          <p:cNvSpPr>
            <a:spLocks noGrp="1"/>
          </p:cNvSpPr>
          <p:nvPr>
            <p:ph sz="quarter" idx="12"/>
          </p:nvPr>
        </p:nvSpPr>
        <p:spPr>
          <a:xfrm>
            <a:off x="586844" y="1604434"/>
            <a:ext cx="6414031" cy="4237567"/>
          </a:xfrm>
        </p:spPr>
        <p:txBody>
          <a:bodyPr/>
          <a:lstStyle/>
          <a:p>
            <a:r>
              <a:rPr lang="en-US" b="1" dirty="0" smtClean="0"/>
              <a:t>RPE</a:t>
            </a:r>
          </a:p>
          <a:p>
            <a:endParaRPr lang="en-US" sz="1400" dirty="0" smtClean="0"/>
          </a:p>
          <a:p>
            <a:r>
              <a:rPr lang="en-US" sz="1600" b="1" dirty="0" smtClean="0"/>
              <a:t>Your advantage:</a:t>
            </a:r>
          </a:p>
          <a:p>
            <a:pPr>
              <a:spcBef>
                <a:spcPts val="0"/>
              </a:spcBef>
            </a:pPr>
            <a:r>
              <a:rPr lang="en-US" sz="1600" dirty="0" smtClean="0"/>
              <a:t>Maximum flexibility – any positions can be programmed and </a:t>
            </a:r>
          </a:p>
          <a:p>
            <a:pPr>
              <a:spcBef>
                <a:spcPts val="0"/>
              </a:spcBef>
            </a:pPr>
            <a:r>
              <a:rPr lang="en-US" sz="1600" dirty="0" smtClean="0"/>
              <a:t>Reached in three dimensions.</a:t>
            </a:r>
          </a:p>
          <a:p>
            <a:pPr>
              <a:spcBef>
                <a:spcPts val="0"/>
              </a:spcBef>
            </a:pPr>
            <a:endParaRPr lang="en-US" sz="1600" dirty="0" smtClean="0"/>
          </a:p>
          <a:p>
            <a:pPr>
              <a:spcBef>
                <a:spcPts val="0"/>
              </a:spcBef>
            </a:pPr>
            <a:r>
              <a:rPr lang="en-US" sz="1600" dirty="0" smtClean="0"/>
              <a:t>The electric line gantries are available in two payload categories.</a:t>
            </a:r>
          </a:p>
          <a:p>
            <a:pPr>
              <a:spcBef>
                <a:spcPts val="0"/>
              </a:spcBef>
            </a:pPr>
            <a:r>
              <a:rPr lang="en-US" sz="1600" dirty="0" smtClean="0"/>
              <a:t>They consist of two high-quality linear axes with sturdy toothed belt</a:t>
            </a:r>
          </a:p>
          <a:p>
            <a:pPr>
              <a:spcBef>
                <a:spcPts val="0"/>
              </a:spcBef>
            </a:pPr>
            <a:r>
              <a:rPr lang="en-US" sz="1600" dirty="0" smtClean="0"/>
              <a:t>drive and a precision profiled rail guide for optimum running smoothness.</a:t>
            </a:r>
          </a:p>
          <a:p>
            <a:pPr>
              <a:spcBef>
                <a:spcPts val="0"/>
              </a:spcBef>
            </a:pPr>
            <a:r>
              <a:rPr lang="en-US" sz="1600" dirty="0" smtClean="0"/>
              <a:t>A vertical axis with spindle drive meets the high precision and</a:t>
            </a:r>
          </a:p>
          <a:p>
            <a:pPr>
              <a:spcBef>
                <a:spcPts val="0"/>
              </a:spcBef>
            </a:pPr>
            <a:r>
              <a:rPr lang="en-US" sz="1600" dirty="0" smtClean="0"/>
              <a:t>driving force demands. High-performance servo drives with direct</a:t>
            </a:r>
          </a:p>
          <a:p>
            <a:pPr>
              <a:spcBef>
                <a:spcPts val="0"/>
              </a:spcBef>
            </a:pPr>
            <a:r>
              <a:rPr lang="en-US" sz="1600" dirty="0" smtClean="0"/>
              <a:t>stroke measuring system ensure a high repeat accuracy.</a:t>
            </a:r>
          </a:p>
          <a:p>
            <a:pPr>
              <a:spcBef>
                <a:spcPts val="0"/>
              </a:spcBef>
            </a:pPr>
            <a:r>
              <a:rPr lang="en-US" sz="1600" dirty="0" smtClean="0"/>
              <a:t>All units are pre-assembled in assembly groups that are ready for use.</a:t>
            </a:r>
            <a:endParaRPr lang="de-DE" sz="1600" dirty="0"/>
          </a:p>
        </p:txBody>
      </p:sp>
      <p:pic>
        <p:nvPicPr>
          <p:cNvPr id="7" name="Picture 2"/>
          <p:cNvPicPr>
            <a:picLocks noGrp="1" noChangeAspect="1" noChangeArrowheads="1"/>
          </p:cNvPicPr>
          <p:nvPr>
            <p:ph sz="quarter" idx="11"/>
          </p:nvPr>
        </p:nvPicPr>
        <p:blipFill>
          <a:blip r:embed="rId2" cstate="print"/>
          <a:srcRect/>
          <a:stretch>
            <a:fillRect/>
          </a:stretch>
        </p:blipFill>
        <p:spPr bwMode="auto">
          <a:xfrm>
            <a:off x="6048374" y="1350172"/>
            <a:ext cx="2818669" cy="1869104"/>
          </a:xfrm>
          <a:prstGeom prst="rect">
            <a:avLst/>
          </a:prstGeom>
          <a:noFill/>
          <a:ln w="9525">
            <a:noFill/>
            <a:miter lim="800000"/>
            <a:headEnd/>
            <a:tailEnd/>
          </a:ln>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p:txBody>
          <a:bodyPr/>
          <a:lstStyle/>
          <a:p>
            <a:r>
              <a:rPr lang="de-DE" smtClean="0"/>
              <a:t>Superior Clamping and Gripping</a:t>
            </a:r>
            <a:endParaRPr lang="de-DE" dirty="0" smtClean="0"/>
          </a:p>
        </p:txBody>
      </p:sp>
      <p:sp>
        <p:nvSpPr>
          <p:cNvPr id="4" name="Foliennummernplatzhalter 3"/>
          <p:cNvSpPr>
            <a:spLocks noGrp="1"/>
          </p:cNvSpPr>
          <p:nvPr>
            <p:ph type="sldNum" sz="quarter" idx="4"/>
          </p:nvPr>
        </p:nvSpPr>
        <p:spPr/>
        <p:txBody>
          <a:bodyPr/>
          <a:lstStyle/>
          <a:p>
            <a:fld id="{67E460E2-A79B-FD4C-875F-CB1722C97EA1}" type="slidenum">
              <a:rPr lang="de-DE" smtClean="0"/>
              <a:pPr/>
              <a:t>72</a:t>
            </a:fld>
            <a:endParaRPr lang="de-DE" dirty="0"/>
          </a:p>
        </p:txBody>
      </p:sp>
      <p:sp>
        <p:nvSpPr>
          <p:cNvPr id="5" name="Titel 4"/>
          <p:cNvSpPr>
            <a:spLocks noGrp="1"/>
          </p:cNvSpPr>
          <p:nvPr>
            <p:ph type="title"/>
          </p:nvPr>
        </p:nvSpPr>
        <p:spPr/>
        <p:txBody>
          <a:bodyPr/>
          <a:lstStyle/>
          <a:p>
            <a:r>
              <a:rPr lang="en-US" dirty="0" smtClean="0"/>
              <a:t>Line Gantry </a:t>
            </a:r>
            <a:r>
              <a:rPr lang="de-DE" dirty="0" err="1" smtClean="0"/>
              <a:t>Electric</a:t>
            </a:r>
            <a:r>
              <a:rPr lang="de-DE" dirty="0" smtClean="0"/>
              <a:t> RPE</a:t>
            </a:r>
            <a:endParaRPr lang="de-DE" dirty="0"/>
          </a:p>
        </p:txBody>
      </p:sp>
      <p:sp>
        <p:nvSpPr>
          <p:cNvPr id="6" name="Inhaltsplatzhalter 5"/>
          <p:cNvSpPr>
            <a:spLocks noGrp="1"/>
          </p:cNvSpPr>
          <p:nvPr>
            <p:ph sz="quarter" idx="12"/>
          </p:nvPr>
        </p:nvSpPr>
        <p:spPr>
          <a:xfrm>
            <a:off x="586844" y="1604434"/>
            <a:ext cx="7976131" cy="4237567"/>
          </a:xfrm>
        </p:spPr>
        <p:txBody>
          <a:bodyPr/>
          <a:lstStyle/>
          <a:p>
            <a:r>
              <a:rPr lang="de-DE" sz="1800" b="1" dirty="0" smtClean="0"/>
              <a:t>Ideal </a:t>
            </a:r>
            <a:r>
              <a:rPr lang="de-DE" sz="1800" b="1" dirty="0" err="1" smtClean="0"/>
              <a:t>application</a:t>
            </a:r>
            <a:r>
              <a:rPr lang="de-DE" sz="1800" b="1" dirty="0" smtClean="0"/>
              <a:t> </a:t>
            </a:r>
            <a:r>
              <a:rPr lang="de-DE" sz="1800" b="1" dirty="0" err="1" smtClean="0"/>
              <a:t>examples</a:t>
            </a:r>
            <a:r>
              <a:rPr lang="de-DE" sz="1800" b="1" dirty="0" smtClean="0"/>
              <a:t>:</a:t>
            </a:r>
          </a:p>
          <a:p>
            <a:r>
              <a:rPr lang="en-US" sz="1800" dirty="0" smtClean="0"/>
              <a:t>Handling and assembly technology, measurement and testing technology,</a:t>
            </a:r>
          </a:p>
          <a:p>
            <a:r>
              <a:rPr lang="en-US" sz="1800" dirty="0" smtClean="0"/>
              <a:t>component marking and identification, component assembly and</a:t>
            </a:r>
          </a:p>
          <a:p>
            <a:r>
              <a:rPr lang="en-US" sz="1800" dirty="0" smtClean="0"/>
              <a:t>final inspection in microelectronics, medical/surgical equipment etc.</a:t>
            </a:r>
            <a:endParaRPr lang="de-DE" sz="1800" dirty="0"/>
          </a:p>
        </p:txBody>
      </p:sp>
      <p:pic>
        <p:nvPicPr>
          <p:cNvPr id="3075" name="Picture 3"/>
          <p:cNvPicPr>
            <a:picLocks noGrp="1" noChangeAspect="1" noChangeArrowheads="1"/>
          </p:cNvPicPr>
          <p:nvPr>
            <p:ph sz="quarter" idx="11"/>
          </p:nvPr>
        </p:nvPicPr>
        <p:blipFill>
          <a:blip r:embed="rId2" cstate="print"/>
          <a:srcRect/>
          <a:stretch>
            <a:fillRect/>
          </a:stretch>
        </p:blipFill>
        <p:spPr bwMode="auto">
          <a:xfrm>
            <a:off x="628119" y="3717449"/>
            <a:ext cx="7934856" cy="1586972"/>
          </a:xfrm>
          <a:prstGeom prst="rect">
            <a:avLst/>
          </a:prstGeom>
          <a:noFill/>
          <a:ln w="9525">
            <a:noFill/>
            <a:miter lim="800000"/>
            <a:headEnd/>
            <a:tailEnd/>
          </a:ln>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4"/>
          <p:cNvSpPr>
            <a:spLocks noGrp="1"/>
          </p:cNvSpPr>
          <p:nvPr>
            <p:ph type="ftr" sz="quarter" idx="4294967295"/>
          </p:nvPr>
        </p:nvSpPr>
        <p:spPr>
          <a:xfrm>
            <a:off x="0" y="6496050"/>
            <a:ext cx="5911850" cy="252413"/>
          </a:xfrm>
        </p:spPr>
        <p:txBody>
          <a:bodyPr/>
          <a:lstStyle/>
          <a:p>
            <a:pPr>
              <a:defRPr/>
            </a:pPr>
            <a:r>
              <a:rPr lang="en-US"/>
              <a:t>Linear modules basic training - Jakob Khoury</a:t>
            </a:r>
            <a:endParaRPr lang="de-DE"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Box 3"/>
          <p:cNvSpPr txBox="1">
            <a:spLocks noChangeArrowheads="1"/>
          </p:cNvSpPr>
          <p:nvPr/>
        </p:nvSpPr>
        <p:spPr bwMode="auto">
          <a:xfrm>
            <a:off x="609633" y="1928802"/>
            <a:ext cx="8605837" cy="3633945"/>
          </a:xfrm>
          <a:prstGeom prst="rect">
            <a:avLst/>
          </a:prstGeom>
          <a:noFill/>
          <a:ln w="9525">
            <a:noFill/>
            <a:miter lim="800000"/>
            <a:headEnd/>
            <a:tailEnd/>
          </a:ln>
        </p:spPr>
        <p:txBody>
          <a:bodyPr lIns="90000" tIns="46800" rIns="90000" bIns="46800">
            <a:spAutoFit/>
          </a:bodyPr>
          <a:lstStyle/>
          <a:p>
            <a:pPr eaLnBrk="0" hangingPunct="0">
              <a:spcBef>
                <a:spcPts val="600"/>
              </a:spcBef>
              <a:buFontTx/>
              <a:buChar char="•"/>
            </a:pPr>
            <a:r>
              <a:rPr kumimoji="0" lang="de-DE" sz="2000" dirty="0">
                <a:solidFill>
                  <a:schemeClr val="tx1">
                    <a:lumMod val="75000"/>
                    <a:lumOff val="25000"/>
                  </a:schemeClr>
                </a:solidFill>
                <a:latin typeface="+mn-lt"/>
              </a:rPr>
              <a:t> 6 </a:t>
            </a:r>
            <a:r>
              <a:rPr kumimoji="0" lang="de-DE" sz="2000" dirty="0" err="1">
                <a:solidFill>
                  <a:schemeClr val="tx1">
                    <a:lumMod val="75000"/>
                    <a:lumOff val="25000"/>
                  </a:schemeClr>
                </a:solidFill>
                <a:latin typeface="+mn-lt"/>
              </a:rPr>
              <a:t>sizes</a:t>
            </a:r>
            <a:r>
              <a:rPr kumimoji="0" lang="de-DE" sz="2000" dirty="0">
                <a:solidFill>
                  <a:schemeClr val="tx1">
                    <a:lumMod val="75000"/>
                    <a:lumOff val="25000"/>
                  </a:schemeClr>
                </a:solidFill>
                <a:latin typeface="+mn-lt"/>
              </a:rPr>
              <a:t> (30 N - 482 N)</a:t>
            </a:r>
          </a:p>
          <a:p>
            <a:pPr eaLnBrk="0" hangingPunct="0">
              <a:spcBef>
                <a:spcPts val="600"/>
              </a:spcBef>
              <a:buFontTx/>
              <a:buChar char="•"/>
            </a:pPr>
            <a:r>
              <a:rPr kumimoji="0" lang="de-DE" sz="2000" dirty="0">
                <a:solidFill>
                  <a:schemeClr val="tx1">
                    <a:lumMod val="75000"/>
                    <a:lumOff val="25000"/>
                  </a:schemeClr>
                </a:solidFill>
                <a:latin typeface="+mn-lt"/>
              </a:rPr>
              <a:t> </a:t>
            </a:r>
            <a:r>
              <a:rPr lang="de-DE" sz="2000" dirty="0" err="1">
                <a:solidFill>
                  <a:schemeClr val="tx1">
                    <a:lumMod val="75000"/>
                    <a:lumOff val="25000"/>
                  </a:schemeClr>
                </a:solidFill>
                <a:latin typeface="+mn-lt"/>
              </a:rPr>
              <a:t>s</a:t>
            </a:r>
            <a:r>
              <a:rPr kumimoji="0" lang="de-DE" sz="2000" dirty="0" err="1" smtClean="0">
                <a:solidFill>
                  <a:schemeClr val="tx1">
                    <a:lumMod val="75000"/>
                    <a:lumOff val="25000"/>
                  </a:schemeClr>
                </a:solidFill>
                <a:latin typeface="+mn-lt"/>
              </a:rPr>
              <a:t>trokes</a:t>
            </a:r>
            <a:r>
              <a:rPr kumimoji="0" lang="de-DE" sz="2000" dirty="0" smtClean="0">
                <a:solidFill>
                  <a:schemeClr val="tx1">
                    <a:lumMod val="75000"/>
                    <a:lumOff val="25000"/>
                  </a:schemeClr>
                </a:solidFill>
                <a:latin typeface="+mn-lt"/>
              </a:rPr>
              <a:t> </a:t>
            </a:r>
            <a:r>
              <a:rPr kumimoji="0" lang="de-DE" sz="2000" dirty="0">
                <a:solidFill>
                  <a:schemeClr val="tx1">
                    <a:lumMod val="75000"/>
                    <a:lumOff val="25000"/>
                  </a:schemeClr>
                </a:solidFill>
                <a:latin typeface="+mn-lt"/>
              </a:rPr>
              <a:t>14 - 150 mm</a:t>
            </a:r>
          </a:p>
          <a:p>
            <a:pPr>
              <a:lnSpc>
                <a:spcPct val="75000"/>
              </a:lnSpc>
              <a:spcBef>
                <a:spcPts val="600"/>
              </a:spcBef>
              <a:buFontTx/>
              <a:buChar char="•"/>
            </a:pPr>
            <a:r>
              <a:rPr kumimoji="0" lang="de-DE" sz="2000" dirty="0">
                <a:solidFill>
                  <a:schemeClr val="tx1">
                    <a:lumMod val="75000"/>
                    <a:lumOff val="25000"/>
                  </a:schemeClr>
                </a:solidFill>
                <a:latin typeface="+mn-lt"/>
              </a:rPr>
              <a:t> </a:t>
            </a:r>
            <a:r>
              <a:rPr kumimoji="0" lang="de-DE" sz="2000" dirty="0" smtClean="0">
                <a:solidFill>
                  <a:schemeClr val="tx1">
                    <a:lumMod val="75000"/>
                    <a:lumOff val="25000"/>
                  </a:schemeClr>
                </a:solidFill>
                <a:latin typeface="+mn-lt"/>
              </a:rPr>
              <a:t>p</a:t>
            </a:r>
            <a:r>
              <a:rPr kumimoji="0" lang="en-GB" sz="2000" dirty="0" err="1" smtClean="0">
                <a:solidFill>
                  <a:schemeClr val="tx1">
                    <a:lumMod val="75000"/>
                    <a:lumOff val="25000"/>
                  </a:schemeClr>
                </a:solidFill>
                <a:latin typeface="+mn-lt"/>
              </a:rPr>
              <a:t>recise</a:t>
            </a:r>
            <a:r>
              <a:rPr kumimoji="0" lang="en-GB" sz="2000" dirty="0" smtClean="0">
                <a:solidFill>
                  <a:schemeClr val="tx1">
                    <a:lumMod val="75000"/>
                    <a:lumOff val="25000"/>
                  </a:schemeClr>
                </a:solidFill>
                <a:latin typeface="+mn-lt"/>
              </a:rPr>
              <a:t> </a:t>
            </a:r>
            <a:r>
              <a:rPr kumimoji="0" lang="en-GB" sz="2000" dirty="0">
                <a:solidFill>
                  <a:schemeClr val="tx1">
                    <a:lumMod val="75000"/>
                    <a:lumOff val="25000"/>
                  </a:schemeClr>
                </a:solidFill>
                <a:latin typeface="+mn-lt"/>
              </a:rPr>
              <a:t>cross roller guidance </a:t>
            </a:r>
          </a:p>
          <a:p>
            <a:pPr>
              <a:lnSpc>
                <a:spcPct val="75000"/>
              </a:lnSpc>
              <a:spcBef>
                <a:spcPts val="600"/>
              </a:spcBef>
            </a:pPr>
            <a:r>
              <a:rPr kumimoji="0" lang="en-GB" sz="2000" dirty="0">
                <a:solidFill>
                  <a:schemeClr val="tx1">
                    <a:lumMod val="75000"/>
                    <a:lumOff val="25000"/>
                  </a:schemeClr>
                </a:solidFill>
                <a:latin typeface="+mn-lt"/>
              </a:rPr>
              <a:t>  (preloaded)</a:t>
            </a:r>
            <a:endParaRPr kumimoji="0" lang="de-DE" sz="2000" dirty="0">
              <a:solidFill>
                <a:schemeClr val="tx1">
                  <a:lumMod val="75000"/>
                  <a:lumOff val="25000"/>
                </a:schemeClr>
              </a:solidFill>
              <a:latin typeface="+mn-lt"/>
            </a:endParaRPr>
          </a:p>
          <a:p>
            <a:pPr eaLnBrk="0" hangingPunct="0">
              <a:spcBef>
                <a:spcPts val="600"/>
              </a:spcBef>
              <a:buFontTx/>
              <a:buChar char="•"/>
            </a:pPr>
            <a:r>
              <a:rPr kumimoji="0" lang="de-DE" sz="2000" dirty="0">
                <a:solidFill>
                  <a:schemeClr val="tx1">
                    <a:lumMod val="75000"/>
                    <a:lumOff val="25000"/>
                  </a:schemeClr>
                </a:solidFill>
                <a:latin typeface="+mn-lt"/>
              </a:rPr>
              <a:t> </a:t>
            </a:r>
            <a:r>
              <a:rPr kumimoji="0" lang="de-DE" sz="2000" dirty="0" err="1" smtClean="0">
                <a:solidFill>
                  <a:schemeClr val="tx1">
                    <a:lumMod val="75000"/>
                    <a:lumOff val="25000"/>
                  </a:schemeClr>
                </a:solidFill>
                <a:latin typeface="+mn-lt"/>
              </a:rPr>
              <a:t>compact</a:t>
            </a:r>
            <a:r>
              <a:rPr kumimoji="0" lang="de-DE" sz="2000" dirty="0" smtClean="0">
                <a:solidFill>
                  <a:schemeClr val="tx1">
                    <a:lumMod val="75000"/>
                    <a:lumOff val="25000"/>
                  </a:schemeClr>
                </a:solidFill>
                <a:latin typeface="+mn-lt"/>
              </a:rPr>
              <a:t> </a:t>
            </a:r>
            <a:r>
              <a:rPr kumimoji="0" lang="de-DE" sz="2000" dirty="0" err="1">
                <a:solidFill>
                  <a:schemeClr val="tx1">
                    <a:lumMod val="75000"/>
                    <a:lumOff val="25000"/>
                  </a:schemeClr>
                </a:solidFill>
                <a:latin typeface="+mn-lt"/>
              </a:rPr>
              <a:t>length</a:t>
            </a:r>
            <a:r>
              <a:rPr kumimoji="0" lang="de-DE" sz="2000" dirty="0">
                <a:solidFill>
                  <a:schemeClr val="tx1">
                    <a:lumMod val="75000"/>
                    <a:lumOff val="25000"/>
                  </a:schemeClr>
                </a:solidFill>
                <a:latin typeface="+mn-lt"/>
              </a:rPr>
              <a:t> </a:t>
            </a:r>
            <a:r>
              <a:rPr kumimoji="0" lang="de-DE" sz="2000" dirty="0" err="1">
                <a:solidFill>
                  <a:schemeClr val="tx1">
                    <a:lumMod val="75000"/>
                    <a:lumOff val="25000"/>
                  </a:schemeClr>
                </a:solidFill>
                <a:latin typeface="+mn-lt"/>
              </a:rPr>
              <a:t>optimised</a:t>
            </a:r>
            <a:r>
              <a:rPr kumimoji="0" lang="de-DE" sz="2000" dirty="0">
                <a:solidFill>
                  <a:schemeClr val="tx1">
                    <a:lumMod val="75000"/>
                    <a:lumOff val="25000"/>
                  </a:schemeClr>
                </a:solidFill>
                <a:latin typeface="+mn-lt"/>
              </a:rPr>
              <a:t> design </a:t>
            </a:r>
          </a:p>
          <a:p>
            <a:pPr eaLnBrk="0" hangingPunct="0">
              <a:spcBef>
                <a:spcPts val="600"/>
              </a:spcBef>
              <a:buFontTx/>
              <a:buChar char="•"/>
            </a:pPr>
            <a:r>
              <a:rPr kumimoji="0" lang="de-DE" sz="2000" dirty="0">
                <a:solidFill>
                  <a:schemeClr val="tx1">
                    <a:lumMod val="75000"/>
                    <a:lumOff val="25000"/>
                  </a:schemeClr>
                </a:solidFill>
                <a:latin typeface="+mn-lt"/>
              </a:rPr>
              <a:t> </a:t>
            </a:r>
            <a:r>
              <a:rPr kumimoji="0" lang="de-DE" sz="2000" dirty="0" smtClean="0">
                <a:solidFill>
                  <a:schemeClr val="tx1">
                    <a:lumMod val="75000"/>
                    <a:lumOff val="25000"/>
                  </a:schemeClr>
                </a:solidFill>
                <a:latin typeface="+mn-lt"/>
              </a:rPr>
              <a:t>p</a:t>
            </a:r>
            <a:r>
              <a:rPr kumimoji="0" lang="en-GB" sz="2000" dirty="0" err="1" smtClean="0">
                <a:solidFill>
                  <a:schemeClr val="tx1">
                    <a:lumMod val="75000"/>
                    <a:lumOff val="25000"/>
                  </a:schemeClr>
                </a:solidFill>
                <a:latin typeface="+mn-lt"/>
              </a:rPr>
              <a:t>rotected</a:t>
            </a:r>
            <a:r>
              <a:rPr kumimoji="0" lang="en-GB" sz="2000" dirty="0" smtClean="0">
                <a:solidFill>
                  <a:schemeClr val="tx1">
                    <a:lumMod val="75000"/>
                    <a:lumOff val="25000"/>
                  </a:schemeClr>
                </a:solidFill>
                <a:latin typeface="+mn-lt"/>
              </a:rPr>
              <a:t> </a:t>
            </a:r>
            <a:r>
              <a:rPr kumimoji="0" lang="en-GB" sz="2000" dirty="0">
                <a:solidFill>
                  <a:schemeClr val="tx1">
                    <a:lumMod val="75000"/>
                    <a:lumOff val="25000"/>
                  </a:schemeClr>
                </a:solidFill>
                <a:latin typeface="+mn-lt"/>
              </a:rPr>
              <a:t>guidance system by wipers</a:t>
            </a:r>
            <a:r>
              <a:rPr kumimoji="0" lang="de-DE" sz="2000" dirty="0">
                <a:solidFill>
                  <a:schemeClr val="tx1">
                    <a:lumMod val="75000"/>
                    <a:lumOff val="25000"/>
                  </a:schemeClr>
                </a:solidFill>
                <a:latin typeface="+mn-lt"/>
              </a:rPr>
              <a:t> </a:t>
            </a:r>
          </a:p>
          <a:p>
            <a:pPr eaLnBrk="0" hangingPunct="0">
              <a:spcBef>
                <a:spcPts val="600"/>
              </a:spcBef>
              <a:buFontTx/>
              <a:buChar char="•"/>
            </a:pPr>
            <a:r>
              <a:rPr kumimoji="0" lang="de-DE" sz="2000" dirty="0">
                <a:solidFill>
                  <a:schemeClr val="tx1">
                    <a:lumMod val="75000"/>
                    <a:lumOff val="25000"/>
                  </a:schemeClr>
                </a:solidFill>
                <a:latin typeface="+mn-lt"/>
              </a:rPr>
              <a:t> </a:t>
            </a:r>
            <a:r>
              <a:rPr kumimoji="0" lang="de-DE" sz="2000" dirty="0" smtClean="0">
                <a:solidFill>
                  <a:schemeClr val="tx1">
                    <a:lumMod val="75000"/>
                    <a:lumOff val="25000"/>
                  </a:schemeClr>
                </a:solidFill>
                <a:latin typeface="+mn-lt"/>
              </a:rPr>
              <a:t>m</a:t>
            </a:r>
            <a:r>
              <a:rPr kumimoji="0" lang="en-GB" sz="2000" dirty="0" err="1" smtClean="0">
                <a:solidFill>
                  <a:schemeClr val="tx1">
                    <a:lumMod val="75000"/>
                    <a:lumOff val="25000"/>
                  </a:schemeClr>
                </a:solidFill>
                <a:latin typeface="+mn-lt"/>
              </a:rPr>
              <a:t>oving</a:t>
            </a:r>
            <a:r>
              <a:rPr kumimoji="0" lang="en-GB" sz="2000" dirty="0" smtClean="0">
                <a:solidFill>
                  <a:schemeClr val="tx1">
                    <a:lumMod val="75000"/>
                    <a:lumOff val="25000"/>
                  </a:schemeClr>
                </a:solidFill>
                <a:latin typeface="+mn-lt"/>
              </a:rPr>
              <a:t> </a:t>
            </a:r>
            <a:r>
              <a:rPr kumimoji="0" lang="en-GB" sz="2000" dirty="0">
                <a:solidFill>
                  <a:schemeClr val="tx1">
                    <a:lumMod val="75000"/>
                    <a:lumOff val="25000"/>
                  </a:schemeClr>
                </a:solidFill>
                <a:latin typeface="+mn-lt"/>
              </a:rPr>
              <a:t>end plates or moving slider</a:t>
            </a:r>
            <a:endParaRPr kumimoji="0" lang="de-DE" sz="2000" dirty="0">
              <a:solidFill>
                <a:schemeClr val="tx1">
                  <a:lumMod val="75000"/>
                  <a:lumOff val="25000"/>
                </a:schemeClr>
              </a:solidFill>
              <a:latin typeface="+mn-lt"/>
            </a:endParaRPr>
          </a:p>
          <a:p>
            <a:pPr>
              <a:lnSpc>
                <a:spcPct val="75000"/>
              </a:lnSpc>
              <a:spcBef>
                <a:spcPts val="600"/>
              </a:spcBef>
              <a:buFontTx/>
              <a:buChar char="•"/>
            </a:pPr>
            <a:r>
              <a:rPr kumimoji="0" lang="de-DE" sz="2000" dirty="0">
                <a:solidFill>
                  <a:schemeClr val="tx1">
                    <a:lumMod val="75000"/>
                    <a:lumOff val="25000"/>
                  </a:schemeClr>
                </a:solidFill>
                <a:latin typeface="+mn-lt"/>
              </a:rPr>
              <a:t> </a:t>
            </a:r>
            <a:r>
              <a:rPr kumimoji="0" lang="de-DE" sz="2000" dirty="0" smtClean="0">
                <a:solidFill>
                  <a:schemeClr val="tx1">
                    <a:lumMod val="75000"/>
                    <a:lumOff val="25000"/>
                  </a:schemeClr>
                </a:solidFill>
                <a:latin typeface="+mn-lt"/>
              </a:rPr>
              <a:t>in </a:t>
            </a:r>
            <a:r>
              <a:rPr kumimoji="0" lang="de-DE" sz="2000" dirty="0" err="1">
                <a:solidFill>
                  <a:schemeClr val="tx1">
                    <a:lumMod val="75000"/>
                    <a:lumOff val="25000"/>
                  </a:schemeClr>
                </a:solidFill>
                <a:latin typeface="+mn-lt"/>
              </a:rPr>
              <a:t>the</a:t>
            </a:r>
            <a:r>
              <a:rPr kumimoji="0" lang="de-DE" sz="2000" dirty="0">
                <a:solidFill>
                  <a:schemeClr val="tx1">
                    <a:lumMod val="75000"/>
                    <a:lumOff val="25000"/>
                  </a:schemeClr>
                </a:solidFill>
                <a:latin typeface="+mn-lt"/>
              </a:rPr>
              <a:t> </a:t>
            </a:r>
            <a:r>
              <a:rPr kumimoji="0" lang="de-DE" sz="2000" dirty="0" err="1">
                <a:solidFill>
                  <a:schemeClr val="tx1">
                    <a:lumMod val="75000"/>
                    <a:lumOff val="25000"/>
                  </a:schemeClr>
                </a:solidFill>
                <a:latin typeface="+mn-lt"/>
              </a:rPr>
              <a:t>projection</a:t>
            </a:r>
            <a:r>
              <a:rPr kumimoji="0" lang="de-DE" sz="2000" dirty="0">
                <a:solidFill>
                  <a:schemeClr val="tx1">
                    <a:lumMod val="75000"/>
                    <a:lumOff val="25000"/>
                  </a:schemeClr>
                </a:solidFill>
                <a:latin typeface="+mn-lt"/>
              </a:rPr>
              <a:t> </a:t>
            </a:r>
            <a:r>
              <a:rPr kumimoji="0" lang="de-DE" sz="2000" dirty="0" err="1">
                <a:solidFill>
                  <a:schemeClr val="tx1">
                    <a:lumMod val="75000"/>
                    <a:lumOff val="25000"/>
                  </a:schemeClr>
                </a:solidFill>
                <a:latin typeface="+mn-lt"/>
              </a:rPr>
              <a:t>screen</a:t>
            </a:r>
            <a:r>
              <a:rPr kumimoji="0" lang="de-DE" sz="2000" dirty="0">
                <a:solidFill>
                  <a:schemeClr val="tx1">
                    <a:lumMod val="75000"/>
                    <a:lumOff val="25000"/>
                  </a:schemeClr>
                </a:solidFill>
                <a:latin typeface="+mn-lt"/>
              </a:rPr>
              <a:t> </a:t>
            </a:r>
            <a:r>
              <a:rPr kumimoji="0" lang="en-GB" sz="2000" dirty="0">
                <a:solidFill>
                  <a:schemeClr val="tx1">
                    <a:lumMod val="75000"/>
                    <a:lumOff val="25000"/>
                  </a:schemeClr>
                </a:solidFill>
                <a:latin typeface="+mn-lt"/>
              </a:rPr>
              <a:t>integrated dampers and proximity switches</a:t>
            </a:r>
            <a:endParaRPr kumimoji="0" lang="de-DE" sz="2000" dirty="0">
              <a:solidFill>
                <a:schemeClr val="tx1">
                  <a:lumMod val="75000"/>
                  <a:lumOff val="25000"/>
                </a:schemeClr>
              </a:solidFill>
              <a:latin typeface="+mn-lt"/>
            </a:endParaRPr>
          </a:p>
          <a:p>
            <a:pPr eaLnBrk="0" hangingPunct="0">
              <a:spcBef>
                <a:spcPts val="600"/>
              </a:spcBef>
              <a:buFontTx/>
              <a:buChar char="•"/>
            </a:pPr>
            <a:r>
              <a:rPr kumimoji="0" lang="de-DE" sz="2000" dirty="0">
                <a:solidFill>
                  <a:schemeClr val="tx1">
                    <a:lumMod val="75000"/>
                    <a:lumOff val="25000"/>
                  </a:schemeClr>
                </a:solidFill>
                <a:latin typeface="+mn-lt"/>
              </a:rPr>
              <a:t> </a:t>
            </a:r>
            <a:r>
              <a:rPr kumimoji="0" lang="de-DE" sz="2000" dirty="0" err="1" smtClean="0">
                <a:solidFill>
                  <a:schemeClr val="tx1">
                    <a:lumMod val="75000"/>
                    <a:lumOff val="25000"/>
                  </a:schemeClr>
                </a:solidFill>
                <a:latin typeface="+mn-lt"/>
              </a:rPr>
              <a:t>connection</a:t>
            </a:r>
            <a:r>
              <a:rPr kumimoji="0" lang="de-DE" sz="2000" dirty="0" smtClean="0">
                <a:solidFill>
                  <a:schemeClr val="tx1">
                    <a:lumMod val="75000"/>
                    <a:lumOff val="25000"/>
                  </a:schemeClr>
                </a:solidFill>
                <a:latin typeface="+mn-lt"/>
              </a:rPr>
              <a:t> </a:t>
            </a:r>
            <a:r>
              <a:rPr kumimoji="0" lang="de-DE" sz="2000" dirty="0" err="1">
                <a:solidFill>
                  <a:schemeClr val="tx1">
                    <a:lumMod val="75000"/>
                    <a:lumOff val="25000"/>
                  </a:schemeClr>
                </a:solidFill>
                <a:latin typeface="+mn-lt"/>
              </a:rPr>
              <a:t>dimensions</a:t>
            </a:r>
            <a:r>
              <a:rPr kumimoji="0" lang="de-DE" sz="2000" dirty="0">
                <a:solidFill>
                  <a:schemeClr val="tx1">
                    <a:lumMod val="75000"/>
                    <a:lumOff val="25000"/>
                  </a:schemeClr>
                </a:solidFill>
                <a:latin typeface="+mn-lt"/>
              </a:rPr>
              <a:t> </a:t>
            </a:r>
            <a:r>
              <a:rPr kumimoji="0" lang="de-DE" sz="2000" dirty="0" err="1">
                <a:solidFill>
                  <a:schemeClr val="tx1">
                    <a:lumMod val="75000"/>
                    <a:lumOff val="25000"/>
                  </a:schemeClr>
                </a:solidFill>
                <a:latin typeface="+mn-lt"/>
              </a:rPr>
              <a:t>identical</a:t>
            </a:r>
            <a:r>
              <a:rPr kumimoji="0" lang="de-DE" sz="2000" dirty="0">
                <a:solidFill>
                  <a:schemeClr val="tx1">
                    <a:lumMod val="75000"/>
                    <a:lumOff val="25000"/>
                  </a:schemeClr>
                </a:solidFill>
                <a:latin typeface="+mn-lt"/>
              </a:rPr>
              <a:t> </a:t>
            </a:r>
            <a:r>
              <a:rPr kumimoji="0" lang="de-DE" sz="2000" dirty="0" err="1">
                <a:solidFill>
                  <a:schemeClr val="tx1">
                    <a:lumMod val="75000"/>
                    <a:lumOff val="25000"/>
                  </a:schemeClr>
                </a:solidFill>
                <a:latin typeface="+mn-lt"/>
              </a:rPr>
              <a:t>for</a:t>
            </a:r>
            <a:r>
              <a:rPr kumimoji="0" lang="de-DE" sz="2000" dirty="0">
                <a:solidFill>
                  <a:schemeClr val="tx1">
                    <a:lumMod val="75000"/>
                    <a:lumOff val="25000"/>
                  </a:schemeClr>
                </a:solidFill>
                <a:latin typeface="+mn-lt"/>
              </a:rPr>
              <a:t> LM </a:t>
            </a:r>
            <a:r>
              <a:rPr kumimoji="0" lang="de-DE" sz="2000" dirty="0" err="1">
                <a:solidFill>
                  <a:schemeClr val="tx1">
                    <a:lumMod val="75000"/>
                    <a:lumOff val="25000"/>
                  </a:schemeClr>
                </a:solidFill>
                <a:latin typeface="+mn-lt"/>
              </a:rPr>
              <a:t>and</a:t>
            </a:r>
            <a:r>
              <a:rPr kumimoji="0" lang="de-DE" sz="2000" dirty="0">
                <a:solidFill>
                  <a:schemeClr val="tx1">
                    <a:lumMod val="75000"/>
                    <a:lumOff val="25000"/>
                  </a:schemeClr>
                </a:solidFill>
                <a:latin typeface="+mn-lt"/>
              </a:rPr>
              <a:t> KLM linear </a:t>
            </a:r>
            <a:r>
              <a:rPr kumimoji="0" lang="de-DE" sz="2000" dirty="0" err="1">
                <a:solidFill>
                  <a:schemeClr val="tx1">
                    <a:lumMod val="75000"/>
                    <a:lumOff val="25000"/>
                  </a:schemeClr>
                </a:solidFill>
                <a:latin typeface="+mn-lt"/>
              </a:rPr>
              <a:t>modules</a:t>
            </a:r>
            <a:r>
              <a:rPr kumimoji="0" lang="de-DE" sz="2000" dirty="0">
                <a:solidFill>
                  <a:schemeClr val="tx1">
                    <a:lumMod val="75000"/>
                    <a:lumOff val="25000"/>
                  </a:schemeClr>
                </a:solidFill>
                <a:latin typeface="+mn-lt"/>
              </a:rPr>
              <a:t> </a:t>
            </a:r>
            <a:r>
              <a:rPr kumimoji="0" lang="de-DE" sz="1600" dirty="0">
                <a:solidFill>
                  <a:schemeClr val="tx1">
                    <a:lumMod val="75000"/>
                    <a:lumOff val="25000"/>
                  </a:schemeClr>
                </a:solidFill>
                <a:latin typeface="+mn-lt"/>
              </a:rPr>
              <a:t>(</a:t>
            </a:r>
            <a:r>
              <a:rPr kumimoji="0" lang="de-DE" sz="1600" dirty="0" err="1">
                <a:solidFill>
                  <a:schemeClr val="tx1">
                    <a:lumMod val="75000"/>
                    <a:lumOff val="25000"/>
                  </a:schemeClr>
                </a:solidFill>
                <a:latin typeface="+mn-lt"/>
              </a:rPr>
              <a:t>from</a:t>
            </a:r>
            <a:r>
              <a:rPr kumimoji="0" lang="de-DE" sz="1600" dirty="0">
                <a:solidFill>
                  <a:schemeClr val="tx1">
                    <a:lumMod val="75000"/>
                    <a:lumOff val="25000"/>
                  </a:schemeClr>
                </a:solidFill>
                <a:latin typeface="+mn-lt"/>
              </a:rPr>
              <a:t> on </a:t>
            </a:r>
            <a:r>
              <a:rPr kumimoji="0" lang="de-DE" sz="1600" dirty="0" err="1">
                <a:solidFill>
                  <a:schemeClr val="tx1">
                    <a:lumMod val="75000"/>
                    <a:lumOff val="25000"/>
                  </a:schemeClr>
                </a:solidFill>
                <a:latin typeface="+mn-lt"/>
              </a:rPr>
              <a:t>size</a:t>
            </a:r>
            <a:r>
              <a:rPr kumimoji="0" lang="de-DE" sz="1600" dirty="0">
                <a:solidFill>
                  <a:schemeClr val="tx1">
                    <a:lumMod val="75000"/>
                    <a:lumOff val="25000"/>
                  </a:schemeClr>
                </a:solidFill>
                <a:latin typeface="+mn-lt"/>
              </a:rPr>
              <a:t> 25)</a:t>
            </a:r>
            <a:endParaRPr kumimoji="0" lang="de-DE" sz="2000" dirty="0">
              <a:solidFill>
                <a:schemeClr val="tx1">
                  <a:lumMod val="75000"/>
                  <a:lumOff val="25000"/>
                </a:schemeClr>
              </a:solidFill>
              <a:latin typeface="+mn-lt"/>
            </a:endParaRPr>
          </a:p>
          <a:p>
            <a:pPr eaLnBrk="0" hangingPunct="0">
              <a:spcBef>
                <a:spcPts val="600"/>
              </a:spcBef>
              <a:buFontTx/>
              <a:buChar char="•"/>
            </a:pPr>
            <a:r>
              <a:rPr kumimoji="0" lang="de-DE" sz="2000" dirty="0">
                <a:solidFill>
                  <a:schemeClr val="tx1">
                    <a:lumMod val="75000"/>
                    <a:lumOff val="25000"/>
                  </a:schemeClr>
                </a:solidFill>
                <a:latin typeface="+mn-lt"/>
              </a:rPr>
              <a:t> </a:t>
            </a:r>
            <a:r>
              <a:rPr kumimoji="0" lang="de-DE" sz="2000" dirty="0" err="1" smtClean="0">
                <a:solidFill>
                  <a:schemeClr val="tx1">
                    <a:lumMod val="75000"/>
                    <a:lumOff val="25000"/>
                  </a:schemeClr>
                </a:solidFill>
                <a:latin typeface="+mn-lt"/>
              </a:rPr>
              <a:t>rod</a:t>
            </a:r>
            <a:r>
              <a:rPr kumimoji="0" lang="de-DE" sz="2000" dirty="0" smtClean="0">
                <a:solidFill>
                  <a:schemeClr val="tx1">
                    <a:lumMod val="75000"/>
                    <a:lumOff val="25000"/>
                  </a:schemeClr>
                </a:solidFill>
                <a:latin typeface="+mn-lt"/>
              </a:rPr>
              <a:t> </a:t>
            </a:r>
            <a:r>
              <a:rPr kumimoji="0" lang="de-DE" sz="2000" dirty="0">
                <a:solidFill>
                  <a:schemeClr val="tx1">
                    <a:lumMod val="75000"/>
                    <a:lumOff val="25000"/>
                  </a:schemeClr>
                </a:solidFill>
                <a:latin typeface="+mn-lt"/>
              </a:rPr>
              <a:t>lock </a:t>
            </a:r>
            <a:r>
              <a:rPr kumimoji="0" lang="de-DE" sz="2000" dirty="0" err="1">
                <a:solidFill>
                  <a:schemeClr val="tx1">
                    <a:lumMod val="75000"/>
                    <a:lumOff val="25000"/>
                  </a:schemeClr>
                </a:solidFill>
                <a:latin typeface="+mn-lt"/>
              </a:rPr>
              <a:t>possible</a:t>
            </a:r>
            <a:r>
              <a:rPr kumimoji="0" lang="de-DE" sz="2000" dirty="0">
                <a:solidFill>
                  <a:schemeClr val="tx1">
                    <a:lumMod val="75000"/>
                    <a:lumOff val="25000"/>
                  </a:schemeClr>
                </a:solidFill>
                <a:latin typeface="+mn-lt"/>
              </a:rPr>
              <a:t> – </a:t>
            </a:r>
            <a:r>
              <a:rPr kumimoji="0" lang="de-DE" sz="2000" dirty="0" err="1">
                <a:solidFill>
                  <a:schemeClr val="tx1">
                    <a:lumMod val="75000"/>
                    <a:lumOff val="25000"/>
                  </a:schemeClr>
                </a:solidFill>
                <a:latin typeface="+mn-lt"/>
              </a:rPr>
              <a:t>can</a:t>
            </a:r>
            <a:r>
              <a:rPr kumimoji="0" lang="de-DE" sz="2000" dirty="0">
                <a:solidFill>
                  <a:schemeClr val="tx1">
                    <a:lumMod val="75000"/>
                    <a:lumOff val="25000"/>
                  </a:schemeClr>
                </a:solidFill>
                <a:latin typeface="+mn-lt"/>
              </a:rPr>
              <a:t> </a:t>
            </a:r>
            <a:r>
              <a:rPr kumimoji="0" lang="de-DE" sz="2000" dirty="0" err="1">
                <a:solidFill>
                  <a:schemeClr val="tx1">
                    <a:lumMod val="75000"/>
                    <a:lumOff val="25000"/>
                  </a:schemeClr>
                </a:solidFill>
                <a:latin typeface="+mn-lt"/>
              </a:rPr>
              <a:t>be</a:t>
            </a:r>
            <a:r>
              <a:rPr kumimoji="0" lang="de-DE" sz="2000" dirty="0">
                <a:solidFill>
                  <a:schemeClr val="tx1">
                    <a:lumMod val="75000"/>
                    <a:lumOff val="25000"/>
                  </a:schemeClr>
                </a:solidFill>
                <a:latin typeface="+mn-lt"/>
              </a:rPr>
              <a:t> </a:t>
            </a:r>
            <a:r>
              <a:rPr kumimoji="0" lang="de-DE" sz="2000" dirty="0" err="1">
                <a:solidFill>
                  <a:schemeClr val="tx1">
                    <a:lumMod val="75000"/>
                    <a:lumOff val="25000"/>
                  </a:schemeClr>
                </a:solidFill>
                <a:latin typeface="+mn-lt"/>
              </a:rPr>
              <a:t>retrofitted</a:t>
            </a:r>
            <a:r>
              <a:rPr kumimoji="0" lang="de-DE" sz="2000" dirty="0">
                <a:solidFill>
                  <a:schemeClr val="tx1">
                    <a:lumMod val="75000"/>
                    <a:lumOff val="25000"/>
                  </a:schemeClr>
                </a:solidFill>
                <a:latin typeface="+mn-lt"/>
              </a:rPr>
              <a:t> </a:t>
            </a:r>
            <a:r>
              <a:rPr kumimoji="0" lang="de-DE" sz="1600" dirty="0">
                <a:solidFill>
                  <a:schemeClr val="tx1">
                    <a:lumMod val="75000"/>
                    <a:lumOff val="25000"/>
                  </a:schemeClr>
                </a:solidFill>
                <a:latin typeface="+mn-lt"/>
              </a:rPr>
              <a:t>(</a:t>
            </a:r>
            <a:r>
              <a:rPr kumimoji="0" lang="de-DE" sz="1600" dirty="0" err="1">
                <a:solidFill>
                  <a:schemeClr val="tx1">
                    <a:lumMod val="75000"/>
                    <a:lumOff val="25000"/>
                  </a:schemeClr>
                </a:solidFill>
                <a:latin typeface="+mn-lt"/>
              </a:rPr>
              <a:t>from</a:t>
            </a:r>
            <a:r>
              <a:rPr kumimoji="0" lang="de-DE" sz="1600" dirty="0">
                <a:solidFill>
                  <a:schemeClr val="tx1">
                    <a:lumMod val="75000"/>
                    <a:lumOff val="25000"/>
                  </a:schemeClr>
                </a:solidFill>
                <a:latin typeface="+mn-lt"/>
              </a:rPr>
              <a:t> on </a:t>
            </a:r>
            <a:r>
              <a:rPr kumimoji="0" lang="de-DE" sz="1600" dirty="0" err="1">
                <a:solidFill>
                  <a:schemeClr val="tx1">
                    <a:lumMod val="75000"/>
                    <a:lumOff val="25000"/>
                  </a:schemeClr>
                </a:solidFill>
                <a:latin typeface="+mn-lt"/>
              </a:rPr>
              <a:t>size</a:t>
            </a:r>
            <a:r>
              <a:rPr kumimoji="0" lang="de-DE" sz="1600" dirty="0">
                <a:solidFill>
                  <a:schemeClr val="tx1">
                    <a:lumMod val="75000"/>
                    <a:lumOff val="25000"/>
                  </a:schemeClr>
                </a:solidFill>
                <a:latin typeface="+mn-lt"/>
              </a:rPr>
              <a:t> 50)  </a:t>
            </a:r>
            <a:endParaRPr kumimoji="0" lang="de-DE" sz="2000" dirty="0">
              <a:solidFill>
                <a:schemeClr val="tx1">
                  <a:lumMod val="75000"/>
                  <a:lumOff val="25000"/>
                </a:schemeClr>
              </a:solidFill>
              <a:latin typeface="+mn-lt"/>
            </a:endParaRPr>
          </a:p>
        </p:txBody>
      </p:sp>
      <p:sp>
        <p:nvSpPr>
          <p:cNvPr id="18434" name="Titel 2"/>
          <p:cNvSpPr>
            <a:spLocks noGrp="1"/>
          </p:cNvSpPr>
          <p:nvPr>
            <p:ph type="title"/>
          </p:nvPr>
        </p:nvSpPr>
        <p:spPr/>
        <p:txBody>
          <a:bodyPr/>
          <a:lstStyle/>
          <a:p>
            <a:r>
              <a:rPr lang="de-DE" dirty="0" err="1" smtClean="0"/>
              <a:t>Pneumatic</a:t>
            </a:r>
            <a:r>
              <a:rPr lang="de-DE" dirty="0" smtClean="0"/>
              <a:t> </a:t>
            </a:r>
            <a:r>
              <a:rPr lang="de-DE" dirty="0" err="1" smtClean="0"/>
              <a:t>components</a:t>
            </a:r>
            <a:endParaRPr lang="de-DE" dirty="0" smtClean="0"/>
          </a:p>
        </p:txBody>
      </p:sp>
      <p:sp>
        <p:nvSpPr>
          <p:cNvPr id="5" name="Fußzeilenplatzhalter 4"/>
          <p:cNvSpPr>
            <a:spLocks noGrp="1"/>
          </p:cNvSpPr>
          <p:nvPr>
            <p:ph type="ftr" sz="quarter" idx="3"/>
          </p:nvPr>
        </p:nvSpPr>
        <p:spPr/>
        <p:txBody>
          <a:bodyPr/>
          <a:lstStyle/>
          <a:p>
            <a:pPr>
              <a:defRPr/>
            </a:pPr>
            <a:r>
              <a:rPr lang="en-US"/>
              <a:t>Linear modules basic training - Jakob Khoury</a:t>
            </a:r>
            <a:endParaRPr lang="de-DE" dirty="0"/>
          </a:p>
        </p:txBody>
      </p:sp>
      <p:sp>
        <p:nvSpPr>
          <p:cNvPr id="18437" name="Text Box 4"/>
          <p:cNvSpPr txBox="1">
            <a:spLocks noChangeArrowheads="1"/>
          </p:cNvSpPr>
          <p:nvPr/>
        </p:nvSpPr>
        <p:spPr bwMode="auto">
          <a:xfrm>
            <a:off x="596903" y="1295400"/>
            <a:ext cx="4475163" cy="525401"/>
          </a:xfrm>
          <a:prstGeom prst="rect">
            <a:avLst/>
          </a:prstGeom>
          <a:noFill/>
          <a:ln w="9525">
            <a:noFill/>
            <a:miter lim="800000"/>
            <a:headEnd/>
            <a:tailEnd/>
          </a:ln>
        </p:spPr>
        <p:txBody>
          <a:bodyPr lIns="90000" tIns="46800" rIns="90000" bIns="46800">
            <a:spAutoFit/>
          </a:bodyPr>
          <a:lstStyle/>
          <a:p>
            <a:pPr>
              <a:spcBef>
                <a:spcPct val="50000"/>
              </a:spcBef>
            </a:pPr>
            <a:r>
              <a:rPr lang="de-DE" sz="2800" dirty="0">
                <a:solidFill>
                  <a:srgbClr val="163967"/>
                </a:solidFill>
                <a:latin typeface="+mn-lt"/>
              </a:rPr>
              <a:t>CLM 08, 10, 25, 50, 100, 200</a:t>
            </a:r>
          </a:p>
        </p:txBody>
      </p:sp>
      <p:pic>
        <p:nvPicPr>
          <p:cNvPr id="18438" name="Picture 2" descr="_Pic43"/>
          <p:cNvPicPr>
            <a:picLocks noChangeAspect="1" noChangeArrowheads="1"/>
          </p:cNvPicPr>
          <p:nvPr/>
        </p:nvPicPr>
        <p:blipFill>
          <a:blip r:embed="rId2" cstate="print"/>
          <a:srcRect/>
          <a:stretch>
            <a:fillRect/>
          </a:stretch>
        </p:blipFill>
        <p:spPr bwMode="auto">
          <a:xfrm>
            <a:off x="5214938" y="1285875"/>
            <a:ext cx="3600450" cy="1897063"/>
          </a:xfrm>
          <a:prstGeom prst="rect">
            <a:avLst/>
          </a:prstGeom>
          <a:noFill/>
          <a:ln w="9525">
            <a:noFill/>
            <a:miter lim="800000"/>
            <a:headEnd/>
            <a:tailEnd/>
          </a:ln>
        </p:spPr>
      </p:pic>
      <p:sp>
        <p:nvSpPr>
          <p:cNvPr id="18439" name="Textfeld 17"/>
          <p:cNvSpPr txBox="1">
            <a:spLocks noChangeArrowheads="1"/>
          </p:cNvSpPr>
          <p:nvPr/>
        </p:nvSpPr>
        <p:spPr bwMode="auto">
          <a:xfrm>
            <a:off x="7858125" y="3357563"/>
            <a:ext cx="168275" cy="215900"/>
          </a:xfrm>
          <a:prstGeom prst="rect">
            <a:avLst/>
          </a:prstGeom>
          <a:noFill/>
          <a:ln w="9525">
            <a:noFill/>
            <a:miter lim="800000"/>
            <a:headEnd/>
            <a:tailEnd/>
          </a:ln>
        </p:spPr>
        <p:txBody>
          <a:bodyPr>
            <a:spAutoFit/>
          </a:bodyPr>
          <a:lstStyle/>
          <a:p>
            <a:pPr algn="ctr"/>
            <a:r>
              <a:rPr lang="de-DE" sz="800" b="1">
                <a:solidFill>
                  <a:schemeClr val="bg1"/>
                </a:solidFill>
              </a:rPr>
              <a:t>3</a:t>
            </a:r>
          </a:p>
        </p:txBody>
      </p:sp>
      <p:sp>
        <p:nvSpPr>
          <p:cNvPr id="18440" name="Abgerundetes Rechteck 30"/>
          <p:cNvSpPr>
            <a:spLocks noChangeArrowheads="1"/>
          </p:cNvSpPr>
          <p:nvPr/>
        </p:nvSpPr>
        <p:spPr bwMode="auto">
          <a:xfrm>
            <a:off x="6858000" y="3357563"/>
            <a:ext cx="2071688" cy="1285875"/>
          </a:xfrm>
          <a:prstGeom prst="roundRect">
            <a:avLst>
              <a:gd name="adj" fmla="val 16667"/>
            </a:avLst>
          </a:prstGeom>
          <a:noFill/>
          <a:ln w="12700" algn="ctr">
            <a:noFill/>
            <a:round/>
            <a:headEnd/>
            <a:tailEnd/>
          </a:ln>
        </p:spPr>
        <p:txBody>
          <a:bodyPr/>
          <a:lstStyle/>
          <a:p>
            <a:pPr algn="ctr"/>
            <a:endParaRPr lang="de-DE" sz="2000"/>
          </a:p>
        </p:txBody>
      </p:sp>
      <p:grpSp>
        <p:nvGrpSpPr>
          <p:cNvPr id="32" name="Gruppieren 68"/>
          <p:cNvGrpSpPr>
            <a:grpSpLocks/>
          </p:cNvGrpSpPr>
          <p:nvPr/>
        </p:nvGrpSpPr>
        <p:grpSpPr bwMode="auto">
          <a:xfrm>
            <a:off x="7000847" y="2916247"/>
            <a:ext cx="1928868" cy="897845"/>
            <a:chOff x="7215176" y="2916621"/>
            <a:chExt cx="1700403" cy="897453"/>
          </a:xfrm>
        </p:grpSpPr>
        <p:grpSp>
          <p:nvGrpSpPr>
            <p:cNvPr id="33" name="Gruppieren 26"/>
            <p:cNvGrpSpPr>
              <a:grpSpLocks/>
            </p:cNvGrpSpPr>
            <p:nvPr/>
          </p:nvGrpSpPr>
          <p:grpSpPr bwMode="auto">
            <a:xfrm>
              <a:off x="7215176" y="3130922"/>
              <a:ext cx="1596778" cy="257189"/>
              <a:chOff x="6500401" y="3457464"/>
              <a:chExt cx="1597177" cy="257051"/>
            </a:xfrm>
          </p:grpSpPr>
          <p:grpSp>
            <p:nvGrpSpPr>
              <p:cNvPr id="49" name="Gruppieren 12"/>
              <p:cNvGrpSpPr>
                <a:grpSpLocks/>
              </p:cNvGrpSpPr>
              <p:nvPr/>
            </p:nvGrpSpPr>
            <p:grpSpPr bwMode="auto">
              <a:xfrm>
                <a:off x="6500401" y="3457464"/>
                <a:ext cx="180045" cy="179902"/>
                <a:chOff x="7352816" y="3260792"/>
                <a:chExt cx="300671" cy="311536"/>
              </a:xfrm>
            </p:grpSpPr>
            <p:sp>
              <p:nvSpPr>
                <p:cNvPr id="51" name="Ellipse 13"/>
                <p:cNvSpPr>
                  <a:spLocks noChangeArrowheads="1"/>
                </p:cNvSpPr>
                <p:nvPr/>
              </p:nvSpPr>
              <p:spPr bwMode="auto">
                <a:xfrm>
                  <a:off x="7392929" y="3344116"/>
                  <a:ext cx="210470" cy="218076"/>
                </a:xfrm>
                <a:prstGeom prst="ellipse">
                  <a:avLst/>
                </a:prstGeom>
                <a:solidFill>
                  <a:schemeClr val="tx1"/>
                </a:solidFill>
                <a:ln w="6350" algn="ctr">
                  <a:solidFill>
                    <a:schemeClr val="tx1"/>
                  </a:solidFill>
                  <a:round/>
                  <a:headEnd/>
                  <a:tailEnd/>
                </a:ln>
              </p:spPr>
              <p:txBody>
                <a:bodyPr/>
                <a:lstStyle/>
                <a:p>
                  <a:pPr algn="ctr" eaLnBrk="0" hangingPunct="0"/>
                  <a:endParaRPr lang="de-DE" sz="800" b="1"/>
                </a:p>
              </p:txBody>
            </p:sp>
            <p:sp>
              <p:nvSpPr>
                <p:cNvPr id="52" name="Textfeld 14"/>
                <p:cNvSpPr txBox="1">
                  <a:spLocks noChangeArrowheads="1"/>
                </p:cNvSpPr>
                <p:nvPr/>
              </p:nvSpPr>
              <p:spPr bwMode="auto">
                <a:xfrm>
                  <a:off x="7352816" y="3260792"/>
                  <a:ext cx="300671" cy="311536"/>
                </a:xfrm>
                <a:prstGeom prst="rect">
                  <a:avLst/>
                </a:prstGeom>
                <a:noFill/>
                <a:ln w="9525">
                  <a:noFill/>
                  <a:miter lim="800000"/>
                  <a:headEnd/>
                  <a:tailEnd/>
                </a:ln>
              </p:spPr>
              <p:txBody>
                <a:bodyPr>
                  <a:spAutoFit/>
                </a:bodyPr>
                <a:lstStyle/>
                <a:p>
                  <a:pPr algn="ctr"/>
                  <a:r>
                    <a:rPr lang="de-DE" sz="800" b="1">
                      <a:solidFill>
                        <a:schemeClr val="bg1"/>
                      </a:solidFill>
                    </a:rPr>
                    <a:t>2</a:t>
                  </a:r>
                </a:p>
              </p:txBody>
            </p:sp>
          </p:grpSp>
          <p:sp>
            <p:nvSpPr>
              <p:cNvPr id="50" name="Textfeld 22"/>
              <p:cNvSpPr txBox="1">
                <a:spLocks noChangeArrowheads="1"/>
              </p:cNvSpPr>
              <p:nvPr/>
            </p:nvSpPr>
            <p:spPr bwMode="auto">
              <a:xfrm>
                <a:off x="6643704" y="3468533"/>
                <a:ext cx="1453874" cy="245982"/>
              </a:xfrm>
              <a:prstGeom prst="rect">
                <a:avLst/>
              </a:prstGeom>
              <a:noFill/>
              <a:ln w="9525">
                <a:noFill/>
                <a:miter lim="800000"/>
                <a:headEnd/>
                <a:tailEnd/>
              </a:ln>
            </p:spPr>
            <p:txBody>
              <a:bodyPr>
                <a:spAutoFit/>
              </a:bodyPr>
              <a:lstStyle/>
              <a:p>
                <a:r>
                  <a:rPr lang="de-DE" sz="1000" b="1" dirty="0">
                    <a:solidFill>
                      <a:schemeClr val="tx1">
                        <a:lumMod val="75000"/>
                        <a:lumOff val="25000"/>
                      </a:schemeClr>
                    </a:solidFill>
                    <a:latin typeface="+mn-lt"/>
                  </a:rPr>
                  <a:t>Drive</a:t>
                </a:r>
              </a:p>
            </p:txBody>
          </p:sp>
        </p:grpSp>
        <p:grpSp>
          <p:nvGrpSpPr>
            <p:cNvPr id="34" name="Gruppieren 26"/>
            <p:cNvGrpSpPr>
              <a:grpSpLocks/>
            </p:cNvGrpSpPr>
            <p:nvPr/>
          </p:nvGrpSpPr>
          <p:grpSpPr bwMode="auto">
            <a:xfrm>
              <a:off x="7215190" y="3345250"/>
              <a:ext cx="1700389" cy="257175"/>
              <a:chOff x="6500401" y="3457465"/>
              <a:chExt cx="1700814" cy="257036"/>
            </a:xfrm>
          </p:grpSpPr>
          <p:grpSp>
            <p:nvGrpSpPr>
              <p:cNvPr id="45" name="Gruppieren 12"/>
              <p:cNvGrpSpPr>
                <a:grpSpLocks/>
              </p:cNvGrpSpPr>
              <p:nvPr/>
            </p:nvGrpSpPr>
            <p:grpSpPr bwMode="auto">
              <a:xfrm>
                <a:off x="6500401" y="3457465"/>
                <a:ext cx="180045" cy="215328"/>
                <a:chOff x="7352816" y="3260792"/>
                <a:chExt cx="300671" cy="372883"/>
              </a:xfrm>
            </p:grpSpPr>
            <p:sp>
              <p:nvSpPr>
                <p:cNvPr id="47" name="Ellipse 13"/>
                <p:cNvSpPr>
                  <a:spLocks noChangeArrowheads="1"/>
                </p:cNvSpPr>
                <p:nvPr/>
              </p:nvSpPr>
              <p:spPr bwMode="auto">
                <a:xfrm>
                  <a:off x="7392929" y="3344116"/>
                  <a:ext cx="210470" cy="218076"/>
                </a:xfrm>
                <a:prstGeom prst="ellipse">
                  <a:avLst/>
                </a:prstGeom>
                <a:solidFill>
                  <a:schemeClr val="tx1"/>
                </a:solidFill>
                <a:ln w="6350" algn="ctr">
                  <a:solidFill>
                    <a:schemeClr val="tx1"/>
                  </a:solidFill>
                  <a:round/>
                  <a:headEnd/>
                  <a:tailEnd/>
                </a:ln>
              </p:spPr>
              <p:txBody>
                <a:bodyPr/>
                <a:lstStyle/>
                <a:p>
                  <a:pPr algn="ctr" eaLnBrk="0" hangingPunct="0"/>
                  <a:endParaRPr lang="de-DE" sz="800" b="1"/>
                </a:p>
              </p:txBody>
            </p:sp>
            <p:sp>
              <p:nvSpPr>
                <p:cNvPr id="48" name="Textfeld 14"/>
                <p:cNvSpPr txBox="1">
                  <a:spLocks noChangeArrowheads="1"/>
                </p:cNvSpPr>
                <p:nvPr/>
              </p:nvSpPr>
              <p:spPr bwMode="auto">
                <a:xfrm>
                  <a:off x="7352816" y="3260792"/>
                  <a:ext cx="300671" cy="372883"/>
                </a:xfrm>
                <a:prstGeom prst="rect">
                  <a:avLst/>
                </a:prstGeom>
                <a:noFill/>
                <a:ln w="9525">
                  <a:noFill/>
                  <a:miter lim="800000"/>
                  <a:headEnd/>
                  <a:tailEnd/>
                </a:ln>
              </p:spPr>
              <p:txBody>
                <a:bodyPr>
                  <a:spAutoFit/>
                </a:bodyPr>
                <a:lstStyle/>
                <a:p>
                  <a:pPr algn="ctr"/>
                  <a:r>
                    <a:rPr lang="de-DE" sz="800" b="1">
                      <a:solidFill>
                        <a:schemeClr val="bg1"/>
                      </a:solidFill>
                    </a:rPr>
                    <a:t>3</a:t>
                  </a:r>
                </a:p>
              </p:txBody>
            </p:sp>
          </p:grpSp>
          <p:sp>
            <p:nvSpPr>
              <p:cNvPr id="46" name="Textfeld 22"/>
              <p:cNvSpPr txBox="1">
                <a:spLocks noChangeArrowheads="1"/>
              </p:cNvSpPr>
              <p:nvPr/>
            </p:nvSpPr>
            <p:spPr bwMode="auto">
              <a:xfrm>
                <a:off x="6643708" y="3468520"/>
                <a:ext cx="1557507" cy="245981"/>
              </a:xfrm>
              <a:prstGeom prst="rect">
                <a:avLst/>
              </a:prstGeom>
              <a:noFill/>
              <a:ln w="9525">
                <a:noFill/>
                <a:miter lim="800000"/>
                <a:headEnd/>
                <a:tailEnd/>
              </a:ln>
            </p:spPr>
            <p:txBody>
              <a:bodyPr wrap="square">
                <a:spAutoFit/>
              </a:bodyPr>
              <a:lstStyle/>
              <a:p>
                <a:r>
                  <a:rPr lang="de-DE" sz="1000" b="1" dirty="0">
                    <a:solidFill>
                      <a:schemeClr val="tx1">
                        <a:lumMod val="75000"/>
                        <a:lumOff val="25000"/>
                      </a:schemeClr>
                    </a:solidFill>
                    <a:latin typeface="+mn-lt"/>
                  </a:rPr>
                  <a:t>Modular design hole </a:t>
                </a:r>
                <a:r>
                  <a:rPr lang="de-DE" sz="1000" b="1" dirty="0" err="1">
                    <a:solidFill>
                      <a:schemeClr val="tx1">
                        <a:lumMod val="75000"/>
                        <a:lumOff val="25000"/>
                      </a:schemeClr>
                    </a:solidFill>
                    <a:latin typeface="+mn-lt"/>
                  </a:rPr>
                  <a:t>pattern</a:t>
                </a:r>
                <a:endParaRPr lang="de-DE" sz="1000" b="1" dirty="0">
                  <a:solidFill>
                    <a:schemeClr val="tx1">
                      <a:lumMod val="75000"/>
                      <a:lumOff val="25000"/>
                    </a:schemeClr>
                  </a:solidFill>
                  <a:latin typeface="+mn-lt"/>
                </a:endParaRPr>
              </a:p>
            </p:txBody>
          </p:sp>
        </p:grpSp>
        <p:grpSp>
          <p:nvGrpSpPr>
            <p:cNvPr id="35" name="Gruppieren 26"/>
            <p:cNvGrpSpPr>
              <a:grpSpLocks/>
            </p:cNvGrpSpPr>
            <p:nvPr/>
          </p:nvGrpSpPr>
          <p:grpSpPr bwMode="auto">
            <a:xfrm>
              <a:off x="7215190" y="3559556"/>
              <a:ext cx="1596785" cy="254518"/>
              <a:chOff x="6500401" y="3457465"/>
              <a:chExt cx="1597184" cy="254381"/>
            </a:xfrm>
          </p:grpSpPr>
          <p:grpSp>
            <p:nvGrpSpPr>
              <p:cNvPr id="41" name="Gruppieren 12"/>
              <p:cNvGrpSpPr>
                <a:grpSpLocks/>
              </p:cNvGrpSpPr>
              <p:nvPr/>
            </p:nvGrpSpPr>
            <p:grpSpPr bwMode="auto">
              <a:xfrm>
                <a:off x="6500401" y="3457465"/>
                <a:ext cx="180045" cy="215328"/>
                <a:chOff x="7352816" y="3260792"/>
                <a:chExt cx="300671" cy="372883"/>
              </a:xfrm>
            </p:grpSpPr>
            <p:sp>
              <p:nvSpPr>
                <p:cNvPr id="43" name="Ellipse 13"/>
                <p:cNvSpPr>
                  <a:spLocks noChangeArrowheads="1"/>
                </p:cNvSpPr>
                <p:nvPr/>
              </p:nvSpPr>
              <p:spPr bwMode="auto">
                <a:xfrm>
                  <a:off x="7392929" y="3344116"/>
                  <a:ext cx="210470" cy="218076"/>
                </a:xfrm>
                <a:prstGeom prst="ellipse">
                  <a:avLst/>
                </a:prstGeom>
                <a:solidFill>
                  <a:schemeClr val="tx1"/>
                </a:solidFill>
                <a:ln w="6350" algn="ctr">
                  <a:solidFill>
                    <a:schemeClr val="tx1"/>
                  </a:solidFill>
                  <a:round/>
                  <a:headEnd/>
                  <a:tailEnd/>
                </a:ln>
              </p:spPr>
              <p:txBody>
                <a:bodyPr/>
                <a:lstStyle/>
                <a:p>
                  <a:pPr algn="ctr" eaLnBrk="0" hangingPunct="0"/>
                  <a:endParaRPr lang="de-DE" sz="800" b="1"/>
                </a:p>
              </p:txBody>
            </p:sp>
            <p:sp>
              <p:nvSpPr>
                <p:cNvPr id="44" name="Textfeld 14"/>
                <p:cNvSpPr txBox="1">
                  <a:spLocks noChangeArrowheads="1"/>
                </p:cNvSpPr>
                <p:nvPr/>
              </p:nvSpPr>
              <p:spPr bwMode="auto">
                <a:xfrm>
                  <a:off x="7352816" y="3260792"/>
                  <a:ext cx="300671" cy="372883"/>
                </a:xfrm>
                <a:prstGeom prst="rect">
                  <a:avLst/>
                </a:prstGeom>
                <a:noFill/>
                <a:ln w="9525">
                  <a:noFill/>
                  <a:miter lim="800000"/>
                  <a:headEnd/>
                  <a:tailEnd/>
                </a:ln>
              </p:spPr>
              <p:txBody>
                <a:bodyPr>
                  <a:spAutoFit/>
                </a:bodyPr>
                <a:lstStyle/>
                <a:p>
                  <a:pPr algn="ctr"/>
                  <a:r>
                    <a:rPr lang="de-DE" sz="800" b="1">
                      <a:solidFill>
                        <a:schemeClr val="bg1"/>
                      </a:solidFill>
                    </a:rPr>
                    <a:t>4</a:t>
                  </a:r>
                </a:p>
              </p:txBody>
            </p:sp>
          </p:grpSp>
          <p:sp>
            <p:nvSpPr>
              <p:cNvPr id="42" name="Textfeld 22"/>
              <p:cNvSpPr txBox="1">
                <a:spLocks noChangeArrowheads="1"/>
              </p:cNvSpPr>
              <p:nvPr/>
            </p:nvSpPr>
            <p:spPr bwMode="auto">
              <a:xfrm>
                <a:off x="6643711" y="3465865"/>
                <a:ext cx="1453874" cy="245981"/>
              </a:xfrm>
              <a:prstGeom prst="rect">
                <a:avLst/>
              </a:prstGeom>
              <a:noFill/>
              <a:ln w="9525">
                <a:noFill/>
                <a:miter lim="800000"/>
                <a:headEnd/>
                <a:tailEnd/>
              </a:ln>
            </p:spPr>
            <p:txBody>
              <a:bodyPr>
                <a:spAutoFit/>
              </a:bodyPr>
              <a:lstStyle/>
              <a:p>
                <a:r>
                  <a:rPr lang="de-DE" sz="1000" b="1" dirty="0" err="1">
                    <a:solidFill>
                      <a:schemeClr val="tx1">
                        <a:lumMod val="75000"/>
                        <a:lumOff val="25000"/>
                      </a:schemeClr>
                    </a:solidFill>
                    <a:latin typeface="+mn-lt"/>
                  </a:rPr>
                  <a:t>Dampening</a:t>
                </a:r>
                <a:r>
                  <a:rPr lang="de-DE" sz="1000" b="1" dirty="0">
                    <a:solidFill>
                      <a:schemeClr val="tx1">
                        <a:lumMod val="75000"/>
                        <a:lumOff val="25000"/>
                      </a:schemeClr>
                    </a:solidFill>
                    <a:latin typeface="+mn-lt"/>
                  </a:rPr>
                  <a:t> </a:t>
                </a:r>
                <a:r>
                  <a:rPr lang="de-DE" sz="1000" b="1" dirty="0" err="1">
                    <a:solidFill>
                      <a:schemeClr val="tx1">
                        <a:lumMod val="75000"/>
                        <a:lumOff val="25000"/>
                      </a:schemeClr>
                    </a:solidFill>
                    <a:latin typeface="+mn-lt"/>
                  </a:rPr>
                  <a:t>adjustment</a:t>
                </a:r>
                <a:endParaRPr lang="de-DE" sz="1000" b="1" dirty="0">
                  <a:solidFill>
                    <a:schemeClr val="tx1">
                      <a:lumMod val="75000"/>
                      <a:lumOff val="25000"/>
                    </a:schemeClr>
                  </a:solidFill>
                  <a:latin typeface="+mn-lt"/>
                </a:endParaRPr>
              </a:p>
            </p:txBody>
          </p:sp>
        </p:grpSp>
        <p:grpSp>
          <p:nvGrpSpPr>
            <p:cNvPr id="36" name="Gruppieren 26"/>
            <p:cNvGrpSpPr>
              <a:grpSpLocks/>
            </p:cNvGrpSpPr>
            <p:nvPr/>
          </p:nvGrpSpPr>
          <p:grpSpPr bwMode="auto">
            <a:xfrm>
              <a:off x="7215190" y="2916621"/>
              <a:ext cx="1596776" cy="257175"/>
              <a:chOff x="6500401" y="3457478"/>
              <a:chExt cx="1597175" cy="257037"/>
            </a:xfrm>
          </p:grpSpPr>
          <p:grpSp>
            <p:nvGrpSpPr>
              <p:cNvPr id="37" name="Gruppieren 12"/>
              <p:cNvGrpSpPr>
                <a:grpSpLocks/>
              </p:cNvGrpSpPr>
              <p:nvPr/>
            </p:nvGrpSpPr>
            <p:grpSpPr bwMode="auto">
              <a:xfrm>
                <a:off x="6500401" y="3457478"/>
                <a:ext cx="180045" cy="215329"/>
                <a:chOff x="7352816" y="3260809"/>
                <a:chExt cx="300671" cy="372884"/>
              </a:xfrm>
            </p:grpSpPr>
            <p:sp>
              <p:nvSpPr>
                <p:cNvPr id="39" name="Ellipse 13"/>
                <p:cNvSpPr>
                  <a:spLocks noChangeArrowheads="1"/>
                </p:cNvSpPr>
                <p:nvPr/>
              </p:nvSpPr>
              <p:spPr bwMode="auto">
                <a:xfrm>
                  <a:off x="7392929" y="3344116"/>
                  <a:ext cx="210470" cy="218076"/>
                </a:xfrm>
                <a:prstGeom prst="ellipse">
                  <a:avLst/>
                </a:prstGeom>
                <a:solidFill>
                  <a:schemeClr val="tx1"/>
                </a:solidFill>
                <a:ln w="6350" algn="ctr">
                  <a:solidFill>
                    <a:schemeClr val="tx1"/>
                  </a:solidFill>
                  <a:round/>
                  <a:headEnd/>
                  <a:tailEnd/>
                </a:ln>
              </p:spPr>
              <p:txBody>
                <a:bodyPr/>
                <a:lstStyle/>
                <a:p>
                  <a:pPr algn="ctr" eaLnBrk="0" hangingPunct="0"/>
                  <a:endParaRPr lang="de-DE" sz="800" b="1"/>
                </a:p>
              </p:txBody>
            </p:sp>
            <p:sp>
              <p:nvSpPr>
                <p:cNvPr id="40" name="Textfeld 14"/>
                <p:cNvSpPr txBox="1">
                  <a:spLocks noChangeArrowheads="1"/>
                </p:cNvSpPr>
                <p:nvPr/>
              </p:nvSpPr>
              <p:spPr bwMode="auto">
                <a:xfrm>
                  <a:off x="7352816" y="3260809"/>
                  <a:ext cx="300671" cy="372884"/>
                </a:xfrm>
                <a:prstGeom prst="rect">
                  <a:avLst/>
                </a:prstGeom>
                <a:noFill/>
                <a:ln w="9525">
                  <a:noFill/>
                  <a:miter lim="800000"/>
                  <a:headEnd/>
                  <a:tailEnd/>
                </a:ln>
              </p:spPr>
              <p:txBody>
                <a:bodyPr>
                  <a:spAutoFit/>
                </a:bodyPr>
                <a:lstStyle/>
                <a:p>
                  <a:pPr algn="ctr"/>
                  <a:r>
                    <a:rPr lang="de-DE" sz="800" b="1">
                      <a:solidFill>
                        <a:schemeClr val="bg1"/>
                      </a:solidFill>
                    </a:rPr>
                    <a:t>1</a:t>
                  </a:r>
                </a:p>
              </p:txBody>
            </p:sp>
          </p:grpSp>
          <p:sp>
            <p:nvSpPr>
              <p:cNvPr id="38" name="Textfeld 22"/>
              <p:cNvSpPr txBox="1">
                <a:spLocks noChangeArrowheads="1"/>
              </p:cNvSpPr>
              <p:nvPr/>
            </p:nvSpPr>
            <p:spPr bwMode="auto">
              <a:xfrm>
                <a:off x="6643703" y="3468533"/>
                <a:ext cx="1453873" cy="245982"/>
              </a:xfrm>
              <a:prstGeom prst="rect">
                <a:avLst/>
              </a:prstGeom>
              <a:noFill/>
              <a:ln w="9525">
                <a:noFill/>
                <a:miter lim="800000"/>
                <a:headEnd/>
                <a:tailEnd/>
              </a:ln>
            </p:spPr>
            <p:txBody>
              <a:bodyPr>
                <a:spAutoFit/>
              </a:bodyPr>
              <a:lstStyle/>
              <a:p>
                <a:r>
                  <a:rPr lang="de-DE" sz="1000" b="1" dirty="0" err="1">
                    <a:solidFill>
                      <a:schemeClr val="tx1">
                        <a:lumMod val="75000"/>
                        <a:lumOff val="25000"/>
                      </a:schemeClr>
                    </a:solidFill>
                    <a:latin typeface="+mn-lt"/>
                  </a:rPr>
                  <a:t>Crossed</a:t>
                </a:r>
                <a:r>
                  <a:rPr lang="de-DE" sz="1000" b="1" dirty="0">
                    <a:solidFill>
                      <a:schemeClr val="tx1">
                        <a:lumMod val="75000"/>
                        <a:lumOff val="25000"/>
                      </a:schemeClr>
                    </a:solidFill>
                    <a:latin typeface="+mn-lt"/>
                  </a:rPr>
                  <a:t> roller </a:t>
                </a:r>
                <a:r>
                  <a:rPr lang="de-DE" sz="1000" b="1" dirty="0" err="1">
                    <a:solidFill>
                      <a:schemeClr val="tx1">
                        <a:lumMod val="75000"/>
                        <a:lumOff val="25000"/>
                      </a:schemeClr>
                    </a:solidFill>
                    <a:latin typeface="+mn-lt"/>
                  </a:rPr>
                  <a:t>guide</a:t>
                </a:r>
                <a:endParaRPr lang="de-DE" sz="1000" b="1" dirty="0">
                  <a:solidFill>
                    <a:schemeClr val="tx1">
                      <a:lumMod val="75000"/>
                      <a:lumOff val="25000"/>
                    </a:schemeClr>
                  </a:solidFill>
                  <a:latin typeface="+mn-lt"/>
                </a:endParaRPr>
              </a:p>
            </p:txBody>
          </p:sp>
        </p:grpSp>
      </p:grpSp>
      <p:sp>
        <p:nvSpPr>
          <p:cNvPr id="53" name="Foliennummernplatzhalter 52"/>
          <p:cNvSpPr>
            <a:spLocks noGrp="1"/>
          </p:cNvSpPr>
          <p:nvPr>
            <p:ph type="sldNum" sz="quarter" idx="4"/>
          </p:nvPr>
        </p:nvSpPr>
        <p:spPr/>
        <p:txBody>
          <a:bodyPr/>
          <a:lstStyle/>
          <a:p>
            <a:fld id="{67E460E2-A79B-FD4C-875F-CB1722C97EA1}" type="slidenum">
              <a:rPr lang="de-DE" smtClean="0"/>
              <a:pPr/>
              <a:t>8</a:t>
            </a:fld>
            <a:endParaRPr lang="de-DE"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el 2"/>
          <p:cNvSpPr>
            <a:spLocks noGrp="1"/>
          </p:cNvSpPr>
          <p:nvPr>
            <p:ph type="title"/>
          </p:nvPr>
        </p:nvSpPr>
        <p:spPr/>
        <p:txBody>
          <a:bodyPr/>
          <a:lstStyle/>
          <a:p>
            <a:r>
              <a:rPr lang="de-DE" dirty="0" err="1" smtClean="0"/>
              <a:t>Pneumatic</a:t>
            </a:r>
            <a:r>
              <a:rPr lang="de-DE" dirty="0" smtClean="0"/>
              <a:t> </a:t>
            </a:r>
            <a:r>
              <a:rPr lang="de-DE" dirty="0" err="1" smtClean="0"/>
              <a:t>components</a:t>
            </a:r>
            <a:endParaRPr lang="de-DE" dirty="0" smtClean="0"/>
          </a:p>
        </p:txBody>
      </p:sp>
      <p:sp>
        <p:nvSpPr>
          <p:cNvPr id="5" name="Fußzeilenplatzhalter 4"/>
          <p:cNvSpPr>
            <a:spLocks noGrp="1"/>
          </p:cNvSpPr>
          <p:nvPr>
            <p:ph type="ftr" sz="quarter" idx="3"/>
          </p:nvPr>
        </p:nvSpPr>
        <p:spPr/>
        <p:txBody>
          <a:bodyPr/>
          <a:lstStyle/>
          <a:p>
            <a:pPr>
              <a:defRPr/>
            </a:pPr>
            <a:r>
              <a:rPr lang="en-US"/>
              <a:t>Linear modules basic training - Jakob Khoury</a:t>
            </a:r>
            <a:endParaRPr lang="de-DE" dirty="0"/>
          </a:p>
        </p:txBody>
      </p:sp>
      <p:sp>
        <p:nvSpPr>
          <p:cNvPr id="19460" name="Text Box 3"/>
          <p:cNvSpPr txBox="1">
            <a:spLocks noChangeArrowheads="1"/>
          </p:cNvSpPr>
          <p:nvPr/>
        </p:nvSpPr>
        <p:spPr bwMode="auto">
          <a:xfrm>
            <a:off x="609633" y="2162175"/>
            <a:ext cx="8605837" cy="4018665"/>
          </a:xfrm>
          <a:prstGeom prst="rect">
            <a:avLst/>
          </a:prstGeom>
          <a:noFill/>
          <a:ln w="9525">
            <a:noFill/>
            <a:miter lim="800000"/>
            <a:headEnd/>
            <a:tailEnd/>
          </a:ln>
        </p:spPr>
        <p:txBody>
          <a:bodyPr lIns="90000" tIns="46800" rIns="90000" bIns="46800">
            <a:spAutoFit/>
          </a:bodyPr>
          <a:lstStyle/>
          <a:p>
            <a:pPr>
              <a:spcBef>
                <a:spcPct val="50000"/>
              </a:spcBef>
              <a:buFontTx/>
              <a:buChar char="•"/>
            </a:pPr>
            <a:r>
              <a:rPr lang="de-DE" sz="2000" dirty="0">
                <a:solidFill>
                  <a:schemeClr val="tx1">
                    <a:lumMod val="75000"/>
                    <a:lumOff val="25000"/>
                  </a:schemeClr>
                </a:solidFill>
                <a:latin typeface="+mn-lt"/>
              </a:rPr>
              <a:t> 4 </a:t>
            </a:r>
            <a:r>
              <a:rPr lang="de-DE" sz="2000" dirty="0" err="1" smtClean="0">
                <a:solidFill>
                  <a:schemeClr val="tx1">
                    <a:lumMod val="75000"/>
                    <a:lumOff val="25000"/>
                  </a:schemeClr>
                </a:solidFill>
                <a:latin typeface="+mn-lt"/>
              </a:rPr>
              <a:t>sizes</a:t>
            </a:r>
            <a:r>
              <a:rPr lang="de-DE" sz="2000" dirty="0" smtClean="0">
                <a:solidFill>
                  <a:schemeClr val="tx1">
                    <a:lumMod val="75000"/>
                    <a:lumOff val="25000"/>
                  </a:schemeClr>
                </a:solidFill>
                <a:latin typeface="+mn-lt"/>
              </a:rPr>
              <a:t> </a:t>
            </a:r>
            <a:r>
              <a:rPr lang="de-DE" sz="2000" dirty="0">
                <a:solidFill>
                  <a:schemeClr val="tx1">
                    <a:lumMod val="75000"/>
                    <a:lumOff val="25000"/>
                  </a:schemeClr>
                </a:solidFill>
                <a:latin typeface="+mn-lt"/>
              </a:rPr>
              <a:t>(30 N - 482 N)</a:t>
            </a:r>
          </a:p>
          <a:p>
            <a:pPr>
              <a:spcBef>
                <a:spcPct val="50000"/>
              </a:spcBef>
              <a:buFontTx/>
              <a:buChar char="•"/>
            </a:pPr>
            <a:r>
              <a:rPr lang="de-DE" sz="2000" dirty="0">
                <a:solidFill>
                  <a:schemeClr val="tx1">
                    <a:lumMod val="75000"/>
                    <a:lumOff val="25000"/>
                  </a:schemeClr>
                </a:solidFill>
                <a:latin typeface="+mn-lt"/>
              </a:rPr>
              <a:t> </a:t>
            </a:r>
            <a:r>
              <a:rPr lang="de-DE" sz="2000" dirty="0" err="1" smtClean="0">
                <a:solidFill>
                  <a:schemeClr val="tx1">
                    <a:lumMod val="75000"/>
                    <a:lumOff val="25000"/>
                  </a:schemeClr>
                </a:solidFill>
                <a:latin typeface="+mn-lt"/>
              </a:rPr>
              <a:t>strokes</a:t>
            </a:r>
            <a:r>
              <a:rPr lang="de-DE" sz="2000" dirty="0" smtClean="0">
                <a:solidFill>
                  <a:schemeClr val="tx1">
                    <a:lumMod val="75000"/>
                    <a:lumOff val="25000"/>
                  </a:schemeClr>
                </a:solidFill>
                <a:latin typeface="+mn-lt"/>
              </a:rPr>
              <a:t> </a:t>
            </a:r>
            <a:r>
              <a:rPr lang="de-DE" sz="2000" dirty="0">
                <a:solidFill>
                  <a:schemeClr val="tx1">
                    <a:lumMod val="75000"/>
                    <a:lumOff val="25000"/>
                  </a:schemeClr>
                </a:solidFill>
                <a:latin typeface="+mn-lt"/>
              </a:rPr>
              <a:t>25 - 150 mm</a:t>
            </a:r>
          </a:p>
          <a:p>
            <a:pPr>
              <a:lnSpc>
                <a:spcPct val="75000"/>
              </a:lnSpc>
              <a:spcBef>
                <a:spcPct val="50000"/>
              </a:spcBef>
              <a:buFontTx/>
              <a:buChar char="•"/>
            </a:pPr>
            <a:r>
              <a:rPr lang="de-DE" sz="2000" dirty="0">
                <a:solidFill>
                  <a:schemeClr val="tx1">
                    <a:lumMod val="75000"/>
                    <a:lumOff val="25000"/>
                  </a:schemeClr>
                </a:solidFill>
                <a:latin typeface="+mn-lt"/>
              </a:rPr>
              <a:t> </a:t>
            </a:r>
            <a:r>
              <a:rPr lang="de-DE" sz="2000" dirty="0" smtClean="0">
                <a:solidFill>
                  <a:schemeClr val="tx1">
                    <a:lumMod val="75000"/>
                    <a:lumOff val="25000"/>
                  </a:schemeClr>
                </a:solidFill>
                <a:latin typeface="+mn-lt"/>
              </a:rPr>
              <a:t>p</a:t>
            </a:r>
            <a:r>
              <a:rPr kumimoji="0" lang="en-GB" sz="2000" dirty="0" err="1" smtClean="0">
                <a:solidFill>
                  <a:schemeClr val="tx1">
                    <a:lumMod val="75000"/>
                    <a:lumOff val="25000"/>
                  </a:schemeClr>
                </a:solidFill>
                <a:latin typeface="+mn-lt"/>
              </a:rPr>
              <a:t>recise</a:t>
            </a:r>
            <a:r>
              <a:rPr kumimoji="0" lang="en-GB" sz="2000" dirty="0" smtClean="0">
                <a:solidFill>
                  <a:schemeClr val="tx1">
                    <a:lumMod val="75000"/>
                    <a:lumOff val="25000"/>
                  </a:schemeClr>
                </a:solidFill>
                <a:latin typeface="+mn-lt"/>
              </a:rPr>
              <a:t> cross roller guidance (preloaded)</a:t>
            </a:r>
            <a:endParaRPr kumimoji="0" lang="de-DE" sz="2000" dirty="0" smtClean="0">
              <a:solidFill>
                <a:schemeClr val="tx1">
                  <a:lumMod val="75000"/>
                  <a:lumOff val="25000"/>
                </a:schemeClr>
              </a:solidFill>
              <a:latin typeface="+mn-lt"/>
            </a:endParaRPr>
          </a:p>
          <a:p>
            <a:pPr>
              <a:spcBef>
                <a:spcPct val="50000"/>
              </a:spcBef>
              <a:buFontTx/>
              <a:buChar char="•"/>
            </a:pPr>
            <a:r>
              <a:rPr lang="de-DE" sz="2000" dirty="0" smtClean="0">
                <a:solidFill>
                  <a:schemeClr val="tx1">
                    <a:lumMod val="75000"/>
                    <a:lumOff val="25000"/>
                  </a:schemeClr>
                </a:solidFill>
                <a:latin typeface="+mn-lt"/>
              </a:rPr>
              <a:t> </a:t>
            </a:r>
            <a:r>
              <a:rPr lang="de-DE" sz="2000" dirty="0" err="1" smtClean="0">
                <a:solidFill>
                  <a:schemeClr val="tx1">
                    <a:lumMod val="75000"/>
                    <a:lumOff val="25000"/>
                  </a:schemeClr>
                </a:solidFill>
                <a:latin typeface="+mn-lt"/>
              </a:rPr>
              <a:t>c</a:t>
            </a:r>
            <a:r>
              <a:rPr kumimoji="0" lang="de-DE" sz="2000" dirty="0" err="1" smtClean="0">
                <a:solidFill>
                  <a:schemeClr val="tx1">
                    <a:lumMod val="75000"/>
                    <a:lumOff val="25000"/>
                  </a:schemeClr>
                </a:solidFill>
                <a:latin typeface="+mn-lt"/>
              </a:rPr>
              <a:t>ompact</a:t>
            </a:r>
            <a:r>
              <a:rPr kumimoji="0" lang="de-DE" sz="2000" dirty="0" smtClean="0">
                <a:solidFill>
                  <a:schemeClr val="tx1">
                    <a:lumMod val="75000"/>
                    <a:lumOff val="25000"/>
                  </a:schemeClr>
                </a:solidFill>
                <a:latin typeface="+mn-lt"/>
              </a:rPr>
              <a:t> </a:t>
            </a:r>
            <a:r>
              <a:rPr kumimoji="0" lang="de-DE" sz="2000" dirty="0" err="1" smtClean="0">
                <a:solidFill>
                  <a:schemeClr val="tx1">
                    <a:lumMod val="75000"/>
                    <a:lumOff val="25000"/>
                  </a:schemeClr>
                </a:solidFill>
                <a:latin typeface="+mn-lt"/>
              </a:rPr>
              <a:t>length</a:t>
            </a:r>
            <a:r>
              <a:rPr kumimoji="0" lang="de-DE" sz="2000" dirty="0" smtClean="0">
                <a:solidFill>
                  <a:schemeClr val="tx1">
                    <a:lumMod val="75000"/>
                    <a:lumOff val="25000"/>
                  </a:schemeClr>
                </a:solidFill>
                <a:latin typeface="+mn-lt"/>
              </a:rPr>
              <a:t> </a:t>
            </a:r>
            <a:r>
              <a:rPr kumimoji="0" lang="de-DE" sz="2000" dirty="0" err="1" smtClean="0">
                <a:solidFill>
                  <a:schemeClr val="tx1">
                    <a:lumMod val="75000"/>
                    <a:lumOff val="25000"/>
                  </a:schemeClr>
                </a:solidFill>
                <a:latin typeface="+mn-lt"/>
              </a:rPr>
              <a:t>optimised</a:t>
            </a:r>
            <a:r>
              <a:rPr kumimoji="0" lang="de-DE" sz="2000" dirty="0" smtClean="0">
                <a:solidFill>
                  <a:schemeClr val="tx1">
                    <a:lumMod val="75000"/>
                    <a:lumOff val="25000"/>
                  </a:schemeClr>
                </a:solidFill>
                <a:latin typeface="+mn-lt"/>
              </a:rPr>
              <a:t> design</a:t>
            </a:r>
            <a:endParaRPr lang="de-DE" sz="2000" dirty="0">
              <a:solidFill>
                <a:schemeClr val="tx1">
                  <a:lumMod val="75000"/>
                  <a:lumOff val="25000"/>
                </a:schemeClr>
              </a:solidFill>
              <a:latin typeface="+mn-lt"/>
            </a:endParaRPr>
          </a:p>
          <a:p>
            <a:pPr>
              <a:spcBef>
                <a:spcPct val="50000"/>
              </a:spcBef>
              <a:buFontTx/>
              <a:buChar char="•"/>
            </a:pPr>
            <a:r>
              <a:rPr lang="de-DE" sz="2000" dirty="0">
                <a:solidFill>
                  <a:schemeClr val="tx1">
                    <a:lumMod val="75000"/>
                    <a:lumOff val="25000"/>
                  </a:schemeClr>
                </a:solidFill>
                <a:latin typeface="+mn-lt"/>
              </a:rPr>
              <a:t> </a:t>
            </a:r>
            <a:r>
              <a:rPr lang="de-DE" sz="2000" dirty="0" smtClean="0">
                <a:solidFill>
                  <a:schemeClr val="tx1">
                    <a:lumMod val="75000"/>
                    <a:lumOff val="25000"/>
                  </a:schemeClr>
                </a:solidFill>
                <a:latin typeface="+mn-lt"/>
              </a:rPr>
              <a:t>p</a:t>
            </a:r>
            <a:r>
              <a:rPr kumimoji="0" lang="en-GB" sz="2000" dirty="0" err="1" smtClean="0">
                <a:solidFill>
                  <a:schemeClr val="tx1">
                    <a:lumMod val="75000"/>
                    <a:lumOff val="25000"/>
                  </a:schemeClr>
                </a:solidFill>
                <a:latin typeface="+mn-lt"/>
              </a:rPr>
              <a:t>rotected</a:t>
            </a:r>
            <a:r>
              <a:rPr kumimoji="0" lang="en-GB" sz="2000" dirty="0" smtClean="0">
                <a:solidFill>
                  <a:schemeClr val="tx1">
                    <a:lumMod val="75000"/>
                    <a:lumOff val="25000"/>
                  </a:schemeClr>
                </a:solidFill>
                <a:latin typeface="+mn-lt"/>
              </a:rPr>
              <a:t> guidance system by wipers</a:t>
            </a:r>
            <a:endParaRPr lang="de-DE" sz="2000" dirty="0">
              <a:solidFill>
                <a:schemeClr val="tx1">
                  <a:lumMod val="75000"/>
                  <a:lumOff val="25000"/>
                </a:schemeClr>
              </a:solidFill>
              <a:latin typeface="+mn-lt"/>
            </a:endParaRPr>
          </a:p>
          <a:p>
            <a:pPr>
              <a:spcBef>
                <a:spcPct val="50000"/>
              </a:spcBef>
              <a:buFontTx/>
              <a:buChar char="•"/>
            </a:pPr>
            <a:r>
              <a:rPr lang="de-DE" sz="2000" dirty="0">
                <a:solidFill>
                  <a:schemeClr val="tx1">
                    <a:lumMod val="75000"/>
                    <a:lumOff val="25000"/>
                  </a:schemeClr>
                </a:solidFill>
                <a:latin typeface="+mn-lt"/>
              </a:rPr>
              <a:t> </a:t>
            </a:r>
            <a:r>
              <a:rPr lang="de-DE" sz="2000" dirty="0" smtClean="0">
                <a:solidFill>
                  <a:schemeClr val="tx1">
                    <a:lumMod val="75000"/>
                    <a:lumOff val="25000"/>
                  </a:schemeClr>
                </a:solidFill>
                <a:latin typeface="+mn-lt"/>
              </a:rPr>
              <a:t>i</a:t>
            </a:r>
            <a:r>
              <a:rPr kumimoji="0" lang="de-DE" sz="2000" dirty="0" smtClean="0">
                <a:solidFill>
                  <a:schemeClr val="tx1">
                    <a:lumMod val="75000"/>
                    <a:lumOff val="25000"/>
                  </a:schemeClr>
                </a:solidFill>
                <a:latin typeface="+mn-lt"/>
              </a:rPr>
              <a:t>n </a:t>
            </a:r>
            <a:r>
              <a:rPr kumimoji="0" lang="de-DE" sz="2000" dirty="0" err="1" smtClean="0">
                <a:solidFill>
                  <a:schemeClr val="tx1">
                    <a:lumMod val="75000"/>
                    <a:lumOff val="25000"/>
                  </a:schemeClr>
                </a:solidFill>
                <a:latin typeface="+mn-lt"/>
              </a:rPr>
              <a:t>the</a:t>
            </a:r>
            <a:r>
              <a:rPr kumimoji="0" lang="de-DE" sz="2000" dirty="0" smtClean="0">
                <a:solidFill>
                  <a:schemeClr val="tx1">
                    <a:lumMod val="75000"/>
                    <a:lumOff val="25000"/>
                  </a:schemeClr>
                </a:solidFill>
                <a:latin typeface="+mn-lt"/>
              </a:rPr>
              <a:t> </a:t>
            </a:r>
            <a:r>
              <a:rPr kumimoji="0" lang="de-DE" sz="2000" dirty="0" err="1" smtClean="0">
                <a:solidFill>
                  <a:schemeClr val="tx1">
                    <a:lumMod val="75000"/>
                    <a:lumOff val="25000"/>
                  </a:schemeClr>
                </a:solidFill>
                <a:latin typeface="+mn-lt"/>
              </a:rPr>
              <a:t>projection</a:t>
            </a:r>
            <a:r>
              <a:rPr kumimoji="0" lang="de-DE" sz="2000" dirty="0" smtClean="0">
                <a:solidFill>
                  <a:schemeClr val="tx1">
                    <a:lumMod val="75000"/>
                    <a:lumOff val="25000"/>
                  </a:schemeClr>
                </a:solidFill>
                <a:latin typeface="+mn-lt"/>
              </a:rPr>
              <a:t> </a:t>
            </a:r>
            <a:r>
              <a:rPr kumimoji="0" lang="de-DE" sz="2000" dirty="0" err="1" smtClean="0">
                <a:solidFill>
                  <a:schemeClr val="tx1">
                    <a:lumMod val="75000"/>
                    <a:lumOff val="25000"/>
                  </a:schemeClr>
                </a:solidFill>
                <a:latin typeface="+mn-lt"/>
              </a:rPr>
              <a:t>screen</a:t>
            </a:r>
            <a:r>
              <a:rPr kumimoji="0" lang="de-DE" sz="2000" dirty="0" smtClean="0">
                <a:solidFill>
                  <a:schemeClr val="tx1">
                    <a:lumMod val="75000"/>
                    <a:lumOff val="25000"/>
                  </a:schemeClr>
                </a:solidFill>
                <a:latin typeface="+mn-lt"/>
              </a:rPr>
              <a:t> </a:t>
            </a:r>
            <a:r>
              <a:rPr kumimoji="0" lang="en-GB" sz="2000" dirty="0" smtClean="0">
                <a:solidFill>
                  <a:schemeClr val="tx1">
                    <a:lumMod val="75000"/>
                    <a:lumOff val="25000"/>
                  </a:schemeClr>
                </a:solidFill>
                <a:latin typeface="+mn-lt"/>
              </a:rPr>
              <a:t>integrated dampers and proximity switches</a:t>
            </a:r>
            <a:endParaRPr lang="de-DE" sz="2000" dirty="0">
              <a:solidFill>
                <a:schemeClr val="tx1">
                  <a:lumMod val="75000"/>
                  <a:lumOff val="25000"/>
                </a:schemeClr>
              </a:solidFill>
              <a:latin typeface="+mn-lt"/>
            </a:endParaRPr>
          </a:p>
          <a:p>
            <a:pPr>
              <a:spcBef>
                <a:spcPct val="50000"/>
              </a:spcBef>
              <a:buFontTx/>
              <a:buChar char="•"/>
            </a:pPr>
            <a:r>
              <a:rPr lang="de-DE" sz="2000" dirty="0">
                <a:solidFill>
                  <a:schemeClr val="tx1">
                    <a:lumMod val="75000"/>
                    <a:lumOff val="25000"/>
                  </a:schemeClr>
                </a:solidFill>
                <a:latin typeface="+mn-lt"/>
              </a:rPr>
              <a:t> </a:t>
            </a:r>
            <a:r>
              <a:rPr lang="de-DE" sz="2000" dirty="0" err="1" smtClean="0">
                <a:solidFill>
                  <a:schemeClr val="tx1">
                    <a:lumMod val="75000"/>
                    <a:lumOff val="25000"/>
                  </a:schemeClr>
                </a:solidFill>
                <a:latin typeface="+mn-lt"/>
              </a:rPr>
              <a:t>c</a:t>
            </a:r>
            <a:r>
              <a:rPr kumimoji="0" lang="de-DE" sz="2000" dirty="0" err="1" smtClean="0">
                <a:solidFill>
                  <a:schemeClr val="tx1">
                    <a:lumMod val="75000"/>
                    <a:lumOff val="25000"/>
                  </a:schemeClr>
                </a:solidFill>
                <a:latin typeface="+mn-lt"/>
              </a:rPr>
              <a:t>onnection</a:t>
            </a:r>
            <a:r>
              <a:rPr kumimoji="0" lang="de-DE" sz="2000" dirty="0" smtClean="0">
                <a:solidFill>
                  <a:schemeClr val="tx1">
                    <a:lumMod val="75000"/>
                    <a:lumOff val="25000"/>
                  </a:schemeClr>
                </a:solidFill>
                <a:latin typeface="+mn-lt"/>
              </a:rPr>
              <a:t> </a:t>
            </a:r>
            <a:r>
              <a:rPr kumimoji="0" lang="de-DE" sz="2000" dirty="0" err="1" smtClean="0">
                <a:solidFill>
                  <a:schemeClr val="tx1">
                    <a:lumMod val="75000"/>
                    <a:lumOff val="25000"/>
                  </a:schemeClr>
                </a:solidFill>
                <a:latin typeface="+mn-lt"/>
              </a:rPr>
              <a:t>dimensions</a:t>
            </a:r>
            <a:r>
              <a:rPr kumimoji="0" lang="de-DE" sz="2000" dirty="0" smtClean="0">
                <a:solidFill>
                  <a:schemeClr val="tx1">
                    <a:lumMod val="75000"/>
                    <a:lumOff val="25000"/>
                  </a:schemeClr>
                </a:solidFill>
                <a:latin typeface="+mn-lt"/>
              </a:rPr>
              <a:t> </a:t>
            </a:r>
            <a:r>
              <a:rPr kumimoji="0" lang="de-DE" sz="2000" dirty="0" err="1" smtClean="0">
                <a:solidFill>
                  <a:schemeClr val="tx1">
                    <a:lumMod val="75000"/>
                    <a:lumOff val="25000"/>
                  </a:schemeClr>
                </a:solidFill>
                <a:latin typeface="+mn-lt"/>
              </a:rPr>
              <a:t>identical</a:t>
            </a:r>
            <a:r>
              <a:rPr kumimoji="0" lang="de-DE" sz="2000" dirty="0" smtClean="0">
                <a:solidFill>
                  <a:schemeClr val="tx1">
                    <a:lumMod val="75000"/>
                    <a:lumOff val="25000"/>
                  </a:schemeClr>
                </a:solidFill>
                <a:latin typeface="+mn-lt"/>
              </a:rPr>
              <a:t> </a:t>
            </a:r>
            <a:r>
              <a:rPr kumimoji="0" lang="de-DE" sz="2000" dirty="0" err="1" smtClean="0">
                <a:solidFill>
                  <a:schemeClr val="tx1">
                    <a:lumMod val="75000"/>
                    <a:lumOff val="25000"/>
                  </a:schemeClr>
                </a:solidFill>
                <a:latin typeface="+mn-lt"/>
              </a:rPr>
              <a:t>for</a:t>
            </a:r>
            <a:r>
              <a:rPr kumimoji="0" lang="de-DE" sz="2000" dirty="0" smtClean="0">
                <a:solidFill>
                  <a:schemeClr val="tx1">
                    <a:lumMod val="75000"/>
                    <a:lumOff val="25000"/>
                  </a:schemeClr>
                </a:solidFill>
                <a:latin typeface="+mn-lt"/>
              </a:rPr>
              <a:t> LM, CLM </a:t>
            </a:r>
            <a:r>
              <a:rPr kumimoji="0" lang="de-DE" sz="2000" dirty="0" err="1" smtClean="0">
                <a:solidFill>
                  <a:schemeClr val="tx1">
                    <a:lumMod val="75000"/>
                    <a:lumOff val="25000"/>
                  </a:schemeClr>
                </a:solidFill>
                <a:latin typeface="+mn-lt"/>
              </a:rPr>
              <a:t>and</a:t>
            </a:r>
            <a:r>
              <a:rPr kumimoji="0" lang="de-DE" sz="2000" dirty="0" smtClean="0">
                <a:solidFill>
                  <a:schemeClr val="tx1">
                    <a:lumMod val="75000"/>
                    <a:lumOff val="25000"/>
                  </a:schemeClr>
                </a:solidFill>
                <a:latin typeface="+mn-lt"/>
              </a:rPr>
              <a:t> KLM linear </a:t>
            </a:r>
            <a:r>
              <a:rPr kumimoji="0" lang="de-DE" sz="2000" dirty="0" err="1" smtClean="0">
                <a:solidFill>
                  <a:schemeClr val="tx1">
                    <a:lumMod val="75000"/>
                    <a:lumOff val="25000"/>
                  </a:schemeClr>
                </a:solidFill>
                <a:latin typeface="+mn-lt"/>
              </a:rPr>
              <a:t>modules</a:t>
            </a:r>
            <a:endParaRPr kumimoji="0" lang="de-DE" sz="2000" dirty="0" smtClean="0">
              <a:solidFill>
                <a:schemeClr val="tx1">
                  <a:lumMod val="75000"/>
                  <a:lumOff val="25000"/>
                </a:schemeClr>
              </a:solidFill>
              <a:latin typeface="+mn-lt"/>
            </a:endParaRPr>
          </a:p>
          <a:p>
            <a:pPr>
              <a:spcBef>
                <a:spcPct val="50000"/>
              </a:spcBef>
              <a:buFontTx/>
              <a:buChar char="•"/>
            </a:pPr>
            <a:r>
              <a:rPr kumimoji="0" lang="de-DE" sz="2000" dirty="0" smtClean="0">
                <a:solidFill>
                  <a:schemeClr val="tx1">
                    <a:lumMod val="75000"/>
                    <a:lumOff val="25000"/>
                  </a:schemeClr>
                </a:solidFill>
                <a:latin typeface="+mn-lt"/>
              </a:rPr>
              <a:t> </a:t>
            </a:r>
            <a:r>
              <a:rPr kumimoji="0" lang="de-DE" sz="2000" dirty="0" err="1" smtClean="0">
                <a:solidFill>
                  <a:schemeClr val="tx1">
                    <a:lumMod val="75000"/>
                    <a:lumOff val="25000"/>
                  </a:schemeClr>
                </a:solidFill>
                <a:latin typeface="+mn-lt"/>
              </a:rPr>
              <a:t>rod</a:t>
            </a:r>
            <a:r>
              <a:rPr kumimoji="0" lang="de-DE" sz="2000" dirty="0" smtClean="0">
                <a:solidFill>
                  <a:schemeClr val="tx1">
                    <a:lumMod val="75000"/>
                    <a:lumOff val="25000"/>
                  </a:schemeClr>
                </a:solidFill>
                <a:latin typeface="+mn-lt"/>
              </a:rPr>
              <a:t> lock </a:t>
            </a:r>
            <a:r>
              <a:rPr kumimoji="0" lang="de-DE" sz="2000" dirty="0" err="1" smtClean="0">
                <a:solidFill>
                  <a:schemeClr val="tx1">
                    <a:lumMod val="75000"/>
                    <a:lumOff val="25000"/>
                  </a:schemeClr>
                </a:solidFill>
                <a:latin typeface="+mn-lt"/>
              </a:rPr>
              <a:t>possible</a:t>
            </a:r>
            <a:r>
              <a:rPr kumimoji="0" lang="de-DE" sz="2000" dirty="0" smtClean="0">
                <a:solidFill>
                  <a:schemeClr val="tx1">
                    <a:lumMod val="75000"/>
                    <a:lumOff val="25000"/>
                  </a:schemeClr>
                </a:solidFill>
                <a:latin typeface="+mn-lt"/>
              </a:rPr>
              <a:t> – </a:t>
            </a:r>
            <a:r>
              <a:rPr kumimoji="0" lang="de-DE" sz="2000" dirty="0" err="1" smtClean="0">
                <a:solidFill>
                  <a:schemeClr val="tx1">
                    <a:lumMod val="75000"/>
                    <a:lumOff val="25000"/>
                  </a:schemeClr>
                </a:solidFill>
                <a:latin typeface="+mn-lt"/>
              </a:rPr>
              <a:t>can</a:t>
            </a:r>
            <a:r>
              <a:rPr kumimoji="0" lang="de-DE" sz="2000" dirty="0" smtClean="0">
                <a:solidFill>
                  <a:schemeClr val="tx1">
                    <a:lumMod val="75000"/>
                    <a:lumOff val="25000"/>
                  </a:schemeClr>
                </a:solidFill>
                <a:latin typeface="+mn-lt"/>
              </a:rPr>
              <a:t> </a:t>
            </a:r>
            <a:r>
              <a:rPr kumimoji="0" lang="de-DE" sz="2000" dirty="0" err="1" smtClean="0">
                <a:solidFill>
                  <a:schemeClr val="tx1">
                    <a:lumMod val="75000"/>
                    <a:lumOff val="25000"/>
                  </a:schemeClr>
                </a:solidFill>
                <a:latin typeface="+mn-lt"/>
              </a:rPr>
              <a:t>be</a:t>
            </a:r>
            <a:r>
              <a:rPr kumimoji="0" lang="de-DE" sz="2000" dirty="0" smtClean="0">
                <a:solidFill>
                  <a:schemeClr val="tx1">
                    <a:lumMod val="75000"/>
                    <a:lumOff val="25000"/>
                  </a:schemeClr>
                </a:solidFill>
                <a:latin typeface="+mn-lt"/>
              </a:rPr>
              <a:t> </a:t>
            </a:r>
            <a:r>
              <a:rPr kumimoji="0" lang="de-DE" sz="2000" dirty="0" err="1" smtClean="0">
                <a:solidFill>
                  <a:schemeClr val="tx1">
                    <a:lumMod val="75000"/>
                    <a:lumOff val="25000"/>
                  </a:schemeClr>
                </a:solidFill>
                <a:latin typeface="+mn-lt"/>
              </a:rPr>
              <a:t>retrofitted</a:t>
            </a:r>
            <a:r>
              <a:rPr kumimoji="0" lang="de-DE" sz="2000" dirty="0" smtClean="0">
                <a:solidFill>
                  <a:schemeClr val="tx1">
                    <a:lumMod val="75000"/>
                    <a:lumOff val="25000"/>
                  </a:schemeClr>
                </a:solidFill>
                <a:latin typeface="+mn-lt"/>
              </a:rPr>
              <a:t> (</a:t>
            </a:r>
            <a:r>
              <a:rPr kumimoji="0" lang="de-DE" sz="2000" dirty="0" err="1" smtClean="0">
                <a:solidFill>
                  <a:schemeClr val="tx1">
                    <a:lumMod val="75000"/>
                    <a:lumOff val="25000"/>
                  </a:schemeClr>
                </a:solidFill>
                <a:latin typeface="+mn-lt"/>
              </a:rPr>
              <a:t>from</a:t>
            </a:r>
            <a:r>
              <a:rPr kumimoji="0" lang="de-DE" sz="2000" dirty="0" smtClean="0">
                <a:solidFill>
                  <a:schemeClr val="tx1">
                    <a:lumMod val="75000"/>
                    <a:lumOff val="25000"/>
                  </a:schemeClr>
                </a:solidFill>
                <a:latin typeface="+mn-lt"/>
              </a:rPr>
              <a:t> on </a:t>
            </a:r>
            <a:r>
              <a:rPr kumimoji="0" lang="de-DE" sz="2000" dirty="0" err="1" smtClean="0">
                <a:solidFill>
                  <a:schemeClr val="tx1">
                    <a:lumMod val="75000"/>
                    <a:lumOff val="25000"/>
                  </a:schemeClr>
                </a:solidFill>
                <a:latin typeface="+mn-lt"/>
              </a:rPr>
              <a:t>size</a:t>
            </a:r>
            <a:r>
              <a:rPr kumimoji="0" lang="de-DE" sz="2000" dirty="0" smtClean="0">
                <a:solidFill>
                  <a:schemeClr val="tx1">
                    <a:lumMod val="75000"/>
                    <a:lumOff val="25000"/>
                  </a:schemeClr>
                </a:solidFill>
                <a:latin typeface="+mn-lt"/>
              </a:rPr>
              <a:t> 50) </a:t>
            </a:r>
          </a:p>
          <a:p>
            <a:pPr>
              <a:spcBef>
                <a:spcPct val="50000"/>
              </a:spcBef>
              <a:buFontTx/>
              <a:buChar char="•"/>
            </a:pPr>
            <a:r>
              <a:rPr lang="de-DE" sz="2000" dirty="0" smtClean="0">
                <a:solidFill>
                  <a:schemeClr val="tx1">
                    <a:lumMod val="75000"/>
                    <a:lumOff val="25000"/>
                  </a:schemeClr>
                </a:solidFill>
                <a:latin typeface="+mn-lt"/>
              </a:rPr>
              <a:t> </a:t>
            </a:r>
            <a:r>
              <a:rPr lang="de-DE" sz="2000" dirty="0" err="1" smtClean="0">
                <a:solidFill>
                  <a:schemeClr val="tx1">
                    <a:lumMod val="75000"/>
                    <a:lumOff val="25000"/>
                  </a:schemeClr>
                </a:solidFill>
                <a:latin typeface="+mn-lt"/>
              </a:rPr>
              <a:t>consists</a:t>
            </a:r>
            <a:r>
              <a:rPr lang="de-DE" sz="2000" dirty="0" smtClean="0">
                <a:solidFill>
                  <a:schemeClr val="tx1">
                    <a:lumMod val="75000"/>
                    <a:lumOff val="25000"/>
                  </a:schemeClr>
                </a:solidFill>
                <a:latin typeface="+mn-lt"/>
              </a:rPr>
              <a:t> </a:t>
            </a:r>
            <a:r>
              <a:rPr lang="de-DE" sz="2000" dirty="0" err="1" smtClean="0">
                <a:solidFill>
                  <a:schemeClr val="tx1">
                    <a:lumMod val="75000"/>
                    <a:lumOff val="25000"/>
                  </a:schemeClr>
                </a:solidFill>
                <a:latin typeface="+mn-lt"/>
              </a:rPr>
              <a:t>of</a:t>
            </a:r>
            <a:r>
              <a:rPr lang="de-DE" sz="2000" dirty="0" smtClean="0">
                <a:solidFill>
                  <a:schemeClr val="tx1">
                    <a:lumMod val="75000"/>
                    <a:lumOff val="25000"/>
                  </a:schemeClr>
                </a:solidFill>
                <a:latin typeface="+mn-lt"/>
              </a:rPr>
              <a:t> </a:t>
            </a:r>
            <a:r>
              <a:rPr lang="de-DE" sz="2000" dirty="0">
                <a:solidFill>
                  <a:schemeClr val="tx1">
                    <a:lumMod val="75000"/>
                    <a:lumOff val="25000"/>
                  </a:schemeClr>
                </a:solidFill>
                <a:latin typeface="+mn-lt"/>
              </a:rPr>
              <a:t>CLM </a:t>
            </a:r>
            <a:r>
              <a:rPr lang="de-DE" sz="2000" dirty="0" err="1" smtClean="0">
                <a:solidFill>
                  <a:schemeClr val="tx1">
                    <a:lumMod val="75000"/>
                    <a:lumOff val="25000"/>
                  </a:schemeClr>
                </a:solidFill>
                <a:latin typeface="+mn-lt"/>
              </a:rPr>
              <a:t>and</a:t>
            </a:r>
            <a:r>
              <a:rPr lang="de-DE" sz="2000" dirty="0" smtClean="0">
                <a:solidFill>
                  <a:schemeClr val="tx1">
                    <a:lumMod val="75000"/>
                    <a:lumOff val="25000"/>
                  </a:schemeClr>
                </a:solidFill>
                <a:latin typeface="+mn-lt"/>
              </a:rPr>
              <a:t> </a:t>
            </a:r>
            <a:r>
              <a:rPr lang="de-DE" sz="2000" dirty="0" err="1" smtClean="0">
                <a:solidFill>
                  <a:schemeClr val="tx1">
                    <a:lumMod val="75000"/>
                    <a:lumOff val="25000"/>
                  </a:schemeClr>
                </a:solidFill>
                <a:latin typeface="+mn-lt"/>
              </a:rPr>
              <a:t>base</a:t>
            </a:r>
            <a:r>
              <a:rPr lang="de-DE" sz="2000" dirty="0" smtClean="0">
                <a:solidFill>
                  <a:schemeClr val="tx1">
                    <a:lumMod val="75000"/>
                    <a:lumOff val="25000"/>
                  </a:schemeClr>
                </a:solidFill>
                <a:latin typeface="+mn-lt"/>
              </a:rPr>
              <a:t> </a:t>
            </a:r>
            <a:r>
              <a:rPr lang="de-DE" sz="2000" dirty="0" err="1" smtClean="0">
                <a:solidFill>
                  <a:schemeClr val="tx1">
                    <a:lumMod val="75000"/>
                    <a:lumOff val="25000"/>
                  </a:schemeClr>
                </a:solidFill>
                <a:latin typeface="+mn-lt"/>
              </a:rPr>
              <a:t>plate</a:t>
            </a:r>
            <a:endParaRPr lang="de-DE" sz="2000" dirty="0">
              <a:solidFill>
                <a:schemeClr val="tx1">
                  <a:lumMod val="75000"/>
                  <a:lumOff val="25000"/>
                </a:schemeClr>
              </a:solidFill>
              <a:latin typeface="+mn-lt"/>
            </a:endParaRPr>
          </a:p>
        </p:txBody>
      </p:sp>
      <p:sp>
        <p:nvSpPr>
          <p:cNvPr id="19461" name="Text Box 4"/>
          <p:cNvSpPr txBox="1">
            <a:spLocks noChangeArrowheads="1"/>
          </p:cNvSpPr>
          <p:nvPr/>
        </p:nvSpPr>
        <p:spPr bwMode="auto">
          <a:xfrm>
            <a:off x="598489" y="1295400"/>
            <a:ext cx="4259263" cy="463550"/>
          </a:xfrm>
          <a:prstGeom prst="rect">
            <a:avLst/>
          </a:prstGeom>
          <a:noFill/>
          <a:ln w="9525">
            <a:noFill/>
            <a:miter lim="800000"/>
            <a:headEnd/>
            <a:tailEnd/>
          </a:ln>
        </p:spPr>
        <p:txBody>
          <a:bodyPr lIns="90000" tIns="46800" rIns="90000" bIns="46800">
            <a:spAutoFit/>
          </a:bodyPr>
          <a:lstStyle/>
          <a:p>
            <a:pPr>
              <a:spcBef>
                <a:spcPct val="50000"/>
              </a:spcBef>
            </a:pPr>
            <a:r>
              <a:rPr lang="de-DE" sz="2400" dirty="0">
                <a:solidFill>
                  <a:srgbClr val="163967"/>
                </a:solidFill>
              </a:rPr>
              <a:t>HLM 25, 50, 100, 200</a:t>
            </a:r>
          </a:p>
        </p:txBody>
      </p:sp>
      <p:sp>
        <p:nvSpPr>
          <p:cNvPr id="19462" name="Textfeld 17"/>
          <p:cNvSpPr txBox="1">
            <a:spLocks noChangeArrowheads="1"/>
          </p:cNvSpPr>
          <p:nvPr/>
        </p:nvSpPr>
        <p:spPr bwMode="auto">
          <a:xfrm>
            <a:off x="7858125" y="3357563"/>
            <a:ext cx="168275" cy="215900"/>
          </a:xfrm>
          <a:prstGeom prst="rect">
            <a:avLst/>
          </a:prstGeom>
          <a:noFill/>
          <a:ln w="9525">
            <a:noFill/>
            <a:miter lim="800000"/>
            <a:headEnd/>
            <a:tailEnd/>
          </a:ln>
        </p:spPr>
        <p:txBody>
          <a:bodyPr>
            <a:spAutoFit/>
          </a:bodyPr>
          <a:lstStyle/>
          <a:p>
            <a:pPr algn="ctr"/>
            <a:r>
              <a:rPr lang="de-DE" sz="800" b="1">
                <a:solidFill>
                  <a:schemeClr val="bg1"/>
                </a:solidFill>
              </a:rPr>
              <a:t>3</a:t>
            </a:r>
          </a:p>
        </p:txBody>
      </p:sp>
      <p:sp>
        <p:nvSpPr>
          <p:cNvPr id="19463" name="Abgerundetes Rechteck 30"/>
          <p:cNvSpPr>
            <a:spLocks noChangeArrowheads="1"/>
          </p:cNvSpPr>
          <p:nvPr/>
        </p:nvSpPr>
        <p:spPr bwMode="auto">
          <a:xfrm>
            <a:off x="6858000" y="3357563"/>
            <a:ext cx="2071688" cy="1285875"/>
          </a:xfrm>
          <a:prstGeom prst="roundRect">
            <a:avLst>
              <a:gd name="adj" fmla="val 16667"/>
            </a:avLst>
          </a:prstGeom>
          <a:noFill/>
          <a:ln w="12700" algn="ctr">
            <a:noFill/>
            <a:round/>
            <a:headEnd/>
            <a:tailEnd/>
          </a:ln>
        </p:spPr>
        <p:txBody>
          <a:bodyPr/>
          <a:lstStyle/>
          <a:p>
            <a:pPr algn="ctr"/>
            <a:endParaRPr lang="de-DE" sz="2000"/>
          </a:p>
        </p:txBody>
      </p:sp>
      <p:pic>
        <p:nvPicPr>
          <p:cNvPr id="19464" name="Picture 1"/>
          <p:cNvPicPr>
            <a:picLocks noChangeAspect="1" noChangeArrowheads="1"/>
          </p:cNvPicPr>
          <p:nvPr/>
        </p:nvPicPr>
        <p:blipFill>
          <a:blip r:embed="rId2" cstate="print"/>
          <a:srcRect l="34383" t="24121" r="40379" b="14648"/>
          <a:stretch>
            <a:fillRect/>
          </a:stretch>
        </p:blipFill>
        <p:spPr bwMode="auto">
          <a:xfrm>
            <a:off x="5219700" y="1268413"/>
            <a:ext cx="1944688" cy="2868612"/>
          </a:xfrm>
          <a:prstGeom prst="rect">
            <a:avLst/>
          </a:prstGeom>
          <a:noFill/>
          <a:ln w="1">
            <a:noFill/>
            <a:miter lim="800000"/>
            <a:headEnd/>
            <a:tailEnd/>
          </a:ln>
        </p:spPr>
      </p:pic>
      <p:grpSp>
        <p:nvGrpSpPr>
          <p:cNvPr id="19465" name="Gruppieren 40"/>
          <p:cNvGrpSpPr>
            <a:grpSpLocks/>
          </p:cNvGrpSpPr>
          <p:nvPr/>
        </p:nvGrpSpPr>
        <p:grpSpPr bwMode="auto">
          <a:xfrm>
            <a:off x="7215186" y="2916228"/>
            <a:ext cx="1928814" cy="1124667"/>
            <a:chOff x="7215176" y="2916620"/>
            <a:chExt cx="1928561" cy="1124421"/>
          </a:xfrm>
        </p:grpSpPr>
        <p:grpSp>
          <p:nvGrpSpPr>
            <p:cNvPr id="19466" name="Gruppieren 26"/>
            <p:cNvGrpSpPr>
              <a:grpSpLocks/>
            </p:cNvGrpSpPr>
            <p:nvPr/>
          </p:nvGrpSpPr>
          <p:grpSpPr bwMode="auto">
            <a:xfrm>
              <a:off x="7215176" y="3133319"/>
              <a:ext cx="1596774" cy="257243"/>
              <a:chOff x="6500401" y="3457464"/>
              <a:chExt cx="1597173" cy="257105"/>
            </a:xfrm>
          </p:grpSpPr>
          <p:grpSp>
            <p:nvGrpSpPr>
              <p:cNvPr id="19487" name="Gruppieren 12"/>
              <p:cNvGrpSpPr>
                <a:grpSpLocks/>
              </p:cNvGrpSpPr>
              <p:nvPr/>
            </p:nvGrpSpPr>
            <p:grpSpPr bwMode="auto">
              <a:xfrm>
                <a:off x="6500401" y="3457464"/>
                <a:ext cx="180045" cy="179902"/>
                <a:chOff x="7352816" y="3260792"/>
                <a:chExt cx="300671" cy="311536"/>
              </a:xfrm>
            </p:grpSpPr>
            <p:sp>
              <p:nvSpPr>
                <p:cNvPr id="19489" name="Ellipse 13"/>
                <p:cNvSpPr>
                  <a:spLocks noChangeArrowheads="1"/>
                </p:cNvSpPr>
                <p:nvPr/>
              </p:nvSpPr>
              <p:spPr bwMode="auto">
                <a:xfrm>
                  <a:off x="7392929" y="3344116"/>
                  <a:ext cx="210470" cy="218076"/>
                </a:xfrm>
                <a:prstGeom prst="ellipse">
                  <a:avLst/>
                </a:prstGeom>
                <a:solidFill>
                  <a:schemeClr val="tx1"/>
                </a:solidFill>
                <a:ln w="6350" algn="ctr">
                  <a:solidFill>
                    <a:schemeClr val="tx1"/>
                  </a:solidFill>
                  <a:round/>
                  <a:headEnd/>
                  <a:tailEnd/>
                </a:ln>
              </p:spPr>
              <p:txBody>
                <a:bodyPr/>
                <a:lstStyle/>
                <a:p>
                  <a:pPr algn="ctr"/>
                  <a:endParaRPr lang="de-DE" sz="800" b="1"/>
                </a:p>
              </p:txBody>
            </p:sp>
            <p:sp>
              <p:nvSpPr>
                <p:cNvPr id="19490" name="Textfeld 14"/>
                <p:cNvSpPr txBox="1">
                  <a:spLocks noChangeArrowheads="1"/>
                </p:cNvSpPr>
                <p:nvPr/>
              </p:nvSpPr>
              <p:spPr bwMode="auto">
                <a:xfrm>
                  <a:off x="7352816" y="3260792"/>
                  <a:ext cx="300671" cy="311536"/>
                </a:xfrm>
                <a:prstGeom prst="rect">
                  <a:avLst/>
                </a:prstGeom>
                <a:noFill/>
                <a:ln w="9525">
                  <a:noFill/>
                  <a:miter lim="800000"/>
                  <a:headEnd/>
                  <a:tailEnd/>
                </a:ln>
              </p:spPr>
              <p:txBody>
                <a:bodyPr>
                  <a:spAutoFit/>
                </a:bodyPr>
                <a:lstStyle/>
                <a:p>
                  <a:pPr algn="ctr"/>
                  <a:r>
                    <a:rPr lang="de-DE" sz="800" b="1">
                      <a:solidFill>
                        <a:schemeClr val="bg1"/>
                      </a:solidFill>
                    </a:rPr>
                    <a:t>2</a:t>
                  </a:r>
                </a:p>
              </p:txBody>
            </p:sp>
          </p:grpSp>
          <p:sp>
            <p:nvSpPr>
              <p:cNvPr id="19488" name="Textfeld 22"/>
              <p:cNvSpPr txBox="1">
                <a:spLocks noChangeArrowheads="1"/>
              </p:cNvSpPr>
              <p:nvPr/>
            </p:nvSpPr>
            <p:spPr bwMode="auto">
              <a:xfrm>
                <a:off x="6643702" y="3468534"/>
                <a:ext cx="1453872" cy="246035"/>
              </a:xfrm>
              <a:prstGeom prst="rect">
                <a:avLst/>
              </a:prstGeom>
              <a:noFill/>
              <a:ln w="9525">
                <a:noFill/>
                <a:miter lim="800000"/>
                <a:headEnd/>
                <a:tailEnd/>
              </a:ln>
            </p:spPr>
            <p:txBody>
              <a:bodyPr>
                <a:spAutoFit/>
              </a:bodyPr>
              <a:lstStyle/>
              <a:p>
                <a:r>
                  <a:rPr lang="de-DE" sz="1000" b="1" dirty="0" smtClean="0">
                    <a:solidFill>
                      <a:schemeClr val="tx1">
                        <a:lumMod val="75000"/>
                        <a:lumOff val="25000"/>
                      </a:schemeClr>
                    </a:solidFill>
                    <a:latin typeface="+mn-lt"/>
                  </a:rPr>
                  <a:t>Drive</a:t>
                </a:r>
                <a:endParaRPr lang="de-DE" sz="1000" b="1" dirty="0">
                  <a:solidFill>
                    <a:schemeClr val="tx1">
                      <a:lumMod val="75000"/>
                      <a:lumOff val="25000"/>
                    </a:schemeClr>
                  </a:solidFill>
                  <a:latin typeface="+mn-lt"/>
                </a:endParaRPr>
              </a:p>
            </p:txBody>
          </p:sp>
        </p:grpSp>
        <p:grpSp>
          <p:nvGrpSpPr>
            <p:cNvPr id="19467" name="Gruppieren 26"/>
            <p:cNvGrpSpPr>
              <a:grpSpLocks/>
            </p:cNvGrpSpPr>
            <p:nvPr/>
          </p:nvGrpSpPr>
          <p:grpSpPr bwMode="auto">
            <a:xfrm>
              <a:off x="7215193" y="3350146"/>
              <a:ext cx="1928544" cy="257243"/>
              <a:chOff x="6500401" y="3457465"/>
              <a:chExt cx="1929025" cy="257105"/>
            </a:xfrm>
          </p:grpSpPr>
          <p:grpSp>
            <p:nvGrpSpPr>
              <p:cNvPr id="19483" name="Gruppieren 12"/>
              <p:cNvGrpSpPr>
                <a:grpSpLocks/>
              </p:cNvGrpSpPr>
              <p:nvPr/>
            </p:nvGrpSpPr>
            <p:grpSpPr bwMode="auto">
              <a:xfrm>
                <a:off x="6500401" y="3457465"/>
                <a:ext cx="180045" cy="215328"/>
                <a:chOff x="7352816" y="3260792"/>
                <a:chExt cx="300671" cy="372883"/>
              </a:xfrm>
            </p:grpSpPr>
            <p:sp>
              <p:nvSpPr>
                <p:cNvPr id="19485" name="Ellipse 13"/>
                <p:cNvSpPr>
                  <a:spLocks noChangeArrowheads="1"/>
                </p:cNvSpPr>
                <p:nvPr/>
              </p:nvSpPr>
              <p:spPr bwMode="auto">
                <a:xfrm>
                  <a:off x="7392929" y="3344116"/>
                  <a:ext cx="210470" cy="218076"/>
                </a:xfrm>
                <a:prstGeom prst="ellipse">
                  <a:avLst/>
                </a:prstGeom>
                <a:solidFill>
                  <a:schemeClr val="tx1"/>
                </a:solidFill>
                <a:ln w="6350" algn="ctr">
                  <a:solidFill>
                    <a:schemeClr val="tx1"/>
                  </a:solidFill>
                  <a:round/>
                  <a:headEnd/>
                  <a:tailEnd/>
                </a:ln>
              </p:spPr>
              <p:txBody>
                <a:bodyPr/>
                <a:lstStyle/>
                <a:p>
                  <a:pPr algn="ctr"/>
                  <a:endParaRPr lang="de-DE" sz="800" b="1"/>
                </a:p>
              </p:txBody>
            </p:sp>
            <p:sp>
              <p:nvSpPr>
                <p:cNvPr id="19486" name="Textfeld 14"/>
                <p:cNvSpPr txBox="1">
                  <a:spLocks noChangeArrowheads="1"/>
                </p:cNvSpPr>
                <p:nvPr/>
              </p:nvSpPr>
              <p:spPr bwMode="auto">
                <a:xfrm>
                  <a:off x="7352816" y="3260792"/>
                  <a:ext cx="300671" cy="372883"/>
                </a:xfrm>
                <a:prstGeom prst="rect">
                  <a:avLst/>
                </a:prstGeom>
                <a:noFill/>
                <a:ln w="9525">
                  <a:noFill/>
                  <a:miter lim="800000"/>
                  <a:headEnd/>
                  <a:tailEnd/>
                </a:ln>
              </p:spPr>
              <p:txBody>
                <a:bodyPr>
                  <a:spAutoFit/>
                </a:bodyPr>
                <a:lstStyle/>
                <a:p>
                  <a:pPr algn="ctr"/>
                  <a:r>
                    <a:rPr lang="de-DE" sz="800" b="1">
                      <a:solidFill>
                        <a:schemeClr val="bg1"/>
                      </a:solidFill>
                    </a:rPr>
                    <a:t>3</a:t>
                  </a:r>
                </a:p>
              </p:txBody>
            </p:sp>
          </p:grpSp>
          <p:sp>
            <p:nvSpPr>
              <p:cNvPr id="19484" name="Textfeld 22"/>
              <p:cNvSpPr txBox="1">
                <a:spLocks noChangeArrowheads="1"/>
              </p:cNvSpPr>
              <p:nvPr/>
            </p:nvSpPr>
            <p:spPr bwMode="auto">
              <a:xfrm>
                <a:off x="6643701" y="3468535"/>
                <a:ext cx="1785725" cy="246035"/>
              </a:xfrm>
              <a:prstGeom prst="rect">
                <a:avLst/>
              </a:prstGeom>
              <a:noFill/>
              <a:ln w="9525">
                <a:noFill/>
                <a:miter lim="800000"/>
                <a:headEnd/>
                <a:tailEnd/>
              </a:ln>
            </p:spPr>
            <p:txBody>
              <a:bodyPr wrap="square">
                <a:spAutoFit/>
              </a:bodyPr>
              <a:lstStyle/>
              <a:p>
                <a:r>
                  <a:rPr lang="de-DE" sz="1000" b="1" dirty="0" smtClean="0">
                    <a:solidFill>
                      <a:schemeClr val="tx1">
                        <a:lumMod val="75000"/>
                        <a:lumOff val="25000"/>
                      </a:schemeClr>
                    </a:solidFill>
                    <a:latin typeface="+mn-lt"/>
                  </a:rPr>
                  <a:t>Modular design hole </a:t>
                </a:r>
                <a:r>
                  <a:rPr lang="de-DE" sz="1000" b="1" dirty="0" err="1" smtClean="0">
                    <a:solidFill>
                      <a:schemeClr val="tx1">
                        <a:lumMod val="75000"/>
                        <a:lumOff val="25000"/>
                      </a:schemeClr>
                    </a:solidFill>
                    <a:latin typeface="+mn-lt"/>
                  </a:rPr>
                  <a:t>pattern</a:t>
                </a:r>
                <a:endParaRPr lang="de-DE" sz="1000" b="1" dirty="0">
                  <a:solidFill>
                    <a:schemeClr val="tx1">
                      <a:lumMod val="75000"/>
                      <a:lumOff val="25000"/>
                    </a:schemeClr>
                  </a:solidFill>
                  <a:latin typeface="+mn-lt"/>
                </a:endParaRPr>
              </a:p>
            </p:txBody>
          </p:sp>
        </p:grpSp>
        <p:grpSp>
          <p:nvGrpSpPr>
            <p:cNvPr id="19468" name="Gruppieren 26"/>
            <p:cNvGrpSpPr>
              <a:grpSpLocks/>
            </p:cNvGrpSpPr>
            <p:nvPr/>
          </p:nvGrpSpPr>
          <p:grpSpPr bwMode="auto">
            <a:xfrm>
              <a:off x="7215190" y="3566972"/>
              <a:ext cx="1596777" cy="257245"/>
              <a:chOff x="6500401" y="3457465"/>
              <a:chExt cx="1597176" cy="257107"/>
            </a:xfrm>
          </p:grpSpPr>
          <p:grpSp>
            <p:nvGrpSpPr>
              <p:cNvPr id="19479" name="Gruppieren 12"/>
              <p:cNvGrpSpPr>
                <a:grpSpLocks/>
              </p:cNvGrpSpPr>
              <p:nvPr/>
            </p:nvGrpSpPr>
            <p:grpSpPr bwMode="auto">
              <a:xfrm>
                <a:off x="6500401" y="3457465"/>
                <a:ext cx="180045" cy="215328"/>
                <a:chOff x="7352816" y="3260792"/>
                <a:chExt cx="300671" cy="372883"/>
              </a:xfrm>
            </p:grpSpPr>
            <p:sp>
              <p:nvSpPr>
                <p:cNvPr id="19481" name="Ellipse 13"/>
                <p:cNvSpPr>
                  <a:spLocks noChangeArrowheads="1"/>
                </p:cNvSpPr>
                <p:nvPr/>
              </p:nvSpPr>
              <p:spPr bwMode="auto">
                <a:xfrm>
                  <a:off x="7392929" y="3344116"/>
                  <a:ext cx="210470" cy="218076"/>
                </a:xfrm>
                <a:prstGeom prst="ellipse">
                  <a:avLst/>
                </a:prstGeom>
                <a:solidFill>
                  <a:schemeClr val="tx1"/>
                </a:solidFill>
                <a:ln w="6350" algn="ctr">
                  <a:solidFill>
                    <a:schemeClr val="tx1"/>
                  </a:solidFill>
                  <a:round/>
                  <a:headEnd/>
                  <a:tailEnd/>
                </a:ln>
              </p:spPr>
              <p:txBody>
                <a:bodyPr/>
                <a:lstStyle/>
                <a:p>
                  <a:pPr algn="ctr"/>
                  <a:endParaRPr lang="de-DE" sz="800" b="1"/>
                </a:p>
              </p:txBody>
            </p:sp>
            <p:sp>
              <p:nvSpPr>
                <p:cNvPr id="19482" name="Textfeld 14"/>
                <p:cNvSpPr txBox="1">
                  <a:spLocks noChangeArrowheads="1"/>
                </p:cNvSpPr>
                <p:nvPr/>
              </p:nvSpPr>
              <p:spPr bwMode="auto">
                <a:xfrm>
                  <a:off x="7352816" y="3260792"/>
                  <a:ext cx="300671" cy="372883"/>
                </a:xfrm>
                <a:prstGeom prst="rect">
                  <a:avLst/>
                </a:prstGeom>
                <a:noFill/>
                <a:ln w="9525">
                  <a:noFill/>
                  <a:miter lim="800000"/>
                  <a:headEnd/>
                  <a:tailEnd/>
                </a:ln>
              </p:spPr>
              <p:txBody>
                <a:bodyPr>
                  <a:spAutoFit/>
                </a:bodyPr>
                <a:lstStyle/>
                <a:p>
                  <a:pPr algn="ctr"/>
                  <a:r>
                    <a:rPr lang="de-DE" sz="800" b="1">
                      <a:solidFill>
                        <a:schemeClr val="bg1"/>
                      </a:solidFill>
                    </a:rPr>
                    <a:t>4</a:t>
                  </a:r>
                </a:p>
              </p:txBody>
            </p:sp>
          </p:grpSp>
          <p:sp>
            <p:nvSpPr>
              <p:cNvPr id="19480" name="Textfeld 22"/>
              <p:cNvSpPr txBox="1">
                <a:spLocks noChangeArrowheads="1"/>
              </p:cNvSpPr>
              <p:nvPr/>
            </p:nvSpPr>
            <p:spPr bwMode="auto">
              <a:xfrm>
                <a:off x="6643704" y="3468537"/>
                <a:ext cx="1453873" cy="246035"/>
              </a:xfrm>
              <a:prstGeom prst="rect">
                <a:avLst/>
              </a:prstGeom>
              <a:noFill/>
              <a:ln w="9525">
                <a:noFill/>
                <a:miter lim="800000"/>
                <a:headEnd/>
                <a:tailEnd/>
              </a:ln>
            </p:spPr>
            <p:txBody>
              <a:bodyPr>
                <a:spAutoFit/>
              </a:bodyPr>
              <a:lstStyle/>
              <a:p>
                <a:r>
                  <a:rPr lang="de-DE" sz="1000" b="1" dirty="0" err="1" smtClean="0">
                    <a:solidFill>
                      <a:schemeClr val="tx1">
                        <a:lumMod val="75000"/>
                        <a:lumOff val="25000"/>
                      </a:schemeClr>
                    </a:solidFill>
                    <a:latin typeface="+mn-lt"/>
                  </a:rPr>
                  <a:t>Dampening</a:t>
                </a:r>
                <a:r>
                  <a:rPr lang="de-DE" sz="1000" b="1" dirty="0" smtClean="0">
                    <a:solidFill>
                      <a:schemeClr val="tx1">
                        <a:lumMod val="75000"/>
                        <a:lumOff val="25000"/>
                      </a:schemeClr>
                    </a:solidFill>
                    <a:latin typeface="+mn-lt"/>
                  </a:rPr>
                  <a:t> </a:t>
                </a:r>
                <a:r>
                  <a:rPr lang="de-DE" sz="1000" b="1" dirty="0" err="1" smtClean="0">
                    <a:solidFill>
                      <a:schemeClr val="tx1">
                        <a:lumMod val="75000"/>
                        <a:lumOff val="25000"/>
                      </a:schemeClr>
                    </a:solidFill>
                    <a:latin typeface="+mn-lt"/>
                  </a:rPr>
                  <a:t>adjustment</a:t>
                </a:r>
                <a:endParaRPr lang="de-DE" sz="1000" b="1" dirty="0">
                  <a:solidFill>
                    <a:schemeClr val="tx1">
                      <a:lumMod val="75000"/>
                      <a:lumOff val="25000"/>
                    </a:schemeClr>
                  </a:solidFill>
                  <a:latin typeface="+mn-lt"/>
                </a:endParaRPr>
              </a:p>
            </p:txBody>
          </p:sp>
        </p:grpSp>
        <p:grpSp>
          <p:nvGrpSpPr>
            <p:cNvPr id="19469" name="Gruppieren 26"/>
            <p:cNvGrpSpPr>
              <a:grpSpLocks/>
            </p:cNvGrpSpPr>
            <p:nvPr/>
          </p:nvGrpSpPr>
          <p:grpSpPr bwMode="auto">
            <a:xfrm>
              <a:off x="7215190" y="2916620"/>
              <a:ext cx="1596774" cy="257227"/>
              <a:chOff x="6500401" y="3457478"/>
              <a:chExt cx="1597173" cy="257089"/>
            </a:xfrm>
          </p:grpSpPr>
          <p:grpSp>
            <p:nvGrpSpPr>
              <p:cNvPr id="19475" name="Gruppieren 12"/>
              <p:cNvGrpSpPr>
                <a:grpSpLocks/>
              </p:cNvGrpSpPr>
              <p:nvPr/>
            </p:nvGrpSpPr>
            <p:grpSpPr bwMode="auto">
              <a:xfrm>
                <a:off x="6500401" y="3457478"/>
                <a:ext cx="180045" cy="215329"/>
                <a:chOff x="7352816" y="3260809"/>
                <a:chExt cx="300671" cy="372884"/>
              </a:xfrm>
            </p:grpSpPr>
            <p:sp>
              <p:nvSpPr>
                <p:cNvPr id="19477" name="Ellipse 13"/>
                <p:cNvSpPr>
                  <a:spLocks noChangeArrowheads="1"/>
                </p:cNvSpPr>
                <p:nvPr/>
              </p:nvSpPr>
              <p:spPr bwMode="auto">
                <a:xfrm>
                  <a:off x="7392929" y="3344116"/>
                  <a:ext cx="210470" cy="218076"/>
                </a:xfrm>
                <a:prstGeom prst="ellipse">
                  <a:avLst/>
                </a:prstGeom>
                <a:solidFill>
                  <a:schemeClr val="tx1"/>
                </a:solidFill>
                <a:ln w="6350" algn="ctr">
                  <a:solidFill>
                    <a:schemeClr val="tx1"/>
                  </a:solidFill>
                  <a:round/>
                  <a:headEnd/>
                  <a:tailEnd/>
                </a:ln>
              </p:spPr>
              <p:txBody>
                <a:bodyPr/>
                <a:lstStyle/>
                <a:p>
                  <a:pPr algn="ctr"/>
                  <a:endParaRPr lang="de-DE" sz="800" b="1"/>
                </a:p>
              </p:txBody>
            </p:sp>
            <p:sp>
              <p:nvSpPr>
                <p:cNvPr id="19478" name="Textfeld 14"/>
                <p:cNvSpPr txBox="1">
                  <a:spLocks noChangeArrowheads="1"/>
                </p:cNvSpPr>
                <p:nvPr/>
              </p:nvSpPr>
              <p:spPr bwMode="auto">
                <a:xfrm>
                  <a:off x="7352816" y="3260809"/>
                  <a:ext cx="300671" cy="372884"/>
                </a:xfrm>
                <a:prstGeom prst="rect">
                  <a:avLst/>
                </a:prstGeom>
                <a:noFill/>
                <a:ln w="9525">
                  <a:noFill/>
                  <a:miter lim="800000"/>
                  <a:headEnd/>
                  <a:tailEnd/>
                </a:ln>
              </p:spPr>
              <p:txBody>
                <a:bodyPr>
                  <a:spAutoFit/>
                </a:bodyPr>
                <a:lstStyle/>
                <a:p>
                  <a:pPr algn="ctr"/>
                  <a:r>
                    <a:rPr lang="de-DE" sz="800" b="1">
                      <a:solidFill>
                        <a:schemeClr val="bg1"/>
                      </a:solidFill>
                    </a:rPr>
                    <a:t>1</a:t>
                  </a:r>
                </a:p>
              </p:txBody>
            </p:sp>
          </p:grpSp>
          <p:sp>
            <p:nvSpPr>
              <p:cNvPr id="19476" name="Textfeld 22"/>
              <p:cNvSpPr txBox="1">
                <a:spLocks noChangeArrowheads="1"/>
              </p:cNvSpPr>
              <p:nvPr/>
            </p:nvSpPr>
            <p:spPr bwMode="auto">
              <a:xfrm>
                <a:off x="6643702" y="3468532"/>
                <a:ext cx="1453872" cy="246035"/>
              </a:xfrm>
              <a:prstGeom prst="rect">
                <a:avLst/>
              </a:prstGeom>
              <a:noFill/>
              <a:ln w="9525">
                <a:noFill/>
                <a:miter lim="800000"/>
                <a:headEnd/>
                <a:tailEnd/>
              </a:ln>
            </p:spPr>
            <p:txBody>
              <a:bodyPr>
                <a:spAutoFit/>
              </a:bodyPr>
              <a:lstStyle/>
              <a:p>
                <a:r>
                  <a:rPr lang="de-DE" sz="1000" b="1" dirty="0" err="1" smtClean="0">
                    <a:solidFill>
                      <a:schemeClr val="tx1">
                        <a:lumMod val="75000"/>
                        <a:lumOff val="25000"/>
                      </a:schemeClr>
                    </a:solidFill>
                    <a:latin typeface="+mn-lt"/>
                  </a:rPr>
                  <a:t>Crossed</a:t>
                </a:r>
                <a:r>
                  <a:rPr lang="de-DE" sz="1000" b="1" dirty="0" smtClean="0">
                    <a:solidFill>
                      <a:schemeClr val="tx1">
                        <a:lumMod val="75000"/>
                        <a:lumOff val="25000"/>
                      </a:schemeClr>
                    </a:solidFill>
                    <a:latin typeface="+mn-lt"/>
                  </a:rPr>
                  <a:t> roller </a:t>
                </a:r>
                <a:r>
                  <a:rPr lang="de-DE" sz="1000" b="1" dirty="0" err="1" smtClean="0">
                    <a:solidFill>
                      <a:schemeClr val="tx1">
                        <a:lumMod val="75000"/>
                        <a:lumOff val="25000"/>
                      </a:schemeClr>
                    </a:solidFill>
                    <a:latin typeface="+mn-lt"/>
                  </a:rPr>
                  <a:t>guide</a:t>
                </a:r>
                <a:endParaRPr lang="de-DE" sz="1000" b="1" dirty="0">
                  <a:solidFill>
                    <a:schemeClr val="tx1">
                      <a:lumMod val="75000"/>
                      <a:lumOff val="25000"/>
                    </a:schemeClr>
                  </a:solidFill>
                  <a:latin typeface="+mn-lt"/>
                </a:endParaRPr>
              </a:p>
            </p:txBody>
          </p:sp>
        </p:grpSp>
        <p:grpSp>
          <p:nvGrpSpPr>
            <p:cNvPr id="19470" name="Gruppieren 26"/>
            <p:cNvGrpSpPr>
              <a:grpSpLocks/>
            </p:cNvGrpSpPr>
            <p:nvPr/>
          </p:nvGrpSpPr>
          <p:grpSpPr bwMode="auto">
            <a:xfrm>
              <a:off x="7215210" y="3783797"/>
              <a:ext cx="1596784" cy="257244"/>
              <a:chOff x="6500401" y="3457465"/>
              <a:chExt cx="1597183" cy="257106"/>
            </a:xfrm>
          </p:grpSpPr>
          <p:grpSp>
            <p:nvGrpSpPr>
              <p:cNvPr id="19471" name="Gruppieren 51"/>
              <p:cNvGrpSpPr>
                <a:grpSpLocks/>
              </p:cNvGrpSpPr>
              <p:nvPr/>
            </p:nvGrpSpPr>
            <p:grpSpPr bwMode="auto">
              <a:xfrm>
                <a:off x="6500401" y="3457465"/>
                <a:ext cx="180045" cy="215328"/>
                <a:chOff x="7352816" y="3260792"/>
                <a:chExt cx="300671" cy="372883"/>
              </a:xfrm>
            </p:grpSpPr>
            <p:sp>
              <p:nvSpPr>
                <p:cNvPr id="19473" name="Ellipse 13"/>
                <p:cNvSpPr>
                  <a:spLocks noChangeArrowheads="1"/>
                </p:cNvSpPr>
                <p:nvPr/>
              </p:nvSpPr>
              <p:spPr bwMode="auto">
                <a:xfrm>
                  <a:off x="7392929" y="3344116"/>
                  <a:ext cx="210470" cy="218076"/>
                </a:xfrm>
                <a:prstGeom prst="ellipse">
                  <a:avLst/>
                </a:prstGeom>
                <a:solidFill>
                  <a:schemeClr val="tx1"/>
                </a:solidFill>
                <a:ln w="6350" algn="ctr">
                  <a:solidFill>
                    <a:schemeClr val="tx1"/>
                  </a:solidFill>
                  <a:round/>
                  <a:headEnd/>
                  <a:tailEnd/>
                </a:ln>
              </p:spPr>
              <p:txBody>
                <a:bodyPr/>
                <a:lstStyle/>
                <a:p>
                  <a:pPr algn="ctr"/>
                  <a:endParaRPr lang="de-DE" sz="800" b="1"/>
                </a:p>
              </p:txBody>
            </p:sp>
            <p:sp>
              <p:nvSpPr>
                <p:cNvPr id="19474" name="Textfeld 14"/>
                <p:cNvSpPr txBox="1">
                  <a:spLocks noChangeArrowheads="1"/>
                </p:cNvSpPr>
                <p:nvPr/>
              </p:nvSpPr>
              <p:spPr bwMode="auto">
                <a:xfrm>
                  <a:off x="7352816" y="3260792"/>
                  <a:ext cx="300671" cy="372883"/>
                </a:xfrm>
                <a:prstGeom prst="rect">
                  <a:avLst/>
                </a:prstGeom>
                <a:noFill/>
                <a:ln w="9525">
                  <a:noFill/>
                  <a:miter lim="800000"/>
                  <a:headEnd/>
                  <a:tailEnd/>
                </a:ln>
              </p:spPr>
              <p:txBody>
                <a:bodyPr>
                  <a:spAutoFit/>
                </a:bodyPr>
                <a:lstStyle/>
                <a:p>
                  <a:pPr algn="ctr"/>
                  <a:r>
                    <a:rPr lang="de-DE" sz="800" b="1">
                      <a:solidFill>
                        <a:schemeClr val="bg1"/>
                      </a:solidFill>
                    </a:rPr>
                    <a:t>5</a:t>
                  </a:r>
                </a:p>
              </p:txBody>
            </p:sp>
          </p:grpSp>
          <p:sp>
            <p:nvSpPr>
              <p:cNvPr id="19472" name="Textfeld 22"/>
              <p:cNvSpPr txBox="1">
                <a:spLocks noChangeArrowheads="1"/>
              </p:cNvSpPr>
              <p:nvPr/>
            </p:nvSpPr>
            <p:spPr bwMode="auto">
              <a:xfrm>
                <a:off x="6643709" y="3468536"/>
                <a:ext cx="1453875" cy="246035"/>
              </a:xfrm>
              <a:prstGeom prst="rect">
                <a:avLst/>
              </a:prstGeom>
              <a:noFill/>
              <a:ln w="9525">
                <a:noFill/>
                <a:miter lim="800000"/>
                <a:headEnd/>
                <a:tailEnd/>
              </a:ln>
            </p:spPr>
            <p:txBody>
              <a:bodyPr>
                <a:spAutoFit/>
              </a:bodyPr>
              <a:lstStyle/>
              <a:p>
                <a:r>
                  <a:rPr lang="de-DE" sz="1000" b="1" dirty="0" smtClean="0">
                    <a:solidFill>
                      <a:schemeClr val="tx1">
                        <a:lumMod val="75000"/>
                        <a:lumOff val="25000"/>
                      </a:schemeClr>
                    </a:solidFill>
                    <a:latin typeface="+mn-lt"/>
                  </a:rPr>
                  <a:t>Base </a:t>
                </a:r>
                <a:r>
                  <a:rPr lang="de-DE" sz="1000" b="1" dirty="0" err="1" smtClean="0">
                    <a:solidFill>
                      <a:schemeClr val="tx1">
                        <a:lumMod val="75000"/>
                        <a:lumOff val="25000"/>
                      </a:schemeClr>
                    </a:solidFill>
                    <a:latin typeface="+mn-lt"/>
                  </a:rPr>
                  <a:t>plate</a:t>
                </a:r>
                <a:endParaRPr lang="de-DE" sz="800" b="1" dirty="0">
                  <a:solidFill>
                    <a:schemeClr val="tx1">
                      <a:lumMod val="75000"/>
                      <a:lumOff val="25000"/>
                    </a:schemeClr>
                  </a:solidFill>
                  <a:latin typeface="+mn-lt"/>
                </a:endParaRPr>
              </a:p>
            </p:txBody>
          </p:sp>
        </p:grpSp>
      </p:grpSp>
      <p:sp>
        <p:nvSpPr>
          <p:cNvPr id="36" name="Foliennummernplatzhalter 35"/>
          <p:cNvSpPr>
            <a:spLocks noGrp="1"/>
          </p:cNvSpPr>
          <p:nvPr>
            <p:ph type="sldNum" sz="quarter" idx="4"/>
          </p:nvPr>
        </p:nvSpPr>
        <p:spPr/>
        <p:txBody>
          <a:bodyPr/>
          <a:lstStyle/>
          <a:p>
            <a:fld id="{67E460E2-A79B-FD4C-875F-CB1722C97EA1}" type="slidenum">
              <a:rPr lang="de-DE" smtClean="0"/>
              <a:pPr/>
              <a:t>9</a:t>
            </a:fld>
            <a:endParaRPr lang="de-DE"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SCHUNK">
  <a:themeElements>
    <a:clrScheme name="Schunk Standard">
      <a:dk1>
        <a:srgbClr val="FFFFFF"/>
      </a:dk1>
      <a:lt1>
        <a:srgbClr val="00446B"/>
      </a:lt1>
      <a:dk2>
        <a:srgbClr val="00446B"/>
      </a:dk2>
      <a:lt2>
        <a:srgbClr val="D8D8D8"/>
      </a:lt2>
      <a:accent1>
        <a:srgbClr val="FFFFFF"/>
      </a:accent1>
      <a:accent2>
        <a:srgbClr val="00A2CF"/>
      </a:accent2>
      <a:accent3>
        <a:srgbClr val="009036"/>
      </a:accent3>
      <a:accent4>
        <a:srgbClr val="FF0000"/>
      </a:accent4>
      <a:accent5>
        <a:srgbClr val="EE7F00"/>
      </a:accent5>
      <a:accent6>
        <a:srgbClr val="FFDD00"/>
      </a:accent6>
      <a:hlink>
        <a:srgbClr val="00446B"/>
      </a:hlink>
      <a:folHlink>
        <a:srgbClr val="00A2CF"/>
      </a:folHlink>
    </a:clrScheme>
    <a:fontScheme name="SCHUNK">
      <a:majorFont>
        <a:latin typeface="Arial"/>
        <a:ea typeface=""/>
        <a:cs typeface=""/>
      </a:majorFont>
      <a:minorFont>
        <a:latin typeface="Arial"/>
        <a:ea typeface=""/>
        <a:cs typeface=""/>
      </a:minorFont>
    </a:fontScheme>
    <a:fmtScheme name="SCHUNK">
      <a:fillStyleLst>
        <a:solidFill>
          <a:schemeClr val="phClr"/>
        </a:solidFill>
        <a:solidFill>
          <a:schemeClr val="phClr"/>
        </a:solidFill>
        <a:solidFill>
          <a:schemeClr val="phClr"/>
        </a:solidFill>
      </a:fillStyleLst>
      <a:lnStyleLst>
        <a:ln w="12700" cap="rnd" cmpd="sng" algn="ctr">
          <a:solidFill>
            <a:schemeClr val="ph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effectStyle>
        <a:effectStyle>
          <a:effectLst/>
        </a:effectStyle>
        <a:effectStyle>
          <a:effectLst/>
        </a:effectStyle>
      </a:effectStyleLst>
      <a:bgFillStyleLst>
        <a:solidFill>
          <a:schemeClr val="dk1"/>
        </a:solidFill>
        <a:solidFill>
          <a:schemeClr val="dk1"/>
        </a:solidFill>
        <a:solidFill>
          <a:schemeClr val="dk1"/>
        </a:solidFill>
      </a:bgFillStyleLst>
    </a:fmtScheme>
  </a:themeElements>
  <a:objectDefaults>
    <a:lnDef>
      <a:spPr>
        <a:ln w="25400">
          <a:solidFill>
            <a:schemeClr val="accent6"/>
          </a:solidFill>
          <a:tailEnd type="triangle" w="med" len="lg"/>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20120423_Titel_title_PGN-plus_singleline_headlin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SCHUNK</Template>
  <TotalTime>0</TotalTime>
  <Words>5200</Words>
  <Application>Microsoft Office PowerPoint</Application>
  <PresentationFormat>Bildschirmpräsentation (4:3)</PresentationFormat>
  <Paragraphs>1362</Paragraphs>
  <Slides>73</Slides>
  <Notes>0</Notes>
  <HiddenSlides>0</HiddenSlides>
  <MMClips>0</MMClips>
  <ScaleCrop>false</ScaleCrop>
  <HeadingPairs>
    <vt:vector size="6" baseType="variant">
      <vt:variant>
        <vt:lpstr>Design</vt:lpstr>
      </vt:variant>
      <vt:variant>
        <vt:i4>2</vt:i4>
      </vt:variant>
      <vt:variant>
        <vt:lpstr>Eingebettete OLE-Server</vt:lpstr>
      </vt:variant>
      <vt:variant>
        <vt:i4>2</vt:i4>
      </vt:variant>
      <vt:variant>
        <vt:lpstr>Folientitel</vt:lpstr>
      </vt:variant>
      <vt:variant>
        <vt:i4>73</vt:i4>
      </vt:variant>
    </vt:vector>
  </HeadingPairs>
  <TitlesOfParts>
    <vt:vector size="77" baseType="lpstr">
      <vt:lpstr>1_SCHUNK</vt:lpstr>
      <vt:lpstr>20120423_Titel_title_PGN-plus_singleline_headline</vt:lpstr>
      <vt:lpstr>Picture</vt:lpstr>
      <vt:lpstr>Dokument</vt:lpstr>
      <vt:lpstr>Folie 1</vt:lpstr>
      <vt:lpstr>Linear modules overview</vt:lpstr>
      <vt:lpstr>Linear modules overview</vt:lpstr>
      <vt:lpstr>Pneumatic components</vt:lpstr>
      <vt:lpstr>Pneumatic components</vt:lpstr>
      <vt:lpstr>Pneumatic components</vt:lpstr>
      <vt:lpstr>Pneumatic components</vt:lpstr>
      <vt:lpstr>Pneumatic components</vt:lpstr>
      <vt:lpstr>Pneumatic components</vt:lpstr>
      <vt:lpstr>Pneumatic components</vt:lpstr>
      <vt:lpstr>Linear modules overview</vt:lpstr>
      <vt:lpstr>Electric components Spindle/Belt/Rack driven axis</vt:lpstr>
      <vt:lpstr>Function spindle driven axis</vt:lpstr>
      <vt:lpstr>Function spindle driven axis</vt:lpstr>
      <vt:lpstr>Function spindle driven axis</vt:lpstr>
      <vt:lpstr>Function spindle driven axis</vt:lpstr>
      <vt:lpstr>Function belt driven axis</vt:lpstr>
      <vt:lpstr>Function belt driven axis</vt:lpstr>
      <vt:lpstr>Function rack driven axis</vt:lpstr>
      <vt:lpstr>Function rack driven axis</vt:lpstr>
      <vt:lpstr>Characteristics of Guidance Types</vt:lpstr>
      <vt:lpstr>Characteristics of Guidance Types</vt:lpstr>
      <vt:lpstr>Characteristic of guidances</vt:lpstr>
      <vt:lpstr>Electric component Spindle driven</vt:lpstr>
      <vt:lpstr>Electric component Spindle driven</vt:lpstr>
      <vt:lpstr>Electric component Spindle driven</vt:lpstr>
      <vt:lpstr>Electric component Spindle driven</vt:lpstr>
      <vt:lpstr>Electric component Spindle driven/ belt drive</vt:lpstr>
      <vt:lpstr>Electric component Spindle driven/ belt drive</vt:lpstr>
      <vt:lpstr>Electric component Spindle driven</vt:lpstr>
      <vt:lpstr>Accessories Spindle driven/ belt drive</vt:lpstr>
      <vt:lpstr>Linear modules overview</vt:lpstr>
      <vt:lpstr>Function linear motor</vt:lpstr>
      <vt:lpstr>Function linear motor</vt:lpstr>
      <vt:lpstr>Function linear motor</vt:lpstr>
      <vt:lpstr>Function linear motor</vt:lpstr>
      <vt:lpstr>Electric components linear direct drive</vt:lpstr>
      <vt:lpstr>Linear direct drive LDN</vt:lpstr>
      <vt:lpstr>Linear direct drive LDN</vt:lpstr>
      <vt:lpstr>Linear direct drive LDM</vt:lpstr>
      <vt:lpstr>Linear direct drive LDM</vt:lpstr>
      <vt:lpstr>Linear direct drive LDT</vt:lpstr>
      <vt:lpstr>Linear direct drive LDT</vt:lpstr>
      <vt:lpstr>Linear direct drive LDK</vt:lpstr>
      <vt:lpstr>Linear direct drive LDK</vt:lpstr>
      <vt:lpstr>Linear direct drive LDH</vt:lpstr>
      <vt:lpstr>Linear direct drive LDH</vt:lpstr>
      <vt:lpstr>Linear direct drive LDF</vt:lpstr>
      <vt:lpstr>Linear direct drive LDF</vt:lpstr>
      <vt:lpstr>Why use roller guides in the linear motors?</vt:lpstr>
      <vt:lpstr>Linear modules overview</vt:lpstr>
      <vt:lpstr>Linear modules overview</vt:lpstr>
      <vt:lpstr>Linear modules overview</vt:lpstr>
      <vt:lpstr>Modulare Pick &amp; Place unit</vt:lpstr>
      <vt:lpstr>Modular Pick &amp; Place unit</vt:lpstr>
      <vt:lpstr>Modulare Pick &amp; Place unit</vt:lpstr>
      <vt:lpstr>Modulare Pick &amp; Place unit</vt:lpstr>
      <vt:lpstr>Modulare Pick &amp; Place unit</vt:lpstr>
      <vt:lpstr>Modulare Pick &amp; Place unit</vt:lpstr>
      <vt:lpstr>Pick &amp; Place unit PPU-P</vt:lpstr>
      <vt:lpstr>Pick &amp; Place unit PPU-P</vt:lpstr>
      <vt:lpstr>Pneumatic Lifting-Swivel Unit DRL</vt:lpstr>
      <vt:lpstr>Pneumatische Hub-Dreheinheit DRL</vt:lpstr>
      <vt:lpstr>Pick &amp; Place unit PPU-E</vt:lpstr>
      <vt:lpstr>Pick &amp; Place unit PPU-E</vt:lpstr>
      <vt:lpstr>Linear modules overview</vt:lpstr>
      <vt:lpstr>Line Gantry Pneumatic LPP</vt:lpstr>
      <vt:lpstr>Line Gantry Pneumatic LPP</vt:lpstr>
      <vt:lpstr>Line Gantry Pneumatic LPE</vt:lpstr>
      <vt:lpstr>Line Gantry Pneumatic LPE</vt:lpstr>
      <vt:lpstr>Line Gantry Electric RPE</vt:lpstr>
      <vt:lpstr>Line Gantry Electric RPE</vt:lpstr>
      <vt:lpstr>Folie 73</vt:lpstr>
    </vt:vector>
  </TitlesOfParts>
  <Company>SCHUNK GmbH &amp; Co. KG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SCHUNK GmbH &amp; Co. KG</dc:creator>
  <cp:lastModifiedBy>Jakob Khoury</cp:lastModifiedBy>
  <cp:revision>209</cp:revision>
  <dcterms:created xsi:type="dcterms:W3CDTF">2009-06-03T13:59:56Z</dcterms:created>
  <dcterms:modified xsi:type="dcterms:W3CDTF">2013-07-22T08:30:48Z</dcterms:modified>
</cp:coreProperties>
</file>