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SRU-plus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428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428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9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universal swivel unit on the market - with a wide range of variants for industrial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Swiveling times from 0.3 seconds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Universally usable unit for pneumatic swivel and turning movements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Fast.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Pinion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Sleeve technology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Finely graded series with a steady increase in torque </a:t>
            </a:r>
            <a:r>
              <a:rPr lang="de-DE" sz="1200">
                <a:solidFill>
                  <a:srgbClr val="003D6A"/>
                </a:solidFill>
              </a:rPr>
              <a:t>for multiple cases of application, the correct size as a standard product is available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Swivel angle can be selected as either 90° or 180° </a:t>
            </a:r>
            <a:r>
              <a:rPr lang="de-DE" sz="1200">
                <a:solidFill>
                  <a:srgbClr val="003D6A"/>
                </a:solidFill>
              </a:rPr>
              <a:t>complete flexibility in selecting the angle of rotation, application-specific angles possible on request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 position adjustability </a:t>
            </a:r>
            <a:r>
              <a:rPr lang="de-DE" sz="1200">
                <a:solidFill>
                  <a:srgbClr val="003D6A"/>
                </a:solidFill>
              </a:rPr>
              <a:t>+3°/-3° (small) or +3°/-90° (large) can be selected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Middle position can be selected as pneumatic or locked </a:t>
            </a:r>
            <a:r>
              <a:rPr lang="de-DE" sz="1200">
                <a:solidFill>
                  <a:srgbClr val="003D6A"/>
                </a:solidFill>
              </a:rPr>
              <a:t>The locked middle position can be unlocked when loaded. The two types of middle positions always allow further rotation in either direction.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Fluid feed-through can be used for gases, fluids, and vacuum </a:t>
            </a:r>
            <a:r>
              <a:rPr lang="de-DE" sz="1200">
                <a:solidFill>
                  <a:srgbClr val="003D6A"/>
                </a:solidFill>
              </a:rPr>
              <a:t>therefore no interfering hoses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Electrical rotary feed-through </a:t>
            </a:r>
            <a:r>
              <a:rPr lang="de-DE" sz="1200">
                <a:solidFill>
                  <a:srgbClr val="003D6A"/>
                </a:solidFill>
              </a:rPr>
              <a:t>for long-lasting, reliable feed-through of sensor, actuator or optionally bus signals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Choice of electronic magnetic sensors or inductive proximity sensors </a:t>
            </a:r>
            <a:r>
              <a:rPr lang="de-DE" sz="1200">
                <a:solidFill>
                  <a:srgbClr val="003D6A"/>
                </a:solidFill>
              </a:rPr>
              <a:t>for absolute variability of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Exchangeable screw-in guide sleeves (bushing) </a:t>
            </a:r>
            <a:r>
              <a:rPr lang="de-DE" sz="1200">
                <a:solidFill>
                  <a:srgbClr val="003D6A"/>
                </a:solidFill>
              </a:rPr>
              <a:t>allow for easy maintenance and rapid exchange t after several million cycles.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Series extends </a:t>
            </a:r>
            <a:r>
              <a:rPr lang="de-DE" sz="1200">
                <a:solidFill>
                  <a:srgbClr val="003D6A"/>
                </a:solidFill>
              </a:rPr>
              <a:t>downwards with the SRU-mini series, for a wide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1.2 .. 2.61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1.6 .. 3.45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2.4 .. 4.4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13.4 .. 14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2.65 .. 5.2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4.2 .. 8.75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50.3 .. 52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9.4 .. 14.95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12.8 .. 19.95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