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04.04.2022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04.04.2022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Schwenkeinheiten I Universalschwenkeinheit I SRU-plus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SRU-plus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04.04.2022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SRU-plus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Universalschwenkeinheit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Universalschwenkeinheit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Die universale Schwenkeinheit am Markt mit großer Variantenvielfalt für die industrielle Automation.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Schwenkzeiten ab 0,3 Sekunden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 einsetzbare Einheit für pneumatische Schwenk- und Wendebewegungen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Schnell. Leistungsfähig.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Ritzel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Hülsentechnik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Dämpfung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beiden Pneumatikkolben bewegen sich bei Druckbeaufschlagung ihrer Stirnflächen geradlinig in ihren Bohrungen und drehen über ihre seitlich angebrachte Verzahnung das Ritzel.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80351" y="113159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Sauber abgestufte Baureihe mit gleichmäßigem Drehmomentwachstum </a:t>
            </a:r>
            <a:r>
              <a:rPr lang="de-DE" sz="1200" dirty="0">
                <a:solidFill>
                  <a:srgbClr val="003D6A"/>
                </a:solidFill>
              </a:rPr>
              <a:t>für viele Anwendungsfälle ist die richtige Größe als Standardprodukt lieferbar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Schwenkwinkel 90° oder 180° wählbar </a:t>
            </a:r>
            <a:r>
              <a:rPr lang="de-DE" sz="1200" dirty="0">
                <a:solidFill>
                  <a:srgbClr val="003D6A"/>
                </a:solidFill>
              </a:rPr>
              <a:t>absolute Flexibilität bei der Auswahl des Schwenkwinkels, anwendungsspezifische Winkel sind auf Anfrage erhältlich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Endlageneinstellbarkeit </a:t>
            </a:r>
            <a:r>
              <a:rPr lang="de-DE" sz="1200" dirty="0">
                <a:solidFill>
                  <a:srgbClr val="003D6A"/>
                </a:solidFill>
              </a:rPr>
              <a:t>+3°/-3° (klein) oder +3°/-90° (groß) wählbar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Mittelstellung pneumatisch oder verriegelt wählbar </a:t>
            </a:r>
            <a:r>
              <a:rPr lang="de-DE" sz="1200" dirty="0">
                <a:solidFill>
                  <a:srgbClr val="003D6A"/>
                </a:solidFill>
              </a:rPr>
              <a:t>die verriegelte Mittelstellung lässt sich unter Last entriegeln. Aus beiden Arten der Mittelstellung kann immer in jede Richtung weitergeschwenkt werden.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Fluiddurchführung für Gase, Flüssigkeiten und Vakuum nutzbar </a:t>
            </a:r>
            <a:r>
              <a:rPr lang="de-DE" sz="1200" dirty="0">
                <a:solidFill>
                  <a:srgbClr val="003D6A"/>
                </a:solidFill>
              </a:rPr>
              <a:t>dadurch entfallen störende Verschlauchungen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Elektrische Drehdurchführung </a:t>
            </a:r>
            <a:r>
              <a:rPr lang="de-DE" sz="1200" dirty="0">
                <a:solidFill>
                  <a:srgbClr val="003D6A"/>
                </a:solidFill>
              </a:rPr>
              <a:t>für die dauerhaft betriebssichere Durchführung von Sensor und </a:t>
            </a:r>
            <a:r>
              <a:rPr lang="de-DE" sz="1200" dirty="0" err="1">
                <a:solidFill>
                  <a:srgbClr val="003D6A"/>
                </a:solidFill>
              </a:rPr>
              <a:t>Aktorsignalen</a:t>
            </a:r>
            <a:r>
              <a:rPr lang="de-DE" sz="1200" dirty="0">
                <a:solidFill>
                  <a:srgbClr val="003D6A"/>
                </a:solidFill>
              </a:rPr>
              <a:t>, Busdurchführung auf Anfrage erhältlich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Wahlweise elektronische Magnetschalter oder induktive Näherungsschalter </a:t>
            </a:r>
            <a:r>
              <a:rPr lang="de-DE" sz="1200" dirty="0">
                <a:solidFill>
                  <a:srgbClr val="003D6A"/>
                </a:solidFill>
              </a:rPr>
              <a:t>für absolute Variabilität in der Positionsabfrage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Austauschbare, eingeschraubte Führungshülsen (Laufbuchsen) </a:t>
            </a:r>
            <a:r>
              <a:rPr lang="de-DE" sz="1200" dirty="0">
                <a:solidFill>
                  <a:srgbClr val="003D6A"/>
                </a:solidFill>
              </a:rPr>
              <a:t>ermöglichen die einfache Wartung und schnellen Austausch nach vielen Millionen Zyklen.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Baureihenfortsetzung </a:t>
            </a:r>
            <a:r>
              <a:rPr lang="de-DE" sz="1200" dirty="0">
                <a:solidFill>
                  <a:srgbClr val="003D6A"/>
                </a:solidFill>
              </a:rPr>
              <a:t>nach unten durch die SRU-mini-Baureihe, für ein breites Anwendungsspektrum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5" cy="25390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670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3 .. 3.4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1.2 .. 2.61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4.6 .. 5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1.6 .. 3.45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4997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9 .. 9.5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2.4 .. 4.4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921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13.4 .. 14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2.65 .. 5.2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4226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4.2 .. 8.75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7032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50.3 .. 52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9.4 .. 14.95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9538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70 .. 72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12.8 .. 19.95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651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379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Bildschirmpräsentation (16:9)</PresentationFormat>
  <Paragraphs>86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2022-04-04T12:19:26Z</dcterms:modified>
</cp:coreProperties>
</file>