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Schwenkköpfe I Schwenkköpfe I SRH-plus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SRH-plus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0138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01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46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SRH-plus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Schwenkköpfe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Schwenkköpfe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einzige Schwenkkopf mit integrierter elektrischer Drehdurchführung für die automatisierte Maschinenbeladung.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8 elektrische Signale kabellos durchführbar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Schwenkkopf für gleichzeitiges Be- und Entladen von Werkstücken mit integrierter Fluid- und Elektrodurchführung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Schnell. Robust. Leistungsfähig.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Elektrische Durchführung EDF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Mediendurchführung MDF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Abtriebsseite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Buchsen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Verteilerplatine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beiden Pneumatikkolben bewegen sich bei Druckbeaufschlagung ihrer Stirnflächen geradlinig in ihren Bohrungen und drehen über ihre seitlich angebrachte Verzahnung das Ritzel.</a:t>
            </a:r>
          </a:p>
          <a:p>
            <a:r>
              <a:rPr lang="de-DE" sz="1100">
                <a:solidFill>
                  <a:srgbClr val="003D6A"/>
                </a:solidFill>
              </a:rPr>
              <a:t>Dieses ist fest mit dem Abtriebskopf verbunden und führt die Druckluft und elektrische Signale durch.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Ritzel-Zahnstangen-Antrieb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Komplettmodul mit integrierter Fluid- und Elektrodurchführung </a:t>
            </a:r>
            <a:r>
              <a:rPr lang="de-DE" sz="1200">
                <a:solidFill>
                  <a:srgbClr val="003D6A"/>
                </a:solidFill>
              </a:rPr>
              <a:t>somit entfallen unnötig störende Verschlauchungen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Dämpfleistung durch Einsatz hydraulischer Stoßdämpfer </a:t>
            </a:r>
            <a:r>
              <a:rPr lang="de-DE" sz="1200">
                <a:solidFill>
                  <a:srgbClr val="003D6A"/>
                </a:solidFill>
              </a:rPr>
              <a:t>dadurch ergibt sich eine deutliche Minimierung des Verschleißes und kürzere Beladezeiten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Mediendurchführung und Antriebsanschluss sowohl über Verschraubung als auch über schlauchlosen Direktanschluss möglich </a:t>
            </a:r>
            <a:r>
              <a:rPr lang="de-DE" sz="1200">
                <a:solidFill>
                  <a:srgbClr val="003D6A"/>
                </a:solidFill>
              </a:rPr>
              <a:t>für Flexibilität in allen Automatisierungslösungen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Wahlweise elektronische Magnetschalter oder induktive Näherungsschalter </a:t>
            </a:r>
            <a:r>
              <a:rPr lang="de-DE" sz="1200">
                <a:solidFill>
                  <a:srgbClr val="003D6A"/>
                </a:solidFill>
              </a:rPr>
              <a:t>für absolute Variabilität in der Positionsabfrage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Drehwinkel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2.1 .. 2.2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2.5 .. 2.6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4.3 .. 4.6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4.2 .. 4.3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6.7 .. 6.9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17.3 .. 17.6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69.9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19.9 .. 21.2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