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Pick &amp; place modules I PPU-E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PPU-E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9042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90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121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PPU-E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Pick &amp; place modules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Pick &amp; place modules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fastest Pick &amp; Place unit on the market.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110 picks per minute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Compact 2-axis unit for a faster, flexible running of any curve on one plane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Flexible. Fast. Precise.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New sizes PPU-E 25 and 40</a:t>
            </a:r>
            <a:endParaRPr lang="de-DE" sz="1050" i="1"/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New hybrid cable (flat ribbon), integrated air lines, electric and bus lines. Modular design, easily exchangeable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Absolute stroke measuring system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Improved maintenance, easy access to greasing areas, automatic lubrication optional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Variable application options via the adapter to the modular SCHUNK assembly system</a:t>
            </a:r>
            <a:endParaRPr lang="de-DE" sz="1050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Linear motor for horizontal axis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Linear motor for vertical axis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cantilever arm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Distributor box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Hybrid cable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pick &amp; place module is actuated via two fixed linear motors (primary parts). The secondary parts (magnets) are fixed for the Z-axis on the slide, and for the Y-axis on the cantilever arm. Both axes can be actuated and controlled independently of one another.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Pneumatic holding brake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No moving motors - no moving motor cables - no cable break </a:t>
            </a:r>
            <a:r>
              <a:rPr lang="de-DE" sz="1200">
                <a:solidFill>
                  <a:srgbClr val="003D6A"/>
                </a:solidFill>
              </a:rPr>
              <a:t>high reliability and life time of the system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Short cycle time </a:t>
            </a:r>
            <a:r>
              <a:rPr lang="de-DE" sz="1200">
                <a:solidFill>
                  <a:srgbClr val="003D6A"/>
                </a:solidFill>
              </a:rPr>
              <a:t>therefore a high productivity is achieved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Both axes can be controlled and adjusted independent from each other </a:t>
            </a:r>
            <a:r>
              <a:rPr lang="de-DE" sz="1200">
                <a:solidFill>
                  <a:srgbClr val="003D6A"/>
                </a:solidFill>
              </a:rPr>
              <a:t>for maximum flexibility in applications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Integration of micro valves possible </a:t>
            </a:r>
            <a:r>
              <a:rPr lang="de-DE" sz="1200">
                <a:solidFill>
                  <a:srgbClr val="003D6A"/>
                </a:solidFill>
              </a:rPr>
              <a:t>at a low assembly and installation work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Manifold options </a:t>
            </a:r>
            <a:r>
              <a:rPr lang="de-DE" sz="1200">
                <a:solidFill>
                  <a:srgbClr val="003D6A"/>
                </a:solidFill>
              </a:rPr>
              <a:t>for perfect optimization to your case of application (integrated valves, C-axis)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Additionally with electrical C-axis </a:t>
            </a:r>
            <a:r>
              <a:rPr lang="de-DE" sz="1200">
                <a:solidFill>
                  <a:srgbClr val="003D6A"/>
                </a:solidFill>
              </a:rPr>
              <a:t>for one more degree of freedom at each application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Adapter from the modular system </a:t>
            </a:r>
            <a:r>
              <a:rPr lang="de-DE" sz="1200">
                <a:solidFill>
                  <a:srgbClr val="003D6A"/>
                </a:solidFill>
              </a:rPr>
              <a:t>for numerous standard combinations with products of the modular assembly automation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All the connections can be reached via the backpanel </a:t>
            </a:r>
            <a:r>
              <a:rPr lang="de-DE" sz="1200">
                <a:solidFill>
                  <a:srgbClr val="003D6A"/>
                </a:solidFill>
              </a:rPr>
              <a:t>for comfortable commissioning and maintenance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Optionally certified safety devices according to SIL2/PLd </a:t>
            </a:r>
            <a:r>
              <a:rPr lang="de-DE" sz="1200">
                <a:solidFill>
                  <a:srgbClr val="003D6A"/>
                </a:solidFill>
              </a:rPr>
              <a:t>with the HIPERFACE® and DRIVE-CliQ interfaces for applications with high standards in the area of machine safety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</a:tblGrid>
              <a:tr xmlns:rel="http://schemas.openxmlformats.org/package/2006/relationships" xmlns:f="http://www.f.com" h="253080">
                <a:tc grid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horizontal [Y-axis]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vertical [Z-axis]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driving force [Y axis]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driving force [Z axis]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Nominal force [Y-axis]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Nominal force [Z-axis]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load capacity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17 .. 20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22 .. 27.6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35 .. 38.9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