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Pick &amp; Place-Module I PPU-E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PPU-E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4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2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PPU-E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Pick &amp; Place-Module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Pick &amp; Place-Module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schnellste Pick &amp; Place-Einheit am Markt.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110 Picks pro Minute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Kompakte 2-Achs-Einheit zum schnellen, flexiblen Abfahren jeglicher Kurve in einer Ebene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Schnell.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Neue Baugröße PPU-E 25 und 40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Neue Hybridleitung (Flachband), integrierte Luftleitungen, Elektro-und Busleitungen. Modularer Aufbau, einfach wechselbar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Absolutes Wegmesssystem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Verbesserte Wartung einfacher Schmierstellen Zugang automatische Schmierung optional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Variable Einsatzmöglichkeiten durch Adapter zum modularen SCHUNK Montagebaukasten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Linearmotor für horizontale Achsen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Linearmotor für vertikale Achse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Auslegerarm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Verteilerbox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Hybridkabel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Das Pick &amp; Place-Modul wird über zwei feststehende Linearmotoren (Primärteile) angetrieben. Die Sekundärteile (Magnete) sind für die Z-Achse auf dem Schlitten und für die Y-Achse auf dem Auslegerarm befestigt. Beide Achsen können unabhängig voneinander angesteuert und geregelt werden.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 Haltebremse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Keine bewegten Motoren – keine bewegten Motorkabel – kein Kabelbruch </a:t>
            </a:r>
            <a:r>
              <a:rPr lang="de-DE" sz="1200">
                <a:solidFill>
                  <a:srgbClr val="003D6A"/>
                </a:solidFill>
              </a:rPr>
              <a:t>hohe Zuverlässigkeit und hohe Standzeit der Anlage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Geringe Zykluszeit </a:t>
            </a:r>
            <a:r>
              <a:rPr lang="de-DE" sz="1200">
                <a:solidFill>
                  <a:srgbClr val="003D6A"/>
                </a:solidFill>
              </a:rPr>
              <a:t>dadurch hohe Produktivität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Beide Achsen unabhängig voneinander ansteuer- und regelbar </a:t>
            </a:r>
            <a:r>
              <a:rPr lang="de-DE" sz="1200">
                <a:solidFill>
                  <a:srgbClr val="003D6A"/>
                </a:solidFill>
              </a:rPr>
              <a:t>für maximale Flexibilität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Mikroventile möglich </a:t>
            </a:r>
            <a:r>
              <a:rPr lang="de-DE" sz="1200">
                <a:solidFill>
                  <a:srgbClr val="003D6A"/>
                </a:solidFill>
              </a:rPr>
              <a:t>für geringen Montage- und Installationsaufwand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Optionen </a:t>
            </a:r>
            <a:r>
              <a:rPr lang="de-DE" sz="1200">
                <a:solidFill>
                  <a:srgbClr val="003D6A"/>
                </a:solidFill>
              </a:rPr>
              <a:t>zur speziellen Optimierung auf genau Ihren Anwendungsfall hin (integrierte Ventile, C-Achse)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Zusätzliche elektrische C-Achse möglich </a:t>
            </a:r>
            <a:r>
              <a:rPr lang="de-DE" sz="1200">
                <a:solidFill>
                  <a:srgbClr val="003D6A"/>
                </a:solidFill>
              </a:rPr>
              <a:t>für einen Freiheitsgrad mehr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Adapter zum Baukasten </a:t>
            </a:r>
            <a:r>
              <a:rPr lang="de-DE" sz="1200">
                <a:solidFill>
                  <a:srgbClr val="003D6A"/>
                </a:solidFill>
              </a:rPr>
              <a:t>für vielfältige Standardkombinationen mit Produkten der Modularen Montageautomation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Alle Anschlüsse über das Backpanel erreichbar </a:t>
            </a:r>
            <a:r>
              <a:rPr lang="de-DE" sz="1200">
                <a:solidFill>
                  <a:srgbClr val="003D6A"/>
                </a:solidFill>
              </a:rPr>
              <a:t>zur komfortablen Inbetriebnahme und Wartung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zertifizierte Sicherheitsgeber nach SIL2/PLd </a:t>
            </a:r>
            <a:r>
              <a:rPr lang="de-DE" sz="1200">
                <a:solidFill>
                  <a:srgbClr val="003D6A"/>
                </a:solidFill>
              </a:rPr>
              <a:t>bei den Schnittstellen HIPERFACE® und DRIVE-CliQ für Anwendungen mit erhöhten Anforderungen an die Maschinensicherheit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  <a:gridCol xmlns:rel="http://schemas.openxmlformats.org/package/2006/relationships" xmlns:f="http://www.f.com" w="928130"/>
              </a:tblGrid>
              <a:tr xmlns:rel="http://schemas.openxmlformats.org/package/2006/relationships" xmlns:f="http://www.f.com"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horizontal [Y-Achse]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vertikal [Z-Achse]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Antriebskraft [Y-Achse]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Antriebskraft [Z-Achse]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Nennkraft [Y-Achse]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Nennkraft [Z-Achse]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Nutzlast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22 .. 27.6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35 .. 38.9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