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Ring indexing unit I Ring indexing table I RST-D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RST-D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377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377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14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RST-D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Ring indexing table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Ring indexing table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most compact pneumatic ring indexing table for high performance assembly.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Three times higher power density than comparable ring indexing tables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Ring indexing unit for endlessly turning with an angle of rotation up to 90° per cycle.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Endlessly turning. Strong. Robust.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Fixed center part with center bore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ring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mechanism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After pressure actuation of the faces, the driving piston linearly moves into the bore, and turns the cycle ring via a laterally attached gear.</a:t>
            </a:r>
          </a:p>
          <a:p>
            <a:r>
              <a:rPr lang="de-DE" sz="1100">
                <a:solidFill>
                  <a:srgbClr val="003D6A"/>
                </a:solidFill>
              </a:rPr>
              <a:t>After actuation of the locking piston it is indexed, and releases the driving piston for return stroke.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Right, left, and alternating operation are possible with this actuator </a:t>
            </a:r>
            <a:r>
              <a:rPr lang="de-DE" sz="1200">
                <a:solidFill>
                  <a:srgbClr val="003D6A"/>
                </a:solidFill>
              </a:rPr>
              <a:t>total flexibility for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damper performance due to the use of hydraulic shock absorbers </a:t>
            </a:r>
            <a:r>
              <a:rPr lang="de-DE" sz="1200">
                <a:solidFill>
                  <a:srgbClr val="003D6A"/>
                </a:solidFill>
              </a:rPr>
              <a:t>suitable for the use of large rotary tables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Large, fixed center part </a:t>
            </a:r>
            <a:r>
              <a:rPr lang="de-DE" sz="1200">
                <a:solidFill>
                  <a:srgbClr val="003D6A"/>
                </a:solidFill>
              </a:rPr>
              <a:t>for simple addition of further components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Two locking pins </a:t>
            </a:r>
            <a:r>
              <a:rPr lang="de-DE" sz="1200">
                <a:solidFill>
                  <a:srgbClr val="003D6A"/>
                </a:solidFill>
              </a:rPr>
              <a:t>therefore the locking of the drive ring has no backlash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All adjustments and air connections are located on one side </a:t>
            </a:r>
            <a:r>
              <a:rPr lang="de-DE" sz="1200">
                <a:solidFill>
                  <a:srgbClr val="003D6A"/>
                </a:solidFill>
              </a:rPr>
              <a:t>for easy commissioning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Center bore for media feed-through </a:t>
            </a:r>
            <a:r>
              <a:rPr lang="de-DE" sz="1200">
                <a:solidFill>
                  <a:srgbClr val="003D6A"/>
                </a:solidFill>
              </a:rPr>
              <a:t>for supply of additional components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 of rotation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Torque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accuracy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22.5 .. 90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