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Changing I Quick change system I NSR-A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NSR-A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0210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02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120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NSR-A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Quick change 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Quick change 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Robot coupling for automated pallet handling – process-reliable, precise, space-saving.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4,000 Nm maximum moments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Pneumatic pallet change system with patented locking system.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Compact. Loadable. Precise.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Pressure springs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Locking mechanism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Piston stroke monitoring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Anti-twist protection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pallet-change system (NSR-A) consists of a change head (NSR-A) and a clamping pin (NSR-SPA). The NSR-A is mounted onto the robot, and couples the NSR-SPA mounted onto the tool. A pneumatically driven locking piston with its patented design, ensures a secure connection. After coupling, pneumatic and electric feed-throughs supply the end effector.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Conical clamping pin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Time saving </a:t>
            </a:r>
            <a:r>
              <a:rPr lang="de-DE" sz="1200">
                <a:solidFill>
                  <a:srgbClr val="003D6A"/>
                </a:solidFill>
              </a:rPr>
              <a:t>through automatic pallet changing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Very compact design </a:t>
            </a:r>
            <a:r>
              <a:rPr lang="de-DE" sz="1200">
                <a:solidFill>
                  <a:srgbClr val="003D6A"/>
                </a:solidFill>
              </a:rPr>
              <a:t>for space-saving exchange and direct coupling on the machine table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Form-fit, patented locking system </a:t>
            </a:r>
            <a:r>
              <a:rPr lang="de-DE" sz="1200">
                <a:solidFill>
                  <a:srgbClr val="003D6A"/>
                </a:solidFill>
              </a:rPr>
              <a:t>with self-retention and high locking force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All functional components made from hardened steel </a:t>
            </a:r>
            <a:r>
              <a:rPr lang="de-DE" sz="1200">
                <a:solidFill>
                  <a:srgbClr val="003D6A"/>
                </a:solidFill>
              </a:rPr>
              <a:t>for high mechanical resilience of the changing system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piston stroke monitoring and tool presence sensing </a:t>
            </a:r>
            <a:r>
              <a:rPr lang="de-DE" sz="1200">
                <a:solidFill>
                  <a:srgbClr val="003D6A"/>
                </a:solidFill>
              </a:rPr>
              <a:t>for condition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Wide product line of electric and fluid modules </a:t>
            </a:r>
            <a:r>
              <a:rPr lang="de-DE" sz="1200">
                <a:solidFill>
                  <a:srgbClr val="003D6A"/>
                </a:solidFill>
              </a:rPr>
              <a:t>for universal energy transmission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Version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distance when locking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Piston stroke monitoring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Locking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Angled .. Straight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0.34 .. 0.4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optional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Angled .. Straight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optional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15000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