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Wechseln I Schnellwechselsystem I NSR-A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NSR-A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021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02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12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NSR-A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Schnellwechselsystem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Schnellwechselsystem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Roboterkupplung für automatisiertes Palettenhandling –Prozesssicher, präzise, raumsparend.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4.000 Nm Momentenaufnahme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Pneumatisches Palettenwechselsystem mit patentierter Verriegelung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Belastbar. Präzise.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Druckfedern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Verriegelungsmechanik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Kolbenhubabfrage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Verdrehsicherung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Das Palettenwechselsystem (NSR-A) besteht aus einem Wechselkopf (NSR-A) und einem Spannbolzen (NSR-SPA). Der am Roboter montierte NSR-A koppelt den am Werkzeug montierten NSR-SPA. Ein pneumatisch angetriebener Verriegelungskolben sorgt mit seinem patentierten Design für eine sichere Verbindung. Pneumatische und elektrische Durchführungen versorgen nach dem Koppeln den Endeffektor.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konischer Spannbolzen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Zeitersparnis </a:t>
            </a:r>
            <a:r>
              <a:rPr lang="de-DE" sz="1200">
                <a:solidFill>
                  <a:srgbClr val="003D6A"/>
                </a:solidFill>
              </a:rPr>
              <a:t>durch das automatische Wechseln von Paletten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Äußerst kompakte Bauweise </a:t>
            </a:r>
            <a:r>
              <a:rPr lang="de-DE" sz="1200">
                <a:solidFill>
                  <a:srgbClr val="003D6A"/>
                </a:solidFill>
              </a:rPr>
              <a:t>zum platzsparenden Wechseln und direkte Kopplung am Maschinentisch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Formschlüssiges, patentiertes Verriegelungssystem </a:t>
            </a:r>
            <a:r>
              <a:rPr lang="de-DE" sz="1200">
                <a:solidFill>
                  <a:srgbClr val="003D6A"/>
                </a:solidFill>
              </a:rPr>
              <a:t>mit Selbsthemmung und hoher Verriegelungskraft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Alle Funktionsbauteile aus gehärtetem Stahl </a:t>
            </a:r>
            <a:r>
              <a:rPr lang="de-DE" sz="1200">
                <a:solidFill>
                  <a:srgbClr val="003D6A"/>
                </a:solidFill>
              </a:rPr>
              <a:t>für eine hohe Belastbarkeit des Wechselsystems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Kolbenhubabfrage und Werkzeuganwesenheitskontrolle </a:t>
            </a:r>
            <a:r>
              <a:rPr lang="de-DE" sz="1200">
                <a:solidFill>
                  <a:srgbClr val="003D6A"/>
                </a:solidFill>
              </a:rPr>
              <a:t>zur Zustandsüberwachung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Breites Portfolio an Elektro- und Fluidmodulen </a:t>
            </a:r>
            <a:r>
              <a:rPr lang="de-DE" sz="1200">
                <a:solidFill>
                  <a:srgbClr val="003D6A"/>
                </a:solidFill>
              </a:rPr>
              <a:t>für vielfältige Energie-Übertragungsmöglichkeiten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Ausführung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Abstand beim Verriegeln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Kolbenhubabfrage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Verriegelungskraft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Abgewinkelt .. Gerade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0.34 .. 0.4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Abgewinkelt .. Gerade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