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Miniature parallel gripper I MPG-plus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MPG-plus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8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8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0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MPG-plus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Miniature parallel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Miniature parallel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powerful pneumatic miniature parallel gripper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25% higher gripping force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smooth roller guides of the base jaws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Powerful. Fast. Long fingers.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precision version P for maximum accuracy within the gripping process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Convenient jaw quick-change system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Compact, weight-reduced gripper for small components, ideal for handling and assembly applications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Robust junction roller guide for use with longer gripper fingers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Oval piston drive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oval piston is moved up or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Cross roller guidance </a:t>
            </a:r>
            <a:r>
              <a:rPr lang="de-DE" sz="1200">
                <a:solidFill>
                  <a:srgbClr val="003D6A"/>
                </a:solidFill>
              </a:rPr>
              <a:t>for precise gripping through due to a scope-free base jaw guidance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Base jaws guided on double roller bearings </a:t>
            </a:r>
            <a:r>
              <a:rPr lang="de-DE" sz="1200">
                <a:solidFill>
                  <a:srgbClr val="003D6A"/>
                </a:solidFill>
              </a:rPr>
              <a:t>ensuring low friction and smoothly running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Optimized basic load rating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concept oval piston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Monitoring with electronic magnetic switches </a:t>
            </a:r>
            <a:r>
              <a:rPr lang="de-DE" sz="1200">
                <a:solidFill>
                  <a:srgbClr val="003D6A"/>
                </a:solidFill>
              </a:rPr>
              <a:t>for a maximized process reliability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four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29 .. 37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0.022 .. 0.025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0.035 .. 0.042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32 .. 41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0.06 .. 0.11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110 .. 135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0.18 .. 0.33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215 .. 265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195 .. 230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0.31 .. 0.38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0.53 .. 0.63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