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Miniatur-Parallelgreifer I MPG-plus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MPG-plus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8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8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40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MPG-plus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Miniatur-Parallelgreifer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Miniatur-Parallelgreifer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leistungsstärkste pneumatische Miniatur-Parallelgreifer am Markt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25 % höhere Greifkraft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2-Finger-Parallelgreifer mit leichtgängiger Wälzführung der Grundbacken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Leistungsstark. Schnell. Lange Finger.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Neue Präzisions-Version P für höchste Genauigkeit im Greifprozess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Komfortables Backenschnellwechselsystem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Kompakter Kleinteilgreifer gewichtsreduziert ideal für Handhabung und Montage-Anwendungen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Robuste Kreuzrollenführung für den Einsatz längerer Greiferfinger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Kreuzrollenführung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Ovalkolbenantrieb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ovale Kolben wird über Druckluft nach oben bzw. nach unten 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Kreuzrollenführung </a:t>
            </a:r>
            <a:r>
              <a:rPr lang="de-DE" sz="1200">
                <a:solidFill>
                  <a:srgbClr val="003D6A"/>
                </a:solidFill>
              </a:rPr>
              <a:t>für präzises Greifen durch spielarme Grundbackenführung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Grundbacken doppelt wälzgeführt </a:t>
            </a:r>
            <a:r>
              <a:rPr lang="de-DE" sz="1200">
                <a:solidFill>
                  <a:srgbClr val="003D6A"/>
                </a:solidFill>
              </a:rPr>
              <a:t>dadurch reibungsarm und leichtgängig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Optimierte Tragzahl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Antriebskonzept Ovalkolben </a:t>
            </a:r>
            <a:r>
              <a:rPr lang="de-DE" sz="1200">
                <a:solidFill>
                  <a:srgbClr val="003D6A"/>
                </a:solidFill>
              </a:rPr>
              <a:t>für maximale Greifkräfte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Magnetschalterabfrage </a:t>
            </a:r>
            <a:r>
              <a:rPr lang="de-DE" sz="1200">
                <a:solidFill>
                  <a:srgbClr val="003D6A"/>
                </a:solidFill>
              </a:rPr>
              <a:t>für maximale Prozesssicherheit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 zwei Greiferseiten in vier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</a:t>
            </a:r>
            <a:r>
              <a:rPr lang="de-DE" sz="1200">
                <a:solidFill>
                  <a:srgbClr val="003D6A"/>
                </a:solidFill>
              </a:rPr>
              <a:t>für minimierte Störkonturen in der Handhabung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29 .. 37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0.022 .. 0.025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34 .. 42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30 .. 37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0.035 .. 0.042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38 .. 48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32 .. 41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0.06 .. 0.11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0.1 .. 0.19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135 .. 170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110 .. 135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0.18 .. 0.33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215 .. 265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195 .. 230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0.31 .. 0.38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280 .. 335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0.53 .. 0.63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