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Rundschalteinheiten I Ringschalttisch I RST-D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RST-D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377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377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14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RST-D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Ringschalttisch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Ringschalttisch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kompakteste pneumatische Ringschalttisch für die Hochleistungsmontage.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3 mal höhere Leistungsdichte als vergleichbare Ringschalttische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Rundschalteinheit für endloses Drehen mit Drehwinkel bis zu 90° pro Takt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Endlos taktend. Stark.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Feststehendes Mittelteil mit Mittenbohrung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Antriebsring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Verriegelungsmechanik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Der Antriebskolben bewegt sich bei Druckbeaufschlagung der Stirnseiten geradlinig in der Bohrung und dreht über die seitlich angebrachte Verzahnung den Taktring.</a:t>
            </a:r>
          </a:p>
          <a:p>
            <a:r>
              <a:rPr lang="de-DE" sz="1000">
                <a:solidFill>
                  <a:srgbClr val="003D6A"/>
                </a:solidFill>
              </a:rPr>
              <a:t>Dieser wird bei der anschließenden Beaufschlagung der Verriegelungskolben indexiert und gibt den Antriebskolben zum Rückhub frei.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Mitnehmer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Rechts-, Links- oder Pendelbetrieb rein per Steuerung möglich </a:t>
            </a:r>
            <a:r>
              <a:rPr lang="de-DE" sz="1200">
                <a:solidFill>
                  <a:srgbClr val="003D6A"/>
                </a:solidFill>
              </a:rPr>
              <a:t>absolute Flexibilität für Ihre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Dämpfleistung durch Einsatz hydraulischer Stoßdämpfer </a:t>
            </a:r>
            <a:r>
              <a:rPr lang="de-DE" sz="1200">
                <a:solidFill>
                  <a:srgbClr val="003D6A"/>
                </a:solidFill>
              </a:rPr>
              <a:t>zur Verwendung großer Drehteller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Großes, feststehendes Mittelteil </a:t>
            </a:r>
            <a:r>
              <a:rPr lang="de-DE" sz="1200">
                <a:solidFill>
                  <a:srgbClr val="003D6A"/>
                </a:solidFill>
              </a:rPr>
              <a:t>zur einfachen Ergänzung weiterer Aufbauten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Zwei Verriegelungsbolzen </a:t>
            </a:r>
            <a:r>
              <a:rPr lang="de-DE" sz="1200">
                <a:solidFill>
                  <a:srgbClr val="003D6A"/>
                </a:solidFill>
              </a:rPr>
              <a:t>dadurch absolut spielfreien Verriegelung des Antriebsring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Alle Einstellungen und Luftanschlüsse sind auf einer Seite </a:t>
            </a:r>
            <a:r>
              <a:rPr lang="de-DE" sz="1200">
                <a:solidFill>
                  <a:srgbClr val="003D6A"/>
                </a:solidFill>
              </a:rPr>
              <a:t>somit einfache Inbetriebnahme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Mittenbohrung für Mediendurchführung </a:t>
            </a:r>
            <a:r>
              <a:rPr lang="de-DE" sz="1200">
                <a:solidFill>
                  <a:srgbClr val="003D6A"/>
                </a:solidFill>
              </a:rPr>
              <a:t>zur Versorgung zusätzlicher Aufbauten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22.5 .. 90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