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5" autoAdjust="0"/>
  </p:normalViewPr>
  <p:slideViewPr>
    <p:cSldViewPr>
      <p:cViewPr varScale="1">
        <p:scale>
          <a:sx n="142" d="100"/>
          <a:sy n="142" d="100"/>
        </p:scale>
        <p:origin x="714" y="108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2-finger parallel gripper I Universal gripper I JGP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JGP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10.08.2021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JGP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2-finger parallel gripper of the compact class with T-slot guidance and best cost-performance ratio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Loadable. Reliable. Compact.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Sensor system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T-slot guidance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Centering and mounting possibilities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oval piston is moved up or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parallel jaw motion.</a:t>
            </a:r>
          </a:p>
          <a:p>
            <a:endParaRPr lang="de-DE" sz="1100">
              <a:solidFill>
                <a:srgbClr val="003D6A"/>
              </a:solidFill>
            </a:endParaRPr>
          </a:p>
          <a:p>
            <a:endParaRPr lang="de-DE" sz="1100">
              <a:solidFill>
                <a:srgbClr val="003D6A"/>
              </a:solidFill>
            </a:endParaRP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grpSp>
        <p:nvGrpSpPr>
          <p:cNvPr id="36" name="Gruppieren 35"/>
          <p:cNvGrpSpPr/>
          <p:nvPr/>
        </p:nvGrpSpPr>
        <p:grpSpPr>
          <a:xfrm>
            <a:off x="4320559" y="3733199"/>
            <a:ext cx="4427793" cy="278713"/>
            <a:chOff x="324535" y="1770531"/>
            <a:chExt cx="6210971" cy="371617"/>
          </a:xfrm>
        </p:grpSpPr>
        <p:sp>
          <p:nvSpPr>
            <p:cNvPr id="37" name="Textfeld 36"/>
            <p:cNvSpPr txBox="1"/>
            <p:nvPr/>
          </p:nvSpPr>
          <p:spPr>
            <a:xfrm>
              <a:off x="576735" y="1772816"/>
              <a:ext cx="595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38" name="Gruppieren 37"/>
            <p:cNvGrpSpPr/>
            <p:nvPr/>
          </p:nvGrpSpPr>
          <p:grpSpPr>
            <a:xfrm>
              <a:off x="324535" y="1770531"/>
              <a:ext cx="318475" cy="338555"/>
              <a:chOff x="317971" y="777998"/>
              <a:chExt cx="318475" cy="338555"/>
            </a:xfrm>
          </p:grpSpPr>
          <p:sp>
            <p:nvSpPr>
              <p:cNvPr id="3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40" name="Textfeld 39"/>
              <p:cNvSpPr txBox="1"/>
              <p:nvPr/>
            </p:nvSpPr>
            <p:spPr>
              <a:xfrm>
                <a:off x="317971" y="777998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6</a:t>
                </a:r>
              </a:p>
            </p:txBody>
          </p:sp>
        </p:grp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 firm focus on the essentials </a:t>
            </a:r>
            <a:r>
              <a:rPr lang="de-DE" sz="1200">
                <a:solidFill>
                  <a:srgbClr val="003D6A"/>
                </a:solidFill>
              </a:rPr>
              <a:t>for maximum profitability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Sturdy T-slot guidance </a:t>
            </a:r>
            <a:r>
              <a:rPr lang="de-DE" sz="1200">
                <a:solidFill>
                  <a:srgbClr val="003D6A"/>
                </a:solidFill>
              </a:rPr>
              <a:t>for the precise handling of different workpieces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Compact dimensions and low weight </a:t>
            </a:r>
            <a:r>
              <a:rPr lang="de-DE" sz="1200">
                <a:solidFill>
                  <a:srgbClr val="003D6A"/>
                </a:solidFill>
              </a:rPr>
              <a:t>for minimal interfering contours in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Wedge-hook design </a:t>
            </a:r>
            <a:r>
              <a:rPr lang="de-DE" sz="1200">
                <a:solidFill>
                  <a:srgbClr val="003D6A"/>
                </a:solidFill>
              </a:rPr>
              <a:t>for high power transmission and synchronized gripping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Comprehensive sensor accessories </a:t>
            </a:r>
            <a:r>
              <a:rPr lang="de-DE" sz="1200">
                <a:solidFill>
                  <a:srgbClr val="003D6A"/>
                </a:solidFill>
              </a:rPr>
              <a:t>for monitoring and control of the stroke position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Mounting from two gripper sides </a:t>
            </a:r>
            <a:r>
              <a:rPr lang="de-DE" sz="1200">
                <a:solidFill>
                  <a:srgbClr val="003D6A"/>
                </a:solidFill>
              </a:rPr>
              <a:t>for universal and flexible gripper assembly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868851"/>
              </p:ext>
            </p:extLst>
          </p:nvPr>
        </p:nvGraphicFramePr>
        <p:xfrm>
          <a:off x="395413" y="1116590"/>
          <a:ext cx="8353174" cy="325536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044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62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41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21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123 .. 163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132 .. 182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0.62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0.08 .. 0.09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45 .. 50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140 .. 385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145 .. 405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0.7 .. 1.45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0.15 .. 0.21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50 .. 64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94719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250 .. 710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270 .. 755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1.25 .. 2.6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0.28 .. 0.37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3993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415 .. 1180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465 .. 1280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2.1 .. 4.3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0.5 .. 0.6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80 .. 100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740179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660 .. 1870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725 .. 2005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3.3 .. 6.85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0.81 .. 1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19703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6 .. 13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1080 .. 3040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1170 .. 3220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5.4 .. 11.2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1.35 .. 1.85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125 .. 160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8840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1640 .. 4420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1770 .. 4680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8.2 .. 16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2.6 .. 3.6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170 .. 200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7775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2700 .. 3610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2870 .. 3780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5.2 .. 7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220 .. 240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1028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4200 .. 5300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4440 .. 5540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8 .. 11.5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260 .. 280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0112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6000 .. 7400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6260 .. 7660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10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13.5 .. 17.5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kern="1200" dirty="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290 .. 320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46849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Bildschirmpräsentation (16:9)</PresentationFormat>
  <Paragraphs>119</Paragraphs>
  <Slides>7</Slides>
  <Notes>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2021-08-10T07:56:37Z</dcterms:modified>
</cp:coreProperties>
</file>