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Angular Parallel Gripper I Gripper for small components I GAP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793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79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GAP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 angular parallel gripper with gripper finger actuation of up to 90° per jaw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Productive. Slim.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 seated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or down with compressed air. The base jaws are first put into a rotating and then into a parallel movement via the toggle-lever kinematics.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Positively driven angle and parallel stroke </a:t>
            </a:r>
            <a:r>
              <a:rPr lang="de-DE" sz="1200">
                <a:solidFill>
                  <a:srgbClr val="003D6A"/>
                </a:solidFill>
              </a:rPr>
              <a:t>in one functional unit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Absolutely clamping in parallel stroke </a:t>
            </a:r>
            <a:r>
              <a:rPr lang="de-DE" sz="1200">
                <a:solidFill>
                  <a:srgbClr val="003D6A"/>
                </a:solidFill>
              </a:rPr>
              <a:t>for highest positioning accuracy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Stable kinematics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gripping force </a:t>
            </a:r>
            <a:r>
              <a:rPr lang="de-DE" sz="1200">
                <a:solidFill>
                  <a:srgbClr val="003D6A"/>
                </a:solidFill>
              </a:rPr>
              <a:t>in parallel stroke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Opening angle of jaws up to 180° </a:t>
            </a:r>
            <a:r>
              <a:rPr lang="de-DE" sz="1200">
                <a:solidFill>
                  <a:srgbClr val="003D6A"/>
                </a:solidFill>
              </a:rPr>
              <a:t>for maximum flexibility in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Integration of a gripping force maintenance is optional </a:t>
            </a:r>
            <a:r>
              <a:rPr lang="de-DE" sz="1200">
                <a:solidFill>
                  <a:srgbClr val="003D6A"/>
                </a:solidFill>
              </a:rPr>
              <a:t>for firm grip even in the event of power failure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End-position monitoring </a:t>
            </a:r>
            <a:r>
              <a:rPr lang="de-DE" sz="1200">
                <a:solidFill>
                  <a:srgbClr val="003D6A"/>
                </a:solidFill>
              </a:rPr>
              <a:t>with optional standardized monitoring sets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mounting bores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angle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92 .. 150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0.3 .. 0.39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0.54 .. 0.7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250 .. 430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1.03 .. 1.33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