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2-Finger-Winkel-Parallelgreifer I Kleinteilegreifer I GAP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793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79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79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GAP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Kleinteilegreifer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Kleinteilegreifer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2-Finger-Winkel-Parallelgreifer für paralleles Außengreifen bei vorherigem Einschwenken der Greiferfinger bis 90° pro Backe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Flexibel. Produktiv. Schmal.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Grundbackenlagerung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Grundbacken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Der Kolben wird durch Druckluft nach oben bzw. unten bewegt. Die Grundbacken werden über die Kniehebelkinematik zuerst in eine Dreh- und anschließend in eine Parallelbewegung gebracht.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Zwangsgeführter Winkel- und Parallelhub </a:t>
            </a:r>
            <a:r>
              <a:rPr lang="de-DE" sz="1200">
                <a:solidFill>
                  <a:srgbClr val="003D6A"/>
                </a:solidFill>
              </a:rPr>
              <a:t>in einer Funktionseinheit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Im Parallelhub absolut zentrisch spannend </a:t>
            </a:r>
            <a:r>
              <a:rPr lang="de-DE" sz="1200">
                <a:solidFill>
                  <a:srgbClr val="003D6A"/>
                </a:solidFill>
              </a:rPr>
              <a:t>für höchste Positioniergenauigkeit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Stabile Kinematik </a:t>
            </a:r>
            <a:r>
              <a:rPr lang="de-DE" sz="1200">
                <a:solidFill>
                  <a:srgbClr val="003D6A"/>
                </a:solidFill>
              </a:rPr>
              <a:t>für hohe Kraftübertragung und synchronisiertes Greifen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Hohe Greifkraft </a:t>
            </a:r>
            <a:r>
              <a:rPr lang="de-DE" sz="1200">
                <a:solidFill>
                  <a:srgbClr val="003D6A"/>
                </a:solidFill>
              </a:rPr>
              <a:t>im Parallelhub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Backenöffnungswinkel bis 180° </a:t>
            </a:r>
            <a:r>
              <a:rPr lang="de-DE" sz="1200">
                <a:solidFill>
                  <a:srgbClr val="003D6A"/>
                </a:solidFill>
              </a:rPr>
              <a:t>für maximale Flexibilität in der Anwendung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Wahlweise Integration einer Greifkrafterhaltung </a:t>
            </a:r>
            <a:r>
              <a:rPr lang="de-DE" sz="1200">
                <a:solidFill>
                  <a:srgbClr val="003D6A"/>
                </a:solidFill>
              </a:rPr>
              <a:t>für festen Griff auch bei Energieausfall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Endlagenabfrage </a:t>
            </a:r>
            <a:r>
              <a:rPr lang="de-DE" sz="1200">
                <a:solidFill>
                  <a:srgbClr val="003D6A"/>
                </a:solidFill>
              </a:rPr>
              <a:t>über optionale, standardisierte Abfragesets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Standardisierte Befestigungsbohrungen </a:t>
            </a:r>
            <a:r>
              <a:rPr lang="de-DE" sz="1200">
                <a:solidFill>
                  <a:srgbClr val="003D6A"/>
                </a:solidFill>
              </a:rPr>
              <a:t>für vielfältige Kombinationen mit anderen Bausteinen aus dem Montagebaukasten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  <a:gridCol xmlns:rel="http://schemas.openxmlformats.org/package/2006/relationships" xmlns:f="http://www.f.com" w="1193311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Öffnungswinkel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92 .. 150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0.3 .. 0.39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180 .. 270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0.54 .. 0.7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250 .. 430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1.03 .. 1.33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