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10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Sealed gripper I DPG-plus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DPG-plus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DPG-plus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Sealed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Sealed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most proven sealed gripper on the market for wet and dirt-intensive environments.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Protection class IP 67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Dense 2-finger parallel gripper that meets the requirements of IP67 and does not allow substances to enter the working environment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800" b="1">
                <a:solidFill>
                  <a:schemeClr val="bg1"/>
                </a:solidFill>
              </a:rPr>
              <a:t>Reliable. Fully encapsulated. Loadable.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Lip seal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External round base jaw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Inner base jaw with multi-tooth guidance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Oval piston with rod and wedge-hook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Centering and mounting possibilities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piston is moved up and down by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angled active surfaces of the wedge-hook produce a synchronized, parallel jaw motion.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interior multi-tooth guidance </a:t>
            </a:r>
            <a:r>
              <a:rPr lang="de-DE" sz="1200">
                <a:solidFill>
                  <a:srgbClr val="003D6A"/>
                </a:solidFill>
              </a:rPr>
              <a:t>for the precise handling of different workpieces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Lip seal at the outside round guidance </a:t>
            </a:r>
            <a:r>
              <a:rPr lang="de-DE" sz="1200">
                <a:solidFill>
                  <a:srgbClr val="003D6A"/>
                </a:solidFill>
              </a:rPr>
              <a:t>for permanent, secure gripper sealing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Sealed 2-Finger Parallel Gripper </a:t>
            </a:r>
            <a:r>
              <a:rPr lang="de-DE" sz="1200">
                <a:solidFill>
                  <a:srgbClr val="003D6A"/>
                </a:solidFill>
              </a:rPr>
              <a:t>complies to IP67 requirements despite a high moment load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Drive concept oval piston </a:t>
            </a:r>
            <a:r>
              <a:rPr lang="de-DE" sz="1200">
                <a:solidFill>
                  <a:srgbClr val="003D6A"/>
                </a:solidFill>
              </a:rPr>
              <a:t>for maximum gripping forces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Mounting from two sides in three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Compact dimensions </a:t>
            </a:r>
            <a:r>
              <a:rPr lang="de-DE" sz="1200">
                <a:solidFill>
                  <a:srgbClr val="003D6A"/>
                </a:solidFill>
              </a:rPr>
              <a:t>for minimal interfering contours in handling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366026"/>
              </p:ext>
            </p:extLst>
          </p:nvPr>
        </p:nvGraphicFramePr>
        <p:xfrm>
          <a:off x="395413" y="1059582"/>
          <a:ext cx="8353174" cy="336966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04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6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21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110 .. 145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120 .. 165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0.12 .. 0.14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125 .. 424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130 .. 453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0.6 .. 2.3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0.25 .. 0.34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7376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225 .. 780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240 .. 834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1.1 .. 4.2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0.39 .. 0.55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2835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375 .. 1270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415 .. 1406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1.8 .. 6.9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0.68 .. 0.95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3551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625 .. 2120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685 .. 2318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3.1 .. 11.7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1.1 .. 1.61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64 .. 100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3015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1025 .. 3486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1110 .. 3760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5.1 .. 19.1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1.9 .. 2.9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64 .. 125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2425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1560 .. 4995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1680 .. 5402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7.8 .. 27.3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3.65 .. 8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8900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14 .. 25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2565 .. 5940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2730 .. 6490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12.8 .. 22.1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7.3 .. 9.5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125 .. 200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3140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17 .. 30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3780 .. 7500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4000 .. 7835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18.9 .. 29.25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11.5 .. 14.6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150 .. 240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9156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5400 .. 11250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5635 .. 11700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27 .. 46.35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19.6 .. 23.6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150 .. 300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6649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8140 .. 11240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8460 .. 11430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42 .. 52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300 .. 380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46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Bildschirmpräsentation (16:9)</PresentationFormat>
  <Paragraphs>126</Paragraphs>
  <Slides>7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2021-08-10T08:45:27Z</dcterms:modified>
</cp:coreProperties>
</file>