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Dichte Greifer I DPG-plus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DPG-plus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DPG-plus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Dichte 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Dichte 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bewährteste dichte Greifer am Markt für nasse und schmutzintensive Umgebungen.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Schutzklasse IP 67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Dichter 2-Finger-Parallelgreifer, der die Anforderungen gemäß IP67 erfüllt und keine Stoffe aus der Arbeitsumgebung eindringen lässt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Voll gekapselt. Belastbar.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Lippendichtung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Äußere runde 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Innere Grundbacke mit Vielzahn-Gleitführung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Ovalkolben mit Stange und Keilhaken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im Inneren </a:t>
            </a:r>
            <a:r>
              <a:rPr lang="de-DE" sz="1200">
                <a:solidFill>
                  <a:srgbClr val="003D6A"/>
                </a:solidFill>
              </a:rPr>
              <a:t>für präzise Handhabung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Lippendichtung an der äußeren Rundführung </a:t>
            </a:r>
            <a:r>
              <a:rPr lang="de-DE" sz="1200">
                <a:solidFill>
                  <a:srgbClr val="003D6A"/>
                </a:solidFill>
              </a:rPr>
              <a:t>für dauerhaft sichere Abdichtung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Dichter 2-Finger-Parallelgreifer </a:t>
            </a:r>
            <a:r>
              <a:rPr lang="de-DE" sz="1200">
                <a:solidFill>
                  <a:srgbClr val="003D6A"/>
                </a:solidFill>
              </a:rPr>
              <a:t>erfüllt trotz hoher Momentenbelastbarkeit die Anforderungen gemäß IP67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Antriebskonzept Ovalkolben </a:t>
            </a:r>
            <a:r>
              <a:rPr lang="de-DE" sz="1200">
                <a:solidFill>
                  <a:srgbClr val="003D6A"/>
                </a:solidFill>
              </a:rPr>
              <a:t>für maximale Greifkräfte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 in der Handhabung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198826"/>
              </p:ext>
            </p:extLst>
          </p:nvPr>
        </p:nvGraphicFramePr>
        <p:xfrm>
          <a:off x="395413" y="1059582"/>
          <a:ext cx="8353174" cy="33696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110 .. 145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120 .. 165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125 .. 424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130 .. 453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0.6 .. 2.3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0.25 .. 0.34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369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225 .. 780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240 .. 834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1.1 .. 4.2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0.39 .. 0.55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6882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375 .. 1270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415 .. 1406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1.8 .. 6.9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0.68 .. 0.95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397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625 .. 2120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685 .. 2318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3.1 .. 11.7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1.1 .. 1.61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702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1025 .. 3486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1110 .. 3760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5.1 .. 19.1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1.9 .. 2.9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4808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1560 .. 4995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1680 .. 5402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7.8 .. 27.3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3.65 .. 8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1617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2565 .. 5940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2730 .. 6490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12.8 .. 22.1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7.3 .. 9.5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0429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3780 .. 7500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4000 .. 7835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18.9 .. 29.25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11.5 .. 14.6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04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5400 .. 11250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5635 .. 11700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27 .. 46.35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19.6 .. 23.6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2025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8140 .. 11240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8460 .. 11430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42 .. 52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300 .. 380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455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Bildschirmpräsentation (16:9)</PresentationFormat>
  <Paragraphs>126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2021-08-10T08:45:16Z</dcterms:modified>
</cp:coreProperties>
</file>