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9" r:id="rId2"/>
    <p:sldId id="684" r:id="rId3"/>
    <p:sldId id="296" r:id="rId4"/>
    <p:sldId id="688" r:id="rId5"/>
    <p:sldId id="694" r:id="rId6"/>
    <p:sldId id="689" r:id="rId7"/>
    <p:sldId id="690" r:id="rId8"/>
    <p:sldId id="695" r:id="rId9"/>
    <p:sldId id="691" r:id="rId10"/>
    <p:sldId id="692" r:id="rId11"/>
    <p:sldId id="696" r:id="rId12"/>
    <p:sldId id="693" r:id="rId13"/>
    <p:sldId id="279" r:id="rId14"/>
  </p:sldIdLst>
  <p:sldSz cx="9144000" cy="5143500" type="screen16x9"/>
  <p:notesSz cx="6858000" cy="9144000"/>
  <p:custDataLst>
    <p:tags r:id="rId17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AF2F9"/>
    <a:srgbClr val="D7E2ED"/>
    <a:srgbClr val="84D0F0"/>
    <a:srgbClr val="00446B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06" d="100"/>
          <a:sy n="106" d="100"/>
        </p:scale>
        <p:origin x="972" y="78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TENDO Hydro-Dehnspanntechnik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TENDO Hydro-Dehnspanntechnik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TENDO Hydro-Dehnspanntechnik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TENDO Hydro-Dehnspanntechnik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ft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FFFFFF"/>
                </a:solidFill>
                <a:latin typeface="Calibri"/>
              </a:rPr>
              <a:t>Werkzeughaltersysteme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bg1"/>
                </a:solidFill>
              </a:rPr>
              <a:t>Mechanische Werkzeughaltersysteme</a:t>
            </a:r>
            <a:endParaRPr lang="de-DE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466F-51D0-4A71-B030-0EC4BD47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Kombiaufsteckfräsdorne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D2D15-5D19-4C6E-A8B1-EAFD1AF34E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45429" y="1144802"/>
            <a:ext cx="4217069" cy="2853895"/>
          </a:xfrm>
        </p:spPr>
        <p:txBody>
          <a:bodyPr anchor="ctr"/>
          <a:lstStyle/>
          <a:p>
            <a:pPr marL="742920" lvl="1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Der Kombi-Fräser-Aufsteckdorn ist ein mechanisches Spannfutter für eine schnelle Spannung von Fräsern mit Längs- oder </a:t>
            </a:r>
            <a:r>
              <a:rPr lang="de-DE" sz="1400" dirty="0" err="1"/>
              <a:t>Quernut</a:t>
            </a:r>
            <a:endParaRPr lang="de-DE" sz="1400" dirty="0"/>
          </a:p>
          <a:p>
            <a:pPr marL="742920" lvl="1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Spannschraube und Mitnehmersteine im Lieferumfang enthalten</a:t>
            </a:r>
          </a:p>
          <a:p>
            <a:endParaRPr lang="en-US" dirty="0"/>
          </a:p>
        </p:txBody>
      </p:sp>
      <p:pic>
        <p:nvPicPr>
          <p:cNvPr id="6" name="Picture 10" descr="http://www.schunk.int/pimexport/IM0008105.jpg">
            <a:extLst>
              <a:ext uri="{FF2B5EF4-FFF2-40B4-BE49-F238E27FC236}">
                <a16:creationId xmlns:a16="http://schemas.microsoft.com/office/drawing/2014/main" id="{4E51B95C-EEB0-45C8-B99C-2B5DD2690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147" y="949120"/>
            <a:ext cx="1552678" cy="32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90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466F-51D0-4A71-B030-0EC4BD47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Einschraubfräseraufnahme</a:t>
            </a:r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 konisch/zylindrisch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D2D15-5D19-4C6E-A8B1-EAFD1AF34E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45429" y="1144802"/>
            <a:ext cx="4217069" cy="2853895"/>
          </a:xfrm>
        </p:spPr>
        <p:txBody>
          <a:bodyPr anchor="ctr"/>
          <a:lstStyle/>
          <a:p>
            <a:pPr marL="742920" lvl="1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Werkzeugaufnahme zum Spannen von Einschraubfräsern mit Gewinde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BAF384-F760-4292-A887-5448C419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35" y="1144802"/>
            <a:ext cx="1576590" cy="30190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9BCC689-1FD4-44D9-96DA-0B7307B4C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023" y="1662996"/>
            <a:ext cx="1418141" cy="2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1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466F-51D0-4A71-B030-0EC4BD47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CNC Kurzbohrfutter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D2D15-5D19-4C6E-A8B1-EAFD1AF34E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1" y="1144802"/>
            <a:ext cx="4652498" cy="2853895"/>
          </a:xfrm>
        </p:spPr>
        <p:txBody>
          <a:bodyPr anchor="ctr">
            <a:normAutofit/>
          </a:bodyPr>
          <a:lstStyle/>
          <a:p>
            <a:pPr marL="742920" lvl="1" indent="-285750"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CNC Kurzbohrfutter sind geeignet für das Spannen von Werkzeugen mit </a:t>
            </a:r>
            <a:r>
              <a:rPr lang="de-DE" sz="1500" dirty="0" err="1"/>
              <a:t>Zylinderschaft</a:t>
            </a:r>
            <a:r>
              <a:rPr lang="de-DE" sz="1500" dirty="0"/>
              <a:t> in Bearbeitungszentren oder CNC-Maschinen. Übergangslose und schnelle Werkzeugwechsel für Werkzeuge mit Schaftdurchmesser 1 mm bis 16 mm sind in der Maschine möglich, auch mit innerer Kühlmittelzufuhr. Spannschlüssel ist im Lieferumfang enthalten.</a:t>
            </a:r>
            <a:endParaRPr lang="en-US" dirty="0"/>
          </a:p>
        </p:txBody>
      </p:sp>
      <p:pic>
        <p:nvPicPr>
          <p:cNvPr id="5" name="Picture 12" descr="http://www.schunk.int/pimexport/IM0008107.jpg">
            <a:extLst>
              <a:ext uri="{FF2B5EF4-FFF2-40B4-BE49-F238E27FC236}">
                <a16:creationId xmlns:a16="http://schemas.microsoft.com/office/drawing/2014/main" id="{BDCCF6C7-19F7-4275-85EB-71D5175B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192" y="861499"/>
            <a:ext cx="1533751" cy="342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54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Produktübersicht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EA7C55-F0F3-48B4-A00C-DA2F0AB76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022" y="0"/>
            <a:ext cx="1931839" cy="42641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F218251-1F54-4F8F-B645-724C64C66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861" y="796705"/>
            <a:ext cx="4243975" cy="2956955"/>
          </a:xfrm>
          <a:prstGeom prst="rect">
            <a:avLst/>
          </a:prstGeom>
        </p:spPr>
      </p:pic>
      <p:cxnSp>
        <p:nvCxnSpPr>
          <p:cNvPr id="9" name="Gewinkelte Verbindung 10">
            <a:extLst>
              <a:ext uri="{FF2B5EF4-FFF2-40B4-BE49-F238E27FC236}">
                <a16:creationId xmlns:a16="http://schemas.microsoft.com/office/drawing/2014/main" id="{076881A4-4732-4195-9307-8614596FCC9D}"/>
              </a:ext>
            </a:extLst>
          </p:cNvPr>
          <p:cNvCxnSpPr>
            <a:cxnSpLocks/>
          </p:cNvCxnSpPr>
          <p:nvPr/>
        </p:nvCxnSpPr>
        <p:spPr>
          <a:xfrm rot="10800000">
            <a:off x="1104523" y="2975064"/>
            <a:ext cx="1965748" cy="763561"/>
          </a:xfrm>
          <a:prstGeom prst="bentConnector3">
            <a:avLst>
              <a:gd name="adj1" fmla="val 50000"/>
            </a:avLst>
          </a:prstGeom>
          <a:ln w="19050">
            <a:solidFill>
              <a:srgbClr val="009EE0"/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E4050B1-5FCD-4071-A5FE-98475739A3D5}"/>
              </a:ext>
            </a:extLst>
          </p:cNvPr>
          <p:cNvSpPr txBox="1"/>
          <p:nvPr/>
        </p:nvSpPr>
        <p:spPr>
          <a:xfrm>
            <a:off x="209550" y="1081193"/>
            <a:ext cx="228920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solidFill>
                  <a:srgbClr val="00446B"/>
                </a:solidFill>
              </a:rPr>
              <a:t>SCHUNK CELSIO Warmschrumpffutter und Verlängerungen bilden zusammen mit dem</a:t>
            </a:r>
          </a:p>
          <a:p>
            <a:r>
              <a:rPr lang="de-DE" sz="1300" dirty="0">
                <a:solidFill>
                  <a:srgbClr val="00446B"/>
                </a:solidFill>
              </a:rPr>
              <a:t>umfangreichen Spektrum an mechanischen</a:t>
            </a:r>
          </a:p>
          <a:p>
            <a:r>
              <a:rPr lang="de-DE" sz="1300" dirty="0">
                <a:solidFill>
                  <a:srgbClr val="00446B"/>
                </a:solidFill>
              </a:rPr>
              <a:t>Werkzeughaltern die Basis des SCHUNK Total </a:t>
            </a:r>
            <a:r>
              <a:rPr lang="de-DE" sz="1300" dirty="0" err="1">
                <a:solidFill>
                  <a:srgbClr val="00446B"/>
                </a:solidFill>
              </a:rPr>
              <a:t>Tooling</a:t>
            </a:r>
            <a:endParaRPr lang="de-DE" sz="1300" dirty="0">
              <a:solidFill>
                <a:srgbClr val="00446B"/>
              </a:solidFill>
            </a:endParaRPr>
          </a:p>
          <a:p>
            <a:r>
              <a:rPr lang="de-DE" sz="1300" dirty="0">
                <a:solidFill>
                  <a:srgbClr val="00446B"/>
                </a:solidFill>
              </a:rPr>
              <a:t>Komplettprogramms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99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Mechanische WZH</a:t>
            </a:r>
          </a:p>
        </p:txBody>
      </p:sp>
      <p:pic>
        <p:nvPicPr>
          <p:cNvPr id="9" name="Picture 4" descr="http://www.schunk.int/pimexport/IM0008098.jpg">
            <a:extLst>
              <a:ext uri="{FF2B5EF4-FFF2-40B4-BE49-F238E27FC236}">
                <a16:creationId xmlns:a16="http://schemas.microsoft.com/office/drawing/2014/main" id="{E05DFAF2-875B-4FDE-A7E8-BB838464B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83" y="866093"/>
            <a:ext cx="1694742" cy="27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schunk.int/pimexport/IM0008101.jpg">
            <a:extLst>
              <a:ext uri="{FF2B5EF4-FFF2-40B4-BE49-F238E27FC236}">
                <a16:creationId xmlns:a16="http://schemas.microsoft.com/office/drawing/2014/main" id="{7C7DBD33-D54E-4FE1-9FC2-5FB7212A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794" y="823230"/>
            <a:ext cx="1621646" cy="27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www.schunk.int/pimexport/IM0008106.jpg">
            <a:extLst>
              <a:ext uri="{FF2B5EF4-FFF2-40B4-BE49-F238E27FC236}">
                <a16:creationId xmlns:a16="http://schemas.microsoft.com/office/drawing/2014/main" id="{E752CCB2-D947-4655-B4D7-A8E32BD1C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066" y="718455"/>
            <a:ext cx="1442967" cy="27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www.schunk.int/pimexport/IM0008105.jpg">
            <a:extLst>
              <a:ext uri="{FF2B5EF4-FFF2-40B4-BE49-F238E27FC236}">
                <a16:creationId xmlns:a16="http://schemas.microsoft.com/office/drawing/2014/main" id="{3D0B872C-BDC5-4FCF-B29A-109ADCE0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9374" y="1597253"/>
            <a:ext cx="1326555" cy="27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http://www.schunk.int/pimexport/IM0008107.jpg">
            <a:extLst>
              <a:ext uri="{FF2B5EF4-FFF2-40B4-BE49-F238E27FC236}">
                <a16:creationId xmlns:a16="http://schemas.microsoft.com/office/drawing/2014/main" id="{74326021-F030-4A84-925A-16C3ED6A2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1938" y="1548041"/>
            <a:ext cx="1242630" cy="27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93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83ADD-B44B-4523-8EED-698A5074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Mechanische Werkzeughalter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04D628-F2A5-461C-8DC8-2D7DF85CCD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dirty="0"/>
              <a:t>SCHUNK bietet mit:</a:t>
            </a:r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endParaRPr lang="de-DE" sz="14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ER Spannzangenfutter – ER Mini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ER P Präzisions-Spannzangenfutter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Weldon-Aufnahmen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Whistle-Notch-Aufnahmen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Messerkopfaufnahmen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Kombiaufsteckfräsdorne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CNC-Kurzbohrfutter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 err="1"/>
              <a:t>Einschraubfräseraufnahme</a:t>
            </a:r>
            <a:r>
              <a:rPr lang="de-DE" sz="1400" dirty="0"/>
              <a:t> konisch/zylindrisch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dirty="0"/>
              <a:t>ein umfangreiches Programm an mechanischen Werkzeughaltern</a:t>
            </a:r>
            <a:endParaRPr lang="de-DE" sz="1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2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466F-51D0-4A71-B030-0EC4BD47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ER Spannzangenfutter - ER Mini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D2D15-5D19-4C6E-A8B1-EAFD1AF34E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9086" y="1144802"/>
            <a:ext cx="4217069" cy="2853895"/>
          </a:xfrm>
        </p:spPr>
        <p:txBody>
          <a:bodyPr anchor="ctr"/>
          <a:lstStyle/>
          <a:p>
            <a:pPr marL="357188" lvl="1" indent="-357188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Geeignet für das Spannen von Werkzeugen mit                                                      glatten Zylinderschäften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de-DE" sz="1400" dirty="0"/>
              <a:t>Großer Spannbereich von Spannzangen</a:t>
            </a:r>
          </a:p>
          <a:p>
            <a:pPr marL="342900" lvl="1" indent="-342900" defTabSz="457200">
              <a:buFont typeface="Arial"/>
              <a:buChar char="•"/>
              <a:defRPr/>
            </a:pPr>
            <a:r>
              <a:rPr lang="de-DE" sz="1400" dirty="0"/>
              <a:t>Schäfte mit größeren Schafttoleranzen spannbar</a:t>
            </a:r>
          </a:p>
          <a:p>
            <a:pPr marL="342900" lvl="1" indent="-342900" defTabSz="457200">
              <a:buFont typeface="Arial"/>
              <a:buChar char="•"/>
              <a:defRPr/>
            </a:pPr>
            <a:r>
              <a:rPr lang="de-DE" sz="1400" dirty="0"/>
              <a:t>Das ER Spannzangenfutter Mini hat zudem eine optimierte Störkontur sowie eine hervorragende Werkstückzugänglichkeit</a:t>
            </a:r>
          </a:p>
          <a:p>
            <a:pPr marL="342900" lvl="1" indent="-342900" defTabSz="457200">
              <a:buFont typeface="Arial"/>
              <a:buChar char="•"/>
              <a:defRPr/>
            </a:pPr>
            <a:r>
              <a:rPr lang="de-DE" sz="1400" dirty="0"/>
              <a:t>Die Spannmutter ist im Lieferumfang enthalten</a:t>
            </a:r>
          </a:p>
          <a:p>
            <a:pPr marL="342900" lvl="1" indent="-342900" defTabSz="457200">
              <a:buFont typeface="Arial"/>
              <a:buChar char="•"/>
              <a:defRPr/>
            </a:pPr>
            <a:endParaRPr lang="de-DE" sz="1400" dirty="0"/>
          </a:p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E8AEA5-6247-46CF-9F38-F658EC7A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11" y="1986629"/>
            <a:ext cx="1410633" cy="22985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518C778-5372-4B45-BE44-BAAD6AFBB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04" y="871300"/>
            <a:ext cx="1590897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466F-51D0-4A71-B030-0EC4BD47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ER P Präzisions-Spannzangenfutter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D2D15-5D19-4C6E-A8B1-EAFD1AF34E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9086" y="926646"/>
            <a:ext cx="4217069" cy="3072052"/>
          </a:xfrm>
        </p:spPr>
        <p:txBody>
          <a:bodyPr anchor="ctr">
            <a:normAutofit/>
          </a:bodyPr>
          <a:lstStyle/>
          <a:p>
            <a:pPr marL="357188" lvl="1" indent="-357188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Das ER Präzisions-Spannzangenfutter eignet sich für das Spannen von Werkzeugen mit </a:t>
            </a:r>
            <a:r>
              <a:rPr lang="de-DE" sz="1400" dirty="0" err="1"/>
              <a:t>Zylinderschaft</a:t>
            </a:r>
            <a:r>
              <a:rPr lang="de-DE" sz="1400" dirty="0"/>
              <a:t> in Spannzangen nach DIN ISO 15488-B. Durch den großen Spannbereich der Spannzangen lassen sich unterschiedliche Schafttoleranzen spannen. Unter Verwendung einer Präzisionsspannzange und einem definierten Anzugsmoment sind höchste Rundlauf-genauigkeiten von 3 µm erreichbar. </a:t>
            </a:r>
          </a:p>
          <a:p>
            <a:pPr marL="357188" lvl="1" indent="-357188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Die Spannmutter ist im Lieferumfang enthalten.</a:t>
            </a:r>
          </a:p>
          <a:p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DB1050F-A56A-4D9E-856D-D7650DFF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975" y="949201"/>
            <a:ext cx="1876687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4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466F-51D0-4A71-B030-0EC4BD47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Weldon Flächenspannfutter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D2D15-5D19-4C6E-A8B1-EAFD1AF34E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45429" y="923454"/>
            <a:ext cx="4217069" cy="3075244"/>
          </a:xfrm>
        </p:spPr>
        <p:txBody>
          <a:bodyPr anchor="ctr"/>
          <a:lstStyle/>
          <a:p>
            <a:pPr marL="742920" lvl="1" indent="-285750">
              <a:buChar char="•"/>
              <a:defRPr/>
            </a:pPr>
            <a:r>
              <a:rPr lang="de-DE" sz="1400" dirty="0"/>
              <a:t>Mit dem WELDON Flächenspannfutter lassen sich Werkzeuge mit seitlicher Spannfläche am </a:t>
            </a:r>
            <a:r>
              <a:rPr lang="de-DE" sz="1400" dirty="0" err="1"/>
              <a:t>Zylinderschaft</a:t>
            </a:r>
            <a:r>
              <a:rPr lang="de-DE" sz="1400" dirty="0"/>
              <a:t> sicher spannen. Durch die Spannschraube der Aufnahme kann sich das Werkzeug nicht verdrehen oder herausziehen. Die Aufnahme eignet sich zum Spannen von Werkzeugen mit </a:t>
            </a:r>
            <a:r>
              <a:rPr lang="de-DE" sz="1400" dirty="0" err="1"/>
              <a:t>Zylinderschaft</a:t>
            </a:r>
            <a:r>
              <a:rPr lang="de-DE" sz="1400" dirty="0"/>
              <a:t> DIN 1835B und DIN 6535HB. </a:t>
            </a:r>
          </a:p>
          <a:p>
            <a:pPr marL="742920" lvl="1" indent="-285750">
              <a:buChar char="•"/>
              <a:defRPr/>
            </a:pPr>
            <a:r>
              <a:rPr lang="de-DE" sz="1400" dirty="0"/>
              <a:t>Die Spannschraube ist im Lieferumfang</a:t>
            </a:r>
          </a:p>
          <a:p>
            <a:pPr marL="742920" lvl="1" indent="-285750">
              <a:buFont typeface="Arial" charset="0"/>
              <a:buChar char="•"/>
              <a:defRPr/>
            </a:pPr>
            <a:r>
              <a:rPr lang="de-DE" sz="1400" dirty="0"/>
              <a:t>Werkzeug kann sich nicht verdrehen oder  herausziehen</a:t>
            </a:r>
          </a:p>
          <a:p>
            <a:endParaRPr lang="en-US" dirty="0"/>
          </a:p>
        </p:txBody>
      </p:sp>
      <p:pic>
        <p:nvPicPr>
          <p:cNvPr id="7" name="Picture 6" descr="http://www.schunk.int/pimexport/IM0008101.jpg">
            <a:extLst>
              <a:ext uri="{FF2B5EF4-FFF2-40B4-BE49-F238E27FC236}">
                <a16:creationId xmlns:a16="http://schemas.microsoft.com/office/drawing/2014/main" id="{32201778-B7BF-4441-AA82-C30B4959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067" y="852808"/>
            <a:ext cx="2010858" cy="343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29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466F-51D0-4A71-B030-0EC4BD47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Whistle-Notch-Aufnahme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D2D15-5D19-4C6E-A8B1-EAFD1AF34E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45429" y="871300"/>
            <a:ext cx="4217069" cy="3127398"/>
          </a:xfrm>
        </p:spPr>
        <p:txBody>
          <a:bodyPr anchor="ctr"/>
          <a:lstStyle/>
          <a:p>
            <a:pPr marL="742920" lvl="1" indent="-285750">
              <a:buChar char="•"/>
              <a:defRPr/>
            </a:pPr>
            <a:r>
              <a:rPr lang="de-DE" sz="1400" dirty="0"/>
              <a:t>Mit den Whistle-Notch-Aufnahmen lassen sich Werkzeuge mit seitlicher Spannfläche am </a:t>
            </a:r>
            <a:r>
              <a:rPr lang="de-DE" sz="1400" dirty="0" err="1"/>
              <a:t>Zylinderschaft</a:t>
            </a:r>
            <a:r>
              <a:rPr lang="de-DE" sz="1400" dirty="0"/>
              <a:t> sicher spannen. Durch die Spannschraube der Aufnahme kann sich das Werkzeug nicht verdrehen oder herausziehen. Zum Spannen von Werkzeugen mit </a:t>
            </a:r>
            <a:r>
              <a:rPr lang="de-DE" sz="1400" dirty="0" err="1"/>
              <a:t>Zylinderschaft</a:t>
            </a:r>
            <a:r>
              <a:rPr lang="de-DE" sz="1400" dirty="0"/>
              <a:t> DIN 1835E und DIN 6535E. Spannschraube und Längeneinstellschraube im Lieferumfang enthalten.</a:t>
            </a:r>
          </a:p>
          <a:p>
            <a:pPr marL="742920" lvl="1" indent="-285750">
              <a:buFont typeface="Arial" charset="0"/>
              <a:buChar char="•"/>
              <a:defRPr/>
            </a:pPr>
            <a:r>
              <a:rPr lang="de-DE" sz="1400" dirty="0"/>
              <a:t>Werkzeug kann sich nicht verdrehen oder  herausziehen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22BBDF-0AF2-4CD5-84BF-B705FD901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31" y="871299"/>
            <a:ext cx="1629002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1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466F-51D0-4A71-B030-0EC4BD47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Messerkopfaufnahmen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D2D15-5D19-4C6E-A8B1-EAFD1AF34E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45429" y="1144802"/>
            <a:ext cx="4217069" cy="2853895"/>
          </a:xfrm>
        </p:spPr>
        <p:txBody>
          <a:bodyPr anchor="ctr"/>
          <a:lstStyle/>
          <a:p>
            <a:pPr marL="742920" lvl="1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Messerkopfaufnahmen eignen sich zum Spannen von Walzstirnfräsern und Messerköpfen, mit </a:t>
            </a:r>
            <a:r>
              <a:rPr lang="de-DE" sz="1400" dirty="0" err="1"/>
              <a:t>Quernut</a:t>
            </a:r>
            <a:r>
              <a:rPr lang="de-DE" sz="1400" dirty="0"/>
              <a:t> nach DIN 1880, ab Spanndurchmesser Ø 40 nach DIN 2079 (vier Gewindebohrungen). Durch die vergrößerte Anlagefläche lassen sich Fräser mit </a:t>
            </a:r>
            <a:r>
              <a:rPr lang="de-DE" sz="1400" dirty="0" err="1"/>
              <a:t>Quernut</a:t>
            </a:r>
            <a:r>
              <a:rPr lang="de-DE" sz="1400" dirty="0"/>
              <a:t> schnell spannen. </a:t>
            </a:r>
          </a:p>
          <a:p>
            <a:pPr marL="742920" lvl="1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Spannschraube und Mitnehmersteine sind im Lieferumfang</a:t>
            </a:r>
          </a:p>
          <a:p>
            <a:endParaRPr lang="en-US" dirty="0"/>
          </a:p>
        </p:txBody>
      </p:sp>
      <p:pic>
        <p:nvPicPr>
          <p:cNvPr id="5" name="Picture 8" descr="http://www.schunk.int/pimexport/IM0008106.jpg">
            <a:extLst>
              <a:ext uri="{FF2B5EF4-FFF2-40B4-BE49-F238E27FC236}">
                <a16:creationId xmlns:a16="http://schemas.microsoft.com/office/drawing/2014/main" id="{6BD02F5C-423B-4379-934B-293FA9E47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373" y="946740"/>
            <a:ext cx="1691368" cy="325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011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DESIGN_ID_SCH_PPT_VORLAGE_16-9_230112" val="Yc1SrUJ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398</Words>
  <Application>Microsoft Office PowerPoint</Application>
  <PresentationFormat>Bildschirmpräsentation (16:9)</PresentationFormat>
  <Paragraphs>48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SCH_PPT_Vorlage_16-9_230112</vt:lpstr>
      <vt:lpstr>PowerPoint-Präsentation</vt:lpstr>
      <vt:lpstr>Produktübersicht</vt:lpstr>
      <vt:lpstr>Mechanische WZH</vt:lpstr>
      <vt:lpstr>Mechanische Werkzeughalter</vt:lpstr>
      <vt:lpstr>ER Spannzangenfutter - ER Mini</vt:lpstr>
      <vt:lpstr>ER P Präzisions-Spannzangenfutter</vt:lpstr>
      <vt:lpstr>Weldon Flächenspannfutter</vt:lpstr>
      <vt:lpstr>Whistle-Notch-Aufnahme</vt:lpstr>
      <vt:lpstr>Messerkopfaufnahmen</vt:lpstr>
      <vt:lpstr>Kombiaufsteckfräsdorne</vt:lpstr>
      <vt:lpstr>Einschraubfräseraufnahme konisch/zylindrisch</vt:lpstr>
      <vt:lpstr>CNC Kurzbohrfutter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Bossert, Carsten</cp:lastModifiedBy>
  <cp:revision>175</cp:revision>
  <cp:lastPrinted>2014-06-25T16:59:27Z</cp:lastPrinted>
  <dcterms:created xsi:type="dcterms:W3CDTF">2012-06-26T15:13:48Z</dcterms:created>
  <dcterms:modified xsi:type="dcterms:W3CDTF">2021-05-17T11:14:06Z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