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92" r:id="rId3"/>
    <p:sldId id="293" r:id="rId4"/>
    <p:sldId id="436" r:id="rId5"/>
    <p:sldId id="437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1BBBE9"/>
    <a:srgbClr val="D7E2ED"/>
    <a:srgbClr val="3E3D40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4607" autoAdjust="0"/>
  </p:normalViewPr>
  <p:slideViewPr>
    <p:cSldViewPr snapToGrid="0" snapToObjects="1">
      <p:cViewPr>
        <p:scale>
          <a:sx n="66" d="100"/>
          <a:sy n="66" d="100"/>
        </p:scale>
        <p:origin x="-60" y="-918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25.06.2012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25.06.2012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Ventilanbaubox PGN-plus 64/100, Kurzpräsentation, 8.05.2012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628003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Ventilanbaubox PGN-plus 64/100, Kurzpräsentation, 8.05.2012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Ventilanbaubox PGN-plus 64/100, Kurzpräsentation, 8.05.2012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Ventilanbaubox PGN-plus 64/100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3548196" y="1311827"/>
            <a:ext cx="5155537" cy="42375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Alleinstellungsmerkmale: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Einzigartiges Ventilmodul für die direkte Montage am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Greifer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Integrierte Ventiltechnik spart Zykluszeiten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Energieeffizienter Einsatz von Druckluft durch kürze Schlauchlängen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Anschlußfertiger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Greifer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mit Ventilansteuerung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Zentrale Anschlüsse für Luft und elektrische Ansteuerung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Weitere Produktmerkmale: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Die Ventilanbaubox ist nachrüstbar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Leichte Montage auch bei Einsatz der Greifkraftsicherung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Optionaler Einsatz von Drosseln und Näherungsschalter ist weiter möglich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4710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6270512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Ventilanbaubox PGN-plus 64/100, Kurzpräsentation, 8.05.2012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7106" name="Titel 2"/>
          <p:cNvSpPr>
            <a:spLocks noGrp="1"/>
          </p:cNvSpPr>
          <p:nvPr>
            <p:ph type="title"/>
          </p:nvPr>
        </p:nvSpPr>
        <p:spPr bwMode="auto">
          <a:xfrm>
            <a:off x="561444" y="298030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Ventilanbaubox PGN-plus 64/100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Die erste Ventilbox für die integrierte Montage am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Greifer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" y="1347788"/>
            <a:ext cx="19383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Grafik 8"/>
          <p:cNvPicPr>
            <a:picLocks noChangeAspect="1" noChangeArrowheads="1"/>
          </p:cNvPicPr>
          <p:nvPr/>
        </p:nvPicPr>
        <p:blipFill>
          <a:blip r:embed="rId3"/>
          <a:srcRect l="21135" t="20663" r="26161" b="14355"/>
          <a:stretch>
            <a:fillRect/>
          </a:stretch>
        </p:blipFill>
        <p:spPr bwMode="auto">
          <a:xfrm>
            <a:off x="534988" y="3751263"/>
            <a:ext cx="21796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Ventilanbaubox PGN-plus 64/100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Die erste Ventilbox für die integrierte Montage am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Greifer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b="1" dirty="0" smtClean="0">
                <a:cs typeface="Times New Roman" pitchFamily="18" charset="0"/>
              </a:rPr>
              <a:t>Kundenmehrwert / Verkaufsargumentation</a:t>
            </a:r>
            <a:endParaRPr lang="de-DE" dirty="0" smtClean="0"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Gesamtzykluszeit </a:t>
            </a:r>
            <a:r>
              <a:rPr lang="de-DE" dirty="0" smtClean="0">
                <a:cs typeface="Times New Roman" pitchFamily="18" charset="0"/>
                <a:sym typeface="Wingdings" pitchFamily="2" charset="2"/>
              </a:rPr>
              <a:t>  Um Faktor </a:t>
            </a:r>
            <a:r>
              <a:rPr lang="de-DE" b="1" dirty="0" smtClean="0">
                <a:cs typeface="Times New Roman" pitchFamily="18" charset="0"/>
                <a:sym typeface="Wingdings" pitchFamily="2" charset="2"/>
              </a:rPr>
              <a:t>“ 2 “</a:t>
            </a:r>
            <a:r>
              <a:rPr lang="de-DE" dirty="0" smtClean="0">
                <a:cs typeface="Times New Roman" pitchFamily="18" charset="0"/>
                <a:sym typeface="Wingdings" pitchFamily="2" charset="2"/>
              </a:rPr>
              <a:t> s</a:t>
            </a:r>
            <a:r>
              <a:rPr lang="de-DE" dirty="0" smtClean="0">
                <a:cs typeface="Times New Roman" pitchFamily="18" charset="0"/>
              </a:rPr>
              <a:t>chneller beim PGN plus 64  gegenüber ABV – Ventil / externem Ventil mit 1 m Zuleitung. (Elektronik) Wegfall von </a:t>
            </a:r>
            <a:r>
              <a:rPr lang="de-DE" dirty="0" err="1" smtClean="0">
                <a:cs typeface="Times New Roman" pitchFamily="18" charset="0"/>
              </a:rPr>
              <a:t>Befüll</a:t>
            </a:r>
            <a:r>
              <a:rPr lang="de-DE" dirty="0" smtClean="0">
                <a:cs typeface="Times New Roman" pitchFamily="18" charset="0"/>
              </a:rPr>
              <a:t>- und Entlüftungswegen  (</a:t>
            </a:r>
            <a:r>
              <a:rPr lang="de-DE" dirty="0" err="1" smtClean="0">
                <a:cs typeface="Times New Roman" pitchFamily="18" charset="0"/>
              </a:rPr>
              <a:t>Abluftleitung</a:t>
            </a:r>
            <a:r>
              <a:rPr lang="de-DE" dirty="0" smtClean="0">
                <a:cs typeface="Times New Roman" pitchFamily="18" charset="0"/>
              </a:rPr>
              <a:t>)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Ca. 1/3 weniger Verlustleistung in der Ventilbox gegenüber ABV-Ventil. Somit  unbegrenzte Einschaltdauer ohne Übertemperatur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Beim Greiftakt muss nur das </a:t>
            </a:r>
            <a:r>
              <a:rPr lang="de-DE" dirty="0" err="1" smtClean="0">
                <a:cs typeface="Times New Roman" pitchFamily="18" charset="0"/>
              </a:rPr>
              <a:t>Greifervolumen</a:t>
            </a:r>
            <a:r>
              <a:rPr lang="de-DE" dirty="0" smtClean="0">
                <a:cs typeface="Times New Roman" pitchFamily="18" charset="0"/>
              </a:rPr>
              <a:t> und nicht mehr das </a:t>
            </a:r>
            <a:r>
              <a:rPr lang="de-DE" dirty="0" err="1" smtClean="0">
                <a:cs typeface="Times New Roman" pitchFamily="18" charset="0"/>
              </a:rPr>
              <a:t>Greifervolumen</a:t>
            </a:r>
            <a:r>
              <a:rPr lang="de-DE" dirty="0" smtClean="0">
                <a:cs typeface="Times New Roman" pitchFamily="18" charset="0"/>
              </a:rPr>
              <a:t> + Zuführschlauch entlüftet werden </a:t>
            </a:r>
            <a:r>
              <a:rPr lang="de-DE" dirty="0" smtClean="0">
                <a:cs typeface="Times New Roman" pitchFamily="18" charset="0"/>
                <a:sym typeface="Wingdings" pitchFamily="2" charset="2"/>
              </a:rPr>
              <a:t> w</a:t>
            </a:r>
            <a:r>
              <a:rPr lang="de-DE" dirty="0" smtClean="0">
                <a:cs typeface="Times New Roman" pitchFamily="18" charset="0"/>
              </a:rPr>
              <a:t>eniger Druckluftverbrauch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err="1" smtClean="0">
                <a:cs typeface="Times New Roman" pitchFamily="18" charset="0"/>
              </a:rPr>
              <a:t>Verschlauchungs</a:t>
            </a:r>
            <a:r>
              <a:rPr lang="de-DE" dirty="0" smtClean="0">
                <a:cs typeface="Times New Roman" pitchFamily="18" charset="0"/>
              </a:rPr>
              <a:t>- / Verkabelungsaufwand ist gering, da direkte Montage am </a:t>
            </a:r>
            <a:r>
              <a:rPr lang="de-DE" dirty="0" err="1" smtClean="0">
                <a:cs typeface="Times New Roman" pitchFamily="18" charset="0"/>
              </a:rPr>
              <a:t>Aktor</a:t>
            </a:r>
            <a:r>
              <a:rPr lang="de-DE" dirty="0" smtClean="0">
                <a:cs typeface="Times New Roman" pitchFamily="18" charset="0"/>
              </a:rPr>
              <a:t> </a:t>
            </a:r>
            <a:r>
              <a:rPr lang="de-DE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dirty="0" smtClean="0">
                <a:cs typeface="Times New Roman" pitchFamily="18" charset="0"/>
              </a:rPr>
              <a:t>Einsparung von Steuer- und Druckluftleitungen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Geringe Störkontur </a:t>
            </a:r>
            <a:r>
              <a:rPr lang="de-DE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de-DE" dirty="0" smtClean="0">
                <a:cs typeface="Times New Roman" pitchFamily="18" charset="0"/>
              </a:rPr>
              <a:t> kompaktes Anlagendesign möglich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Dezentrale Ventiltechnik – einsatzfertige Komponente – Plug </a:t>
            </a:r>
            <a:r>
              <a:rPr lang="de-DE" dirty="0" err="1" smtClean="0">
                <a:cs typeface="Times New Roman" pitchFamily="18" charset="0"/>
              </a:rPr>
              <a:t>and</a:t>
            </a:r>
            <a:r>
              <a:rPr lang="de-DE" dirty="0" smtClean="0">
                <a:cs typeface="Times New Roman" pitchFamily="18" charset="0"/>
              </a:rPr>
              <a:t> </a:t>
            </a:r>
            <a:r>
              <a:rPr lang="de-DE" dirty="0" err="1" smtClean="0">
                <a:cs typeface="Times New Roman" pitchFamily="18" charset="0"/>
              </a:rPr>
              <a:t>work</a:t>
            </a:r>
            <a:r>
              <a:rPr lang="de-DE" dirty="0" smtClean="0">
                <a:cs typeface="Times New Roman" pitchFamily="18" charset="0"/>
              </a:rPr>
              <a:t> / Ventilbox optional nachrüstbar</a:t>
            </a:r>
          </a:p>
          <a:p>
            <a:endParaRPr lang="de-DE" dirty="0"/>
          </a:p>
        </p:txBody>
      </p:sp>
      <p:sp>
        <p:nvSpPr>
          <p:cNvPr id="48131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Ventilanbaubox PGN-plus 64/100, Kurzpräsentation, 8.05.2012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521103" y="1522139"/>
            <a:ext cx="4676711" cy="4237566"/>
          </a:xfrm>
        </p:spPr>
        <p:txBody>
          <a:bodyPr/>
          <a:lstStyle/>
          <a:p>
            <a:pPr marL="342900" lvl="1" indent="-342900"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Technische Basisfunktionen:</a:t>
            </a:r>
          </a:p>
          <a:p>
            <a:pPr marL="182563" indent="-182563"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Baugrößen: 64, 100</a:t>
            </a:r>
          </a:p>
          <a:p>
            <a:pPr marL="182563" indent="-182563"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Pneumatischer Anschluss zu </a:t>
            </a: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 Schnittstelle Kunde</a:t>
            </a:r>
          </a:p>
          <a:p>
            <a:pPr marL="182563" indent="-182563"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Anschluss über M8 Rundstecker 4 - polig</a:t>
            </a:r>
          </a:p>
          <a:p>
            <a:pPr marL="182563" indent="-182563"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Versorgungsdruck 2 - 8 bar </a:t>
            </a:r>
          </a:p>
          <a:p>
            <a:pPr marL="182563" indent="-182563"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Mikroventil Typ MV 15, MV 25 je nach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Greiferbaugröße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indent="-182563">
              <a:buFont typeface="Courier New" pitchFamily="49" charset="0"/>
              <a:buChar char="o"/>
              <a:defRPr/>
            </a:pP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182563" lvl="1" indent="-182563">
              <a:spcBef>
                <a:spcPts val="600"/>
              </a:spcBef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Komplementärprodukte:</a:t>
            </a:r>
          </a:p>
          <a:p>
            <a:pPr marL="182563" indent="-182563">
              <a:buFont typeface="Courier New" pitchFamily="49" charset="0"/>
              <a:buChar char="o"/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PGN-plus 64 und 100</a:t>
            </a:r>
          </a:p>
          <a:p>
            <a:endParaRPr lang="de-DE" dirty="0"/>
          </a:p>
        </p:txBody>
      </p:sp>
      <p:sp>
        <p:nvSpPr>
          <p:cNvPr id="4403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5946662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Ventilanbaubox PGN-plus 64/100, Kurzpräsentation, 8.05.2012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4035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Ventilanbaubox PGN-plus 64/100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Die erste Ventilbox für die integrierte Montage am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Greifer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extfeld 7"/>
          <p:cNvSpPr txBox="1">
            <a:spLocks noChangeArrowheads="1"/>
          </p:cNvSpPr>
          <p:nvPr/>
        </p:nvSpPr>
        <p:spPr bwMode="auto">
          <a:xfrm>
            <a:off x="260327" y="3834948"/>
            <a:ext cx="4570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 typeface="+mj-lt"/>
              <a:buAutoNum type="arabicPeriod" startAt="2"/>
            </a:pPr>
            <a:endParaRPr lang="de-DE" sz="1200" dirty="0" smtClean="0"/>
          </a:p>
          <a:p>
            <a:pPr marL="180975" indent="-180975">
              <a:buFont typeface="+mj-lt"/>
              <a:buAutoNum type="arabicPeriod" startAt="2"/>
            </a:pPr>
            <a:endParaRPr lang="de-DE" sz="1200" dirty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260327" y="3616100"/>
            <a:ext cx="45704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Vielzahn</a:t>
            </a: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-Gleitführung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hochbelastbare, spielarme Grundbackenführung</a:t>
            </a:r>
          </a:p>
          <a:p>
            <a:pPr marL="228600" indent="-228600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für große Fingerlängen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Grundbacke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zur Adaption der werkstückspezifischen </a:t>
            </a:r>
            <a:r>
              <a:rPr lang="de-DE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Greiferfinger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de-DE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Sensorik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Halterungen für Näherungsschalter und einstellbare </a:t>
            </a:r>
          </a:p>
          <a:p>
            <a:pPr marL="228600" indent="-228600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Schaltnocken im Gehäuse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Mikroventil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zur direkten schnellen Ansteuerung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Zuluft und Ansteuerung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für einfachsten Betrieb und präzise Handhabung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Abluft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über Schalldämpfer oder gefasst</a:t>
            </a:r>
          </a:p>
          <a:p>
            <a:pPr marL="228600" indent="-228600">
              <a:buFont typeface="+mj-lt"/>
              <a:buAutoNum type="arabicPeriod" startAt="4"/>
            </a:pPr>
            <a:endParaRPr lang="de-DE" sz="1200" dirty="0" smtClean="0"/>
          </a:p>
          <a:p>
            <a:pPr marL="180975" indent="-180975">
              <a:buFont typeface="+mj-lt"/>
              <a:buAutoNum type="arabicPeriod" startAt="4"/>
            </a:pPr>
            <a:endParaRPr lang="de-DE" sz="1200" dirty="0"/>
          </a:p>
        </p:txBody>
      </p:sp>
      <p:pic>
        <p:nvPicPr>
          <p:cNvPr id="12" name="Grafik 8"/>
          <p:cNvPicPr>
            <a:picLocks noChangeAspect="1" noChangeArrowheads="1"/>
          </p:cNvPicPr>
          <p:nvPr/>
        </p:nvPicPr>
        <p:blipFill>
          <a:blip r:embed="rId2"/>
          <a:srcRect l="21135" t="20663" r="26161" b="14355"/>
          <a:stretch>
            <a:fillRect/>
          </a:stretch>
        </p:blipFill>
        <p:spPr bwMode="auto">
          <a:xfrm>
            <a:off x="561444" y="1350172"/>
            <a:ext cx="21796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900" b="1" dirty="0" smtClean="0">
                <a:solidFill>
                  <a:srgbClr val="FFFFFF"/>
                </a:solidFill>
                <a:latin typeface="Calibri"/>
                <a:cs typeface="Calibri"/>
              </a:rPr>
              <a:t>Jens Lehmann, </a:t>
            </a: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deutsche Torwartlegende, </a:t>
            </a:r>
            <a:b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de-DE" sz="900" dirty="0" smtClean="0">
                <a:solidFill>
                  <a:srgbClr val="FFFFFF"/>
                </a:solidFill>
                <a:latin typeface="Calibri"/>
                <a:cs typeface="Calibri"/>
              </a:rPr>
              <a:t>seit 2012 Markenbotschafter von SCHUNK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239</Words>
  <Application>Microsoft Office PowerPoint</Application>
  <PresentationFormat>Bildschirmpräsentation (4:3)</PresentationFormat>
  <Paragraphs>50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Ventilanbaubox PGN-plus 64/100 #1: Die erste Ventilbox für die integrierte Montage am Greifer</vt:lpstr>
      <vt:lpstr>Ventilanbaubox PGN-plus 64/100 #1: Die erste Ventilbox für die integrierte Montage am Greifer</vt:lpstr>
      <vt:lpstr>Ventilanbaubox PGN-plus 64/100 #1: Die erste Ventilbox für die integrierte Montage am Greifer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</cp:lastModifiedBy>
  <cp:revision>495</cp:revision>
  <dcterms:created xsi:type="dcterms:W3CDTF">2012-04-16T06:22:40Z</dcterms:created>
  <dcterms:modified xsi:type="dcterms:W3CDTF">2012-06-25T11:01:00Z</dcterms:modified>
</cp:coreProperties>
</file>