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4ECA4-36CA-419D-931F-CE2C91F7EA5D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B75E-46DD-46CD-BFD7-01CE4A8660F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print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Benchmark-Produkte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err="1" smtClean="0">
                <a:solidFill>
                  <a:srgbClr val="FFFFFF"/>
                </a:solidFill>
              </a:rPr>
              <a:t>Automatica</a:t>
            </a:r>
            <a:r>
              <a:rPr lang="de-DE" sz="1500" dirty="0" smtClean="0">
                <a:solidFill>
                  <a:srgbClr val="FFFFFF"/>
                </a:solidFill>
              </a:rPr>
              <a:t> 2014</a:t>
            </a: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261815" y="1210437"/>
            <a:ext cx="5882185" cy="436562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Alleinstellungsmerkmale: 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cs typeface="Times New Roman" pitchFamily="18" charset="0"/>
              </a:rPr>
              <a:t>Sehr kompakte Bauform/kleine Störkontur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cs typeface="Times New Roman" pitchFamily="18" charset="0"/>
              </a:rPr>
              <a:t>Kurze Schaltzeiten bewirken schnelle Bewegungszeiten von </a:t>
            </a:r>
            <a:r>
              <a:rPr lang="de-DE" dirty="0" err="1" smtClean="0">
                <a:cs typeface="Times New Roman" pitchFamily="18" charset="0"/>
              </a:rPr>
              <a:t>Greifern</a:t>
            </a:r>
            <a:endParaRPr lang="de-DE" dirty="0" smtClean="0">
              <a:cs typeface="Times New Roman" pitchFamily="18" charset="0"/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cs typeface="Times New Roman" pitchFamily="18" charset="0"/>
              </a:rPr>
              <a:t>Variable Befestigungskonzepte: </a:t>
            </a:r>
            <a:r>
              <a:rPr lang="de-DE" dirty="0" err="1" smtClean="0">
                <a:cs typeface="Times New Roman" pitchFamily="18" charset="0"/>
              </a:rPr>
              <a:t>steckbar</a:t>
            </a:r>
            <a:r>
              <a:rPr lang="de-DE" dirty="0" smtClean="0">
                <a:cs typeface="Times New Roman" pitchFamily="18" charset="0"/>
              </a:rPr>
              <a:t> oder </a:t>
            </a:r>
            <a:r>
              <a:rPr lang="de-DE" dirty="0" err="1" smtClean="0">
                <a:cs typeface="Times New Roman" pitchFamily="18" charset="0"/>
              </a:rPr>
              <a:t>schraubbar</a:t>
            </a:r>
            <a:r>
              <a:rPr lang="de-DE" dirty="0" smtClean="0">
                <a:cs typeface="Times New Roman" pitchFamily="18" charset="0"/>
              </a:rPr>
              <a:t>. </a:t>
            </a: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Weitere Produktmerkmale: </a:t>
            </a: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Durchflussvolumen 30 NL/min</a:t>
            </a: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Komplette Medientrennung geeignet für nicht aggressive Gase und Flüssigkeiten</a:t>
            </a:r>
          </a:p>
          <a:p>
            <a:pPr marL="261938" indent="-2619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Störkontur wird auf max.  9 mm eingehalten</a:t>
            </a:r>
          </a:p>
          <a:p>
            <a:pPr marL="261938" indent="-261938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Durchfluss, Schaltzeit nach Kundenwunsch konfigurierbar</a:t>
            </a:r>
          </a:p>
          <a:p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717812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xfrm>
            <a:off x="691355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Mikroventil MV 10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</a:t>
            </a:r>
            <a:r>
              <a:rPr lang="de-DE" sz="2000" dirty="0" smtClean="0"/>
              <a:t> Kürzeste Taktzeiten bei maximalem Durchfluss und Kompaktheit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24578" name="Picture 2" descr="http://pimappl.schunk.int/preview/SCHUNK/Image/IM0010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312" y="2202769"/>
            <a:ext cx="2931503" cy="1719817"/>
          </a:xfrm>
          <a:prstGeom prst="rect">
            <a:avLst/>
          </a:prstGeom>
          <a:noFill/>
        </p:spPr>
      </p:pic>
      <p:grpSp>
        <p:nvGrpSpPr>
          <p:cNvPr id="2" name="Gruppieren 11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Mikroventil MV 10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</a:t>
            </a:r>
            <a:r>
              <a:rPr lang="de-DE" sz="2000" dirty="0" smtClean="0"/>
              <a:t> Kürzeste Taktzeiten bei maximalem Durchfluss und Kompaktheit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522138"/>
            <a:ext cx="8436930" cy="4650062"/>
          </a:xfrm>
        </p:spPr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  <a:r>
              <a:rPr lang="de-DE" dirty="0" smtClean="0"/>
              <a:t> 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Montage direkt am </a:t>
            </a:r>
            <a:r>
              <a:rPr lang="de-DE" dirty="0" err="1" smtClean="0">
                <a:solidFill>
                  <a:schemeClr val="tx1"/>
                </a:solidFill>
                <a:cs typeface="Times New Roman" pitchFamily="18" charset="0"/>
              </a:rPr>
              <a:t>Aktor</a:t>
            </a: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 und auf engstem Raum möglich, dadurch deutliche Luftersparnis und Taktzeitreduzierung 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In Kundenanwendung integrierbar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Leistungslose elektrische Ansteuerung für bis zu 4 Ventile pro Steuerung verfügbar</a:t>
            </a:r>
          </a:p>
        </p:txBody>
      </p:sp>
      <p:sp>
        <p:nvSpPr>
          <p:cNvPr id="5120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4339590" y="1388272"/>
            <a:ext cx="4762500" cy="5072853"/>
          </a:xfrm>
        </p:spPr>
        <p:txBody>
          <a:bodyPr/>
          <a:lstStyle/>
          <a:p>
            <a:pPr marL="342900" lvl="1" indent="-342900"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Basisfunktionen: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Baugröße 10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Nennweite: 1 mm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12V und 24V Betriebsspannung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Bis zu 30NI/min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Außendurchmesser 9 mm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Druckbereiche -1…1 bar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Option 3-8 bar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lvl="1" indent="-342900"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Komplementärprodukte:</a:t>
            </a:r>
          </a:p>
          <a:p>
            <a:pPr marL="180975" indent="-180975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</a:rPr>
              <a:t>MPG-plus</a:t>
            </a:r>
          </a:p>
          <a:p>
            <a:pPr marL="180975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SWS 001</a:t>
            </a:r>
          </a:p>
          <a:p>
            <a:pPr marL="180975" lvl="1" indent="-18097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717812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Mikroventil MV 10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#1:</a:t>
            </a:r>
            <a:r>
              <a:rPr lang="de-DE" sz="2000" dirty="0" smtClean="0"/>
              <a:t> Kürzeste Taktzeiten bei maximalem Durchfluss und Kompaktheit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22530" name="Picture 2" descr="http://pimappl.schunk.int/preview/SCHUNK/Image/IM00101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4688" y="1161142"/>
            <a:ext cx="1543957" cy="3338286"/>
          </a:xfrm>
          <a:prstGeom prst="rect">
            <a:avLst/>
          </a:prstGeom>
          <a:noFill/>
        </p:spPr>
      </p:pic>
      <p:sp>
        <p:nvSpPr>
          <p:cNvPr id="14" name="Textfeld 13"/>
          <p:cNvSpPr txBox="1"/>
          <p:nvPr/>
        </p:nvSpPr>
        <p:spPr>
          <a:xfrm>
            <a:off x="769257" y="4630054"/>
            <a:ext cx="444137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Elektrischer Anschluss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Pneumatischer Anschluss R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Ventilgehäuse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Ventilkolben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Pneumatischer Anschluss P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600" b="1" dirty="0" smtClean="0"/>
              <a:t>Pneumatischer Anschluss A</a:t>
            </a:r>
          </a:p>
          <a:p>
            <a:endParaRPr lang="de-DE" dirty="0"/>
          </a:p>
        </p:txBody>
      </p:sp>
      <p:grpSp>
        <p:nvGrpSpPr>
          <p:cNvPr id="2" name="Gruppieren 14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6" name="Textfeld 15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Bildschirmpräsentation (4:3)</PresentationFormat>
  <Paragraphs>57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Folie 1</vt:lpstr>
      <vt:lpstr>Mikroventil MV 10  #1: Kürzeste Taktzeiten bei maximalem Durchfluss und Kompaktheit</vt:lpstr>
      <vt:lpstr>Mikroventil MV 10   #1: Kürzeste Taktzeiten bei maximalem Durchfluss und Kompaktheit</vt:lpstr>
      <vt:lpstr>Mikroventil MV 10   #1: Kürzeste Taktzeiten bei maximalem Durchfluss und Kompaktheit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Ferien Jobber</dc:creator>
  <cp:lastModifiedBy>Ferien Jobber</cp:lastModifiedBy>
  <cp:revision>15</cp:revision>
  <dcterms:created xsi:type="dcterms:W3CDTF">2014-05-27T06:54:37Z</dcterms:created>
  <dcterms:modified xsi:type="dcterms:W3CDTF">2014-05-27T07:07:25Z</dcterms:modified>
</cp:coreProperties>
</file>