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90" r:id="rId2"/>
    <p:sldId id="380" r:id="rId3"/>
    <p:sldId id="381" r:id="rId4"/>
    <p:sldId id="453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7" autoAdjust="0"/>
    <p:restoredTop sz="94607" autoAdjust="0"/>
  </p:normalViewPr>
  <p:slideViewPr>
    <p:cSldViewPr snapToGrid="0" snapToObjects="1">
      <p:cViewPr>
        <p:scale>
          <a:sx n="66" d="100"/>
          <a:sy n="66" d="100"/>
        </p:scale>
        <p:origin x="-2346" y="-1056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26.06.2012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26.06.2012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SRH-plus 20-S, Short presentation, May 8, 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SRH-plus 20-S, Short presentation, May 8, 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SRH-plus 20-S, Short presentation, May 8, 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imappl.schunk.int/daten/Archiv/Image/2012/4/20/IM0010075/IM0010075.TIF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hyperlink" Target="http://pimappl.schunk.int/daten/Archiv/Image/2012/5/3/IM0010138/IM0010138.PS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imappl.schunk.int/daten/Archiv/Image/2012/4/20/IM0010075/IM0010075.TIF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dirty="0" smtClean="0"/>
              <a:t>SRH-plus 20-S</a:t>
            </a:r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857064" y="1412411"/>
            <a:ext cx="5143504" cy="4237566"/>
          </a:xfrm>
        </p:spPr>
        <p:txBody>
          <a:bodyPr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6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Unique selling points:</a:t>
            </a:r>
            <a:endParaRPr lang="de-DE" sz="1600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Consistent modularity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Suitable variant design with </a:t>
            </a:r>
            <a:r>
              <a:rPr lang="de-DE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identical</a:t>
            </a:r>
            <a:r>
              <a:rPr lang="pl-PL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external</a:t>
            </a:r>
            <a:r>
              <a:rPr lang="pl-PL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/>
            </a:r>
            <a:br>
              <a:rPr lang="pl-PL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</a:br>
            <a:r>
              <a:rPr lang="pl-PL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  </a:t>
            </a:r>
            <a:r>
              <a:rPr lang="de-DE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dimensions for optimum use </a:t>
            </a:r>
            <a:r>
              <a:rPr lang="de-DE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in</a:t>
            </a:r>
            <a:r>
              <a:rPr lang="pl-PL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any </a:t>
            </a: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application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Patented shock absorber elastomer dampening sets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new standard for swivel units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e-DE" sz="1600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6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Further product features: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Tried-and-tested hydraulic high-performance </a:t>
            </a:r>
            <a:r>
              <a:rPr lang="de-DE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shock</a:t>
            </a:r>
            <a:r>
              <a:rPr lang="pl-PL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/>
            </a:r>
            <a:br>
              <a:rPr lang="pl-PL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</a:br>
            <a:r>
              <a:rPr lang="pl-PL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  </a:t>
            </a:r>
            <a:r>
              <a:rPr lang="de-DE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absorber </a:t>
            </a:r>
            <a:r>
              <a:rPr lang="de-DE" sz="1600" b="0" i="0" dirty="0" smtClean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combined </a:t>
            </a: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with elastomer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More compact system design because higher loads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possible in the same space for the existing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units with the same cycle time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Higher energy absorption than previous shock absorbers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Increased compact performance in terms of load, 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cycle time and cycles per hour</a:t>
            </a:r>
            <a:endParaRPr lang="de-DE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dirty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SRH-plus 20-S, Short presentation, May 8, 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2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xfrm>
            <a:off x="260327" y="389470"/>
            <a:ext cx="8443407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SRH-plus 20-S</a:t>
            </a:r>
            <a:b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#1: Sets a new standard for swivel units in terms of cycle time and frequency</a:t>
            </a:r>
            <a:endParaRPr lang="de-DE" sz="2000" dirty="0" smtClean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pic>
        <p:nvPicPr>
          <p:cNvPr id="11" name="Grafik 10" descr="http://pimappl.schunk.int/preview/SCHUNK/Image/IM0010075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6965" y="3336300"/>
            <a:ext cx="3604006" cy="2674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0" name="Picture 2" descr="http://pimappl.schunk.int/preview/SCHUNK/Image/IM0010138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44688" y="1737593"/>
            <a:ext cx="1678324" cy="18125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el 2"/>
          <p:cNvSpPr>
            <a:spLocks noGrp="1"/>
          </p:cNvSpPr>
          <p:nvPr>
            <p:ph type="title"/>
          </p:nvPr>
        </p:nvSpPr>
        <p:spPr bwMode="auto">
          <a:xfrm>
            <a:off x="260327" y="389470"/>
            <a:ext cx="8375673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SRH-plus 20-S </a:t>
            </a:r>
            <a:b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#1:</a:t>
            </a:r>
            <a:r>
              <a:rPr lang="de-DE" sz="2000" b="1" i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Sets a new standard for swivel units in terms of cycle time and frequency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206540" y="1604434"/>
            <a:ext cx="8897484" cy="4279899"/>
          </a:xfrm>
        </p:spPr>
        <p:txBody>
          <a:bodyPr rIns="0"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Customer value/selling points</a:t>
            </a: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More compact system design, since higher loads are possible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using</a:t>
            </a:r>
            <a: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the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same space</a:t>
            </a: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Internal high-performance dampening for reliable swivel processes</a:t>
            </a: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Greater system productivity due to reduced cycle times and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more</a:t>
            </a:r>
            <a: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cycles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per hour</a:t>
            </a: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Can be used in tough environments thanks to standard compliance with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IP67</a:t>
            </a:r>
            <a: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/>
            </a:r>
            <a:b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</a:br>
            <a: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  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protection class </a:t>
            </a:r>
            <a:endParaRPr lang="de-DE" dirty="0"/>
          </a:p>
        </p:txBody>
      </p:sp>
      <p:sp>
        <p:nvSpPr>
          <p:cNvPr id="5837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SRH-plus 20-S, Short presentation, May 8, 2012</a:t>
            </a:r>
            <a:endParaRPr lang="de-DE" sz="1200" b="0" i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 descr="http://pimappl.schunk.int/preview/SCHUNK/Image/IM0010075.jpg">
            <a:hlinkClick r:id="rId2"/>
          </p:cNvPr>
          <p:cNvPicPr/>
          <p:nvPr/>
        </p:nvPicPr>
        <p:blipFill>
          <a:blip r:embed="rId3"/>
          <a:srcRect l="18527" t="6427" r="16877"/>
          <a:stretch>
            <a:fillRect/>
          </a:stretch>
        </p:blipFill>
        <p:spPr bwMode="auto">
          <a:xfrm>
            <a:off x="1415332" y="1001864"/>
            <a:ext cx="2726899" cy="2698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5038344" y="1412411"/>
            <a:ext cx="3842819" cy="4237566"/>
          </a:xfrm>
        </p:spPr>
        <p:txBody>
          <a:bodyPr/>
          <a:lstStyle/>
          <a:p>
            <a:pPr marL="354056" lvl="1" indent="-354056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Basic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technical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functions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Sizes: 20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Weight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: </a:t>
            </a:r>
            <a:r>
              <a:rPr lang="de-DE" sz="2000" b="0" i="0" dirty="0" smtClean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2.1 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kg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Axial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force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: 800 N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Torque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: </a:t>
            </a:r>
            <a:r>
              <a:rPr lang="de-DE" sz="2000" b="0" i="0" dirty="0" smtClean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3.0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Nm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 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Bending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moment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: </a:t>
            </a:r>
            <a:r>
              <a:rPr lang="de-DE" sz="2000" b="0" i="0" dirty="0" smtClean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10.4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Nm</a:t>
            </a:r>
            <a:endParaRPr lang="de-DE" dirty="0" smtClean="0">
              <a:solidFill>
                <a:schemeClr val="tx1"/>
              </a:solidFill>
            </a:endParaRP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Cycles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per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hour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for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SRH-plus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20-S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up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to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3700 1/h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Swiveling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times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for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SRH-plus 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20-S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up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err="1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to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smtClean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0.3 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Calibri"/>
              </a:rPr>
              <a:t>s 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endParaRPr lang="de-DE" b="1" dirty="0" smtClean="0">
              <a:cs typeface="Times New Roman" pitchFamily="18" charset="0"/>
            </a:endParaRPr>
          </a:p>
          <a:p>
            <a:pPr marL="342900" lvl="1" indent="-342900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Complementary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products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PGN+, MPG+, MMS, IN, etc.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SRH-plus 20-S, Short presentation, May 8, 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4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xfrm>
            <a:off x="260327" y="389470"/>
            <a:ext cx="8443407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SRH-plus 20-S</a:t>
            </a:r>
            <a:b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#1: Sets a new standard for swivel units in terms of cycle time and frequency</a:t>
            </a:r>
            <a:endParaRPr lang="de-DE" sz="2000" dirty="0" smtClean="0">
              <a:solidFill>
                <a:srgbClr val="FF0000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659218" y="3296092"/>
            <a:ext cx="34830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60" indent="-180960" algn="l" defTabSz="457200">
              <a:buFont typeface="Calibri"/>
              <a:buAutoNum type="arabicPeriod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Drive side</a:t>
            </a:r>
            <a:endParaRPr lang="de-DE" sz="1200" b="1" dirty="0" smtClean="0"/>
          </a:p>
          <a:p>
            <a:pPr marL="180960" indent="-18096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For mounting end actuators, such as grippers</a:t>
            </a:r>
            <a:endParaRPr lang="de-DE" sz="1200" dirty="0" smtClean="0"/>
          </a:p>
          <a:p>
            <a:pPr marL="180960" indent="-180960" algn="l" defTabSz="457200">
              <a:buFont typeface="Calibri"/>
              <a:buAutoNum type="arabicPeriod" startAt="2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Media feed-through</a:t>
            </a:r>
          </a:p>
          <a:p>
            <a:pPr marL="180960" indent="-18096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Air feed-through from static to dynamic</a:t>
            </a:r>
          </a:p>
          <a:p>
            <a:pPr marL="180960" indent="-180960" algn="l" defTabSz="457200">
              <a:buFont typeface="Calibri"/>
              <a:buAutoNum type="arabicPeriod" startAt="3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Electrical feed-through</a:t>
            </a:r>
          </a:p>
          <a:p>
            <a:pPr marL="180960" indent="-18096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Completely integrated for transmission of sensor</a:t>
            </a:r>
          </a:p>
          <a:p>
            <a:pPr marL="180960" indent="-18096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signals, actuator signals and energy</a:t>
            </a:r>
          </a:p>
          <a:p>
            <a:pPr marL="180960" indent="-180960" algn="l" defTabSz="457200">
              <a:buFont typeface="Calibri"/>
              <a:buAutoNum type="arabicPeriod" startAt="4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Shock absorber with elastomer dampening</a:t>
            </a:r>
          </a:p>
          <a:p>
            <a:pPr marL="180960" indent="-18096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Highly dynamic energy is absorbed by shock absorber,  remaining dampening is via elastomer</a:t>
            </a:r>
            <a:endParaRPr lang="de-DE" sz="1200" dirty="0" smtClean="0"/>
          </a:p>
          <a:p>
            <a:pPr marL="180960" indent="-180960" algn="l" defTabSz="457200">
              <a:buFont typeface="Calibri"/>
              <a:buAutoNum type="arabicPeriod" startAt="5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Absorber stroke adjustment</a:t>
            </a:r>
          </a:p>
          <a:p>
            <a:pPr marL="180960" indent="-18096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The usable absorber stroke can be varied </a:t>
            </a:r>
            <a:r>
              <a:rPr lang="pl-PL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</a:t>
            </a:r>
            <a:br>
              <a:rPr lang="pl-PL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</a:br>
            <a:r>
              <a:rPr lang="pl-PL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according </a:t>
            </a: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to the load</a:t>
            </a:r>
          </a:p>
          <a:p>
            <a:pPr algn="l" defTabSz="457200">
              <a:buNone/>
            </a:pPr>
            <a:endParaRPr lang="de-D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191</Words>
  <Application>Microsoft Office PowerPoint</Application>
  <PresentationFormat>Bildschirmpräsentation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</vt:lpstr>
      <vt:lpstr>SRH-plus 20-S #1: Sets a new standard for swivel units in terms of cycle time and frequency</vt:lpstr>
      <vt:lpstr>SRH-plus 20-S   #1: Sets a new standard for swivel units in terms of cycle time and frequency</vt:lpstr>
      <vt:lpstr>SRH-plus 20-S #1: Sets a new standard for swivel units in terms of cycle time and frequency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574</cp:revision>
  <dcterms:created xsi:type="dcterms:W3CDTF">2012-04-16T06:22:40Z</dcterms:created>
  <dcterms:modified xsi:type="dcterms:W3CDTF">2012-06-26T08:52:22Z</dcterms:modified>
</cp:coreProperties>
</file>