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377" r:id="rId3"/>
    <p:sldId id="378" r:id="rId4"/>
    <p:sldId id="485" r:id="rId5"/>
    <p:sldId id="486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1BBBE9"/>
    <a:srgbClr val="D7E2ED"/>
    <a:srgbClr val="3E3D40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07" autoAdjust="0"/>
  </p:normalViewPr>
  <p:slideViewPr>
    <p:cSldViewPr snapToGrid="0" snapToObjects="1">
      <p:cViewPr>
        <p:scale>
          <a:sx n="66" d="100"/>
          <a:sy n="66" d="100"/>
        </p:scale>
        <p:origin x="-2214" y="-918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02.07.2012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02.07.2012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SRU-plus 20-S, Kurzpräsentation, 08.05.2012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SRU-plus 20-S, Kurzpräsentation, 08.05.2012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SRU-plus 20-S, Kurzpräsentation, 08.05.2012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SRU-plus 20 S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2"/>
          <a:srcRect l="11979" t="14030" r="9395" b="19712"/>
          <a:stretch>
            <a:fillRect/>
          </a:stretch>
        </p:blipFill>
        <p:spPr bwMode="auto">
          <a:xfrm>
            <a:off x="782222" y="4085835"/>
            <a:ext cx="2547507" cy="155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142232" y="1412411"/>
            <a:ext cx="5001768" cy="42375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Alleinstellungsmerkmale: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lvl="0"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Durchgängige </a:t>
            </a:r>
            <a:r>
              <a:rPr lang="de-DE" sz="1600" dirty="0" err="1" smtClean="0"/>
              <a:t>Modularität</a:t>
            </a:r>
            <a:r>
              <a:rPr lang="de-DE" sz="1600" dirty="0" smtClean="0"/>
              <a:t>  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Passende Variantengestaltung bei identischen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err="1" smtClean="0"/>
              <a:t>Aussenabmessungen</a:t>
            </a:r>
            <a:r>
              <a:rPr lang="de-DE" sz="1600" dirty="0" smtClean="0"/>
              <a:t> für optimalen Einsatz in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jeder Anwendung 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Patentierte Stoßdämpfer-</a:t>
            </a:r>
            <a:r>
              <a:rPr lang="de-DE" sz="1600" dirty="0" err="1" smtClean="0"/>
              <a:t>Elastomer</a:t>
            </a:r>
            <a:r>
              <a:rPr lang="de-DE" sz="1600" dirty="0" smtClean="0"/>
              <a:t>-Dämpfung als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neuer Maßstab für Schwenkeinheiten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Weitere Produktmerkmale: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Bewährte hydraulische Hochleistungsstoßdämpfer 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in Kombination mit </a:t>
            </a:r>
            <a:r>
              <a:rPr lang="de-DE" sz="1600" dirty="0" err="1" smtClean="0"/>
              <a:t>Elastomer</a:t>
            </a:r>
            <a:r>
              <a:rPr lang="de-DE" sz="1600" dirty="0" smtClean="0"/>
              <a:t> 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Kompakteres Anlagendesign, da höhere Beladungen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möglich auf gleichen </a:t>
            </a:r>
            <a:r>
              <a:rPr lang="de-DE" sz="1600" dirty="0" err="1" smtClean="0"/>
              <a:t>Bauraum</a:t>
            </a:r>
            <a:r>
              <a:rPr lang="de-DE" sz="1600" dirty="0" smtClean="0"/>
              <a:t> der bestehenden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Einheiten bei gleicher Taktzeit 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Höhere Energieaufnahme als bisherige Dämpfungen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Höhere Leistungsdichte bezogen auf Beladung,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Taktzeit und Zyklen pro Stunde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SRU-plus 20-S, Kurzpräsentation, 08.05.2012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xfrm>
            <a:off x="260327" y="389470"/>
            <a:ext cx="8443407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SRU-plus 20-S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/>
              <a:t>#1: Der neue Maßstab für Schwenkeinheiten in Sachen Taktzeit und Frequenz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3" name="Grafik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93" y="1932708"/>
            <a:ext cx="2501836" cy="129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2"/>
          <p:cNvSpPr>
            <a:spLocks noGrp="1"/>
          </p:cNvSpPr>
          <p:nvPr>
            <p:ph type="title"/>
          </p:nvPr>
        </p:nvSpPr>
        <p:spPr bwMode="auto">
          <a:xfrm>
            <a:off x="260327" y="389470"/>
            <a:ext cx="8375673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SRU-plus 20-S 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smtClean="0"/>
              <a:t>#1: Der neue Maßstab für Schwenkeinheiten in Sachen Taktzeit und Frequenz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820978" cy="42798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cs typeface="Times New Roman" pitchFamily="18" charset="0"/>
              </a:rPr>
              <a:t>Kundenmehrwert / Verkaufsargumentation</a:t>
            </a:r>
          </a:p>
          <a:p>
            <a:pPr lvl="0" indent="182563">
              <a:buFont typeface="Courier New" pitchFamily="49" charset="0"/>
              <a:buChar char="o"/>
            </a:pPr>
            <a:r>
              <a:rPr lang="de-DE" dirty="0" smtClean="0"/>
              <a:t>Kompakterer Anlagendesigns, da höhere Beladungen möglich auf </a:t>
            </a:r>
          </a:p>
          <a:p>
            <a:pPr lvl="0" indent="182563"/>
            <a:r>
              <a:rPr lang="de-DE" dirty="0" smtClean="0"/>
              <a:t>gleichen </a:t>
            </a:r>
            <a:r>
              <a:rPr lang="de-DE" dirty="0" err="1" smtClean="0"/>
              <a:t>Bauraum</a:t>
            </a:r>
            <a:r>
              <a:rPr lang="de-DE" dirty="0" smtClean="0"/>
              <a:t> </a:t>
            </a:r>
          </a:p>
          <a:p>
            <a:pPr lvl="0" indent="182563">
              <a:buFont typeface="Courier New" pitchFamily="49" charset="0"/>
              <a:buChar char="o"/>
            </a:pPr>
            <a:r>
              <a:rPr lang="de-DE" dirty="0" smtClean="0"/>
              <a:t>Innenliegende Hochleistungsdämpfung für zuverlässige Schwenkprozesse </a:t>
            </a:r>
          </a:p>
          <a:p>
            <a:pPr lvl="0" indent="182563">
              <a:buFont typeface="Courier New" pitchFamily="49" charset="0"/>
              <a:buChar char="o"/>
            </a:pPr>
            <a:r>
              <a:rPr lang="de-DE" dirty="0" smtClean="0"/>
              <a:t>Höhere Anlagenproduktivität durch reduzierte Zykluszeiten und erhöhte</a:t>
            </a:r>
          </a:p>
          <a:p>
            <a:pPr lvl="0" indent="182563"/>
            <a:r>
              <a:rPr lang="de-DE" dirty="0" smtClean="0"/>
              <a:t>Zyklen pro Stunde </a:t>
            </a:r>
          </a:p>
          <a:p>
            <a:pPr lvl="0" indent="182563">
              <a:buFont typeface="Courier New" pitchFamily="49" charset="0"/>
              <a:buChar char="o"/>
            </a:pPr>
            <a:r>
              <a:rPr lang="de-DE" dirty="0" smtClean="0"/>
              <a:t>Anwendbar in schwierigsten Umgebungen , da Schutzklasse IP67 Standard </a:t>
            </a:r>
            <a:endParaRPr lang="de-DE" dirty="0"/>
          </a:p>
        </p:txBody>
      </p:sp>
      <p:sp>
        <p:nvSpPr>
          <p:cNvPr id="58371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SRU-plus 20-S, Kurzpräsentation, 08.05.2012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142232" y="1412411"/>
            <a:ext cx="5001768" cy="4237566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Technische Basisfunktionen: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Baugrößen: 20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Eigenmasse: 2,1 kg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Axialkraft: 800 N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Drehmoment: 3,0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Nm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Biegemoment: 10,4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Nm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Zyklen pro Stunde bei SRU-plus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20-S bis 3700 1/h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Schwenkzeiten bei SRU-plus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20-S bis zu 0,3 s 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Komplementärprodukte: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PGN+, MPG+, MMS, IN,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SRU-plus 20-S, Kurzpräsentation, 08.05.2012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xfrm>
            <a:off x="260327" y="389470"/>
            <a:ext cx="8443407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SRU-plus 20-S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/>
              <a:t>#1: Der neue Maßstab für Schwenkeinheiten in Sachen Taktzeit und Frequenz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/>
          <a:srcRect l="11979" t="14030" r="9395" b="19712"/>
          <a:stretch>
            <a:fillRect/>
          </a:stretch>
        </p:blipFill>
        <p:spPr bwMode="auto">
          <a:xfrm>
            <a:off x="654631" y="1412411"/>
            <a:ext cx="2547507" cy="155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04036" y="3325640"/>
            <a:ext cx="3738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Antriebsflansch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Pneumatischer, kräftiger Doppelkolbenantrieb</a:t>
            </a:r>
          </a:p>
          <a:p>
            <a:pPr marL="180975" indent="-180975">
              <a:buFont typeface="+mj-lt"/>
              <a:buAutoNum type="arabicPeriod" startAt="2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Gehäuse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gewichtsoptimiert durch Verwendung einer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harteloxierten und hochfesten Aluminiumlegierung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Hülsentechnik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für radiale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Endlageneinstellbarkeit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ohne  Setzeffekt 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und schnellen Austausch bei Wartung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Stoßdämpfer mit </a:t>
            </a:r>
            <a:r>
              <a:rPr lang="de-DE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elastomer</a:t>
            </a: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Dämpfung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hochdynamische Energie wird über Stoßdämpfer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aufgenommen, restliche Dämpfung erfolgt über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Elastomer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Dämpfer-Hubeinstellung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je nach Belastung kann der nutzbare Dämpferhub</a:t>
            </a:r>
          </a:p>
          <a:p>
            <a:pPr marL="180975" indent="-180975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variiert werden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900" b="1" dirty="0" smtClean="0">
                <a:solidFill>
                  <a:srgbClr val="FFFFFF"/>
                </a:solidFill>
                <a:latin typeface="Calibri"/>
                <a:cs typeface="Calibri"/>
              </a:rPr>
              <a:t>Jens Lehmann, </a:t>
            </a:r>
            <a: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  <a:t>deutsche Torwartlegende, </a:t>
            </a:r>
            <a:b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  <a:t>seit 2012 Markenbotschafter von SCHUNK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160</Words>
  <Application>Microsoft Office PowerPoint</Application>
  <PresentationFormat>Bildschirmpräsentation (4:3)</PresentationFormat>
  <Paragraphs>67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SRU-plus 20-S #1: Der neue Maßstab für Schwenkeinheiten in Sachen Taktzeit und Frequenz</vt:lpstr>
      <vt:lpstr>SRU-plus 20-S   #1: Der neue Maßstab für Schwenkeinheiten in Sachen Taktzeit und Frequenz</vt:lpstr>
      <vt:lpstr>SRU-plus 20-S #1: Der neue Maßstab für Schwenkeinheiten in Sachen Taktzeit und Frequenz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</cp:lastModifiedBy>
  <cp:revision>494</cp:revision>
  <dcterms:created xsi:type="dcterms:W3CDTF">2012-04-16T06:22:40Z</dcterms:created>
  <dcterms:modified xsi:type="dcterms:W3CDTF">2012-07-02T09:20:10Z</dcterms:modified>
</cp:coreProperties>
</file>