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542" r:id="rId3"/>
    <p:sldId id="543" r:id="rId4"/>
    <p:sldId id="544" r:id="rId5"/>
    <p:sldId id="486" r:id="rId6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009EE0"/>
    <a:srgbClr val="1BBBE9"/>
    <a:srgbClr val="99CCFF"/>
    <a:srgbClr val="E20000"/>
    <a:srgbClr val="D7E2ED"/>
    <a:srgbClr val="3E3D40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2" autoAdjust="0"/>
    <p:restoredTop sz="94519" autoAdjust="0"/>
  </p:normalViewPr>
  <p:slideViewPr>
    <p:cSldViewPr snapToGrid="0" snapToObjects="1">
      <p:cViewPr>
        <p:scale>
          <a:sx n="66" d="100"/>
          <a:sy n="66" d="100"/>
        </p:scale>
        <p:origin x="-1572" y="-91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02.10.2012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02.10.2012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Kurzpräsentation,VCU, 02.10.2012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Kurzpräsentation,VCU, 02.10.2012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Kurzpräsentation,VCU, 02.10.2012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VCU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3672114" y="1290347"/>
            <a:ext cx="5031619" cy="42375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b="1" dirty="0" smtClean="0">
                <a:solidFill>
                  <a:srgbClr val="00446B"/>
                </a:solidFill>
                <a:cs typeface="Times New Roman" pitchFamily="18" charset="0"/>
              </a:rPr>
              <a:t>Alleinstellungsmerkmale:</a:t>
            </a:r>
            <a:endParaRPr lang="de-DE" sz="1400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Die typischsten Ablaufprogramme bei </a:t>
            </a:r>
            <a:r>
              <a:rPr lang="de-DE" sz="1400" dirty="0" err="1" smtClean="0">
                <a:solidFill>
                  <a:srgbClr val="00446B"/>
                </a:solidFill>
                <a:cs typeface="Times New Roman" pitchFamily="18" charset="0"/>
              </a:rPr>
              <a:t>Pick&amp;Place</a:t>
            </a:r>
            <a:endParaRPr lang="de-DE" sz="1400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Anwendungen sind auf der VCU hinterlegt und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einfach über die übergeordnete Steuerung aufrufbar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(Mit den auf der VCU abgelegten Ablaufprogrammen für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die PPU-P 30 und den DRL 25 und den daran angebauten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Handhabungskomponenten (wie z.B. Greif- und/oder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Drehmodul) ist die VCU einmalig auf dem Markt.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Somit kann der Kunde das fertig </a:t>
            </a:r>
            <a:r>
              <a:rPr lang="de-DE" sz="1400" dirty="0" err="1" smtClean="0">
                <a:solidFill>
                  <a:srgbClr val="00446B"/>
                </a:solidFill>
                <a:cs typeface="Times New Roman" pitchFamily="18" charset="0"/>
              </a:rPr>
              <a:t>verschlauchte</a:t>
            </a: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 und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verdrahtete System (P&amp;P + </a:t>
            </a:r>
            <a:r>
              <a:rPr lang="de-DE" sz="1400" dirty="0" err="1" smtClean="0">
                <a:solidFill>
                  <a:srgbClr val="00446B"/>
                </a:solidFill>
                <a:cs typeface="Times New Roman" pitchFamily="18" charset="0"/>
              </a:rPr>
              <a:t>Greifer</a:t>
            </a: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) anschließen und starten)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endParaRPr lang="de-DE" sz="1400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b="1" dirty="0" smtClean="0">
                <a:solidFill>
                  <a:srgbClr val="00446B"/>
                </a:solidFill>
                <a:cs typeface="Times New Roman" pitchFamily="18" charset="0"/>
              </a:rPr>
              <a:t>Weitere Produktmerkmale: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direkte Kommunikation/Steuerung im Ventilblock, dadurch keine "langen" Kommunikationszeiten mit der SPS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sehr kompakte Bauform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komplett einbaufertige Lösung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geringer Luftverbrauch im System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Wahlweise mit fünf bis neun 3/2-Wegeventile (Mikroventilen) ausgestattet um bis zu zwei Handhabungs-</a:t>
            </a:r>
            <a:r>
              <a:rPr lang="de-DE" sz="1400" dirty="0" err="1" smtClean="0">
                <a:solidFill>
                  <a:srgbClr val="00446B"/>
                </a:solidFill>
                <a:cs typeface="Times New Roman" pitchFamily="18" charset="0"/>
              </a:rPr>
              <a:t>komponenten</a:t>
            </a: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 zusätzlich zur PPU-P 30 bzw. DRL 25 anzusteuern.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Wahlweise Ansteuerung über digitale I/</a:t>
            </a:r>
            <a:r>
              <a:rPr lang="de-DE" sz="1400" dirty="0" err="1" smtClean="0">
                <a:solidFill>
                  <a:srgbClr val="00446B"/>
                </a:solidFill>
                <a:cs typeface="Times New Roman" pitchFamily="18" charset="0"/>
              </a:rPr>
              <a:t>O’s</a:t>
            </a: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 oder über </a:t>
            </a:r>
            <a:r>
              <a:rPr lang="de-DE" sz="1400" dirty="0" err="1" smtClean="0">
                <a:solidFill>
                  <a:srgbClr val="00446B"/>
                </a:solidFill>
                <a:cs typeface="Times New Roman" pitchFamily="18" charset="0"/>
              </a:rPr>
              <a:t>Profibus</a:t>
            </a: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 bzw. CAN Bus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400" dirty="0" smtClean="0">
                <a:solidFill>
                  <a:srgbClr val="00446B"/>
                </a:solidFill>
                <a:cs typeface="Times New Roman" pitchFamily="18" charset="0"/>
              </a:rPr>
              <a:t>Alle Versorgungsleitungen an der Rückseite</a:t>
            </a:r>
            <a:endParaRPr lang="de-DE" sz="1400" dirty="0">
              <a:solidFill>
                <a:srgbClr val="00446B"/>
              </a:solidFill>
            </a:endParaRPr>
          </a:p>
        </p:txBody>
      </p:sp>
      <p:sp>
        <p:nvSpPr>
          <p:cNvPr id="9113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368560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Kurzpräsentation,VCU, 02.10.2012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1138" name="Titel 2"/>
          <p:cNvSpPr>
            <a:spLocks noGrp="1"/>
          </p:cNvSpPr>
          <p:nvPr>
            <p:ph type="title"/>
          </p:nvPr>
        </p:nvSpPr>
        <p:spPr bwMode="auto">
          <a:xfrm>
            <a:off x="561444" y="264796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VCU 50 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Kompakte Ventilbox mit integrierten Ablaufprogrammen</a:t>
            </a:r>
            <a:b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für die PPU-P und DRL</a:t>
            </a:r>
          </a:p>
        </p:txBody>
      </p:sp>
      <p:pic>
        <p:nvPicPr>
          <p:cNvPr id="91141" name="Picture 7" descr="K:\DATEN\Allg\Koop_Entw_Vertrieb\Highlights_2011_nicht_freigegeben\Schnittbilder\Proma_geprüft\vcu_schnittbild_mit_lege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3851275"/>
            <a:ext cx="294481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/>
          <p:nvPr/>
        </p:nvPicPr>
        <p:blipFill>
          <a:blip r:embed="rId3" cstate="print"/>
          <a:srcRect l="33551" t="35700" r="34917" b="21109"/>
          <a:stretch>
            <a:fillRect/>
          </a:stretch>
        </p:blipFill>
        <p:spPr bwMode="auto">
          <a:xfrm>
            <a:off x="500062" y="1756229"/>
            <a:ext cx="2373767" cy="185782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11" name="Gruppieren 10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2" name="Textfeld 1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VCU 50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 Kompakte Ventilbox mit integrierten Ablaufprogrammen</a:t>
            </a:r>
            <a:b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für die PPU-P und DRL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569910" y="1669888"/>
            <a:ext cx="8318058" cy="42798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 smtClean="0">
                <a:solidFill>
                  <a:srgbClr val="00446B"/>
                </a:solidFill>
                <a:cs typeface="Times New Roman" pitchFamily="18" charset="0"/>
              </a:rPr>
              <a:t>Kundenmehrwert / Verkaufsargumentation</a:t>
            </a:r>
            <a:endParaRPr lang="de-DE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komplett einbaufertige Lösung (praktisch kein </a:t>
            </a:r>
            <a:r>
              <a:rPr lang="de-DE" dirty="0" err="1" smtClean="0">
                <a:solidFill>
                  <a:srgbClr val="00446B"/>
                </a:solidFill>
                <a:cs typeface="Times New Roman" pitchFamily="18" charset="0"/>
              </a:rPr>
              <a:t>Verschlauchungsaufwand</a:t>
            </a: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):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Einheit festschrauben, einen Schlauch und zwei Kabel </a:t>
            </a:r>
            <a:r>
              <a:rPr lang="de-DE" dirty="0" err="1" smtClean="0">
                <a:solidFill>
                  <a:srgbClr val="00446B"/>
                </a:solidFill>
                <a:cs typeface="Times New Roman" pitchFamily="18" charset="0"/>
              </a:rPr>
              <a:t>anschliessen</a:t>
            </a: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. Fertig.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Zeit- und somit Kostenersparnis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System (VCU mit PPU-P/DRL und ggf. </a:t>
            </a:r>
            <a:r>
              <a:rPr lang="de-DE" dirty="0" err="1" smtClean="0">
                <a:solidFill>
                  <a:srgbClr val="00446B"/>
                </a:solidFill>
                <a:cs typeface="Times New Roman" pitchFamily="18" charset="0"/>
              </a:rPr>
              <a:t>Greifer</a:t>
            </a: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/Drehmodul) ist fertig programmiert. Somit kein Programmieraufwand. </a:t>
            </a:r>
            <a:r>
              <a:rPr lang="de-DE" dirty="0" err="1" smtClean="0">
                <a:solidFill>
                  <a:srgbClr val="00446B"/>
                </a:solidFill>
                <a:cs typeface="Times New Roman" pitchFamily="18" charset="0"/>
              </a:rPr>
              <a:t>Plug&amp;Play</a:t>
            </a: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-Lösung.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Zeit- und somit Kostenersparnis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Ventile sind sehr nah  an den Handhabungskomponenten angebracht somit hat man einen geringen Luftverbrauch.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Kostenersparnis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Geringe Zykluszeiten, da kurze Wege zum Ventilblock (kurze Schlauch </a:t>
            </a:r>
            <a:r>
              <a:rPr lang="de-DE" dirty="0" err="1" smtClean="0">
                <a:solidFill>
                  <a:srgbClr val="00446B"/>
                </a:solidFill>
                <a:cs typeface="Times New Roman" pitchFamily="18" charset="0"/>
              </a:rPr>
              <a:t>Be</a:t>
            </a: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- und Entlüftung und direkte Steuerung der Handhabungskomponenten im Ventilblock)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446B"/>
                </a:solidFill>
                <a:cs typeface="Times New Roman" pitchFamily="18" charset="0"/>
              </a:rPr>
              <a:t>Zeitersparnis somit höhere Produktivität</a:t>
            </a:r>
            <a:endParaRPr lang="de-DE" dirty="0">
              <a:solidFill>
                <a:srgbClr val="00446B"/>
              </a:solidFill>
            </a:endParaRPr>
          </a:p>
        </p:txBody>
      </p:sp>
      <p:sp>
        <p:nvSpPr>
          <p:cNvPr id="92164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Kurzpräsentation,VCU, 02.10.2012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8" name="Textfeld 7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152228" y="1348403"/>
            <a:ext cx="4997302" cy="4237566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Technische Basisfunktionen: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Baugrößen: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VCU 025 – </a:t>
            </a:r>
            <a:r>
              <a:rPr lang="de-DE" sz="1800" dirty="0" smtClean="0">
                <a:solidFill>
                  <a:srgbClr val="FF0000"/>
                </a:solidFill>
                <a:cs typeface="Times New Roman" pitchFamily="18" charset="0"/>
              </a:rPr>
              <a:t>050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Geeignet für: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VCU 25      -&gt;      PPU-P 10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VCU 50      -&gt;      PPU-P 30 und DRL 25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Anzahl Ventile: 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Wahlweise 4, 5, 6, 7, 8 oder 9 3/2-Wegeventile 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ClrTx/>
              <a:buFont typeface="Courier New" pitchFamily="49" charset="0"/>
              <a:buChar char="o"/>
              <a:defRPr/>
            </a:pPr>
            <a:endParaRPr lang="en-US" sz="1800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Komplementärprodukte: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PPU-P 30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DRL 25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MPG+, MPZ, KGG (Alle </a:t>
            </a:r>
            <a:r>
              <a:rPr lang="de-D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Kleinteilegreifer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für Montageautomation)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SRU Mini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RP, RC, RW (Produkte aus dem Montagebaukasten)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13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368560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Kurzpräsentation,VCU, 02.10.2012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1138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VCU 50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Kompakte Ventilbox mit integrierten Ablaufprogrammen </a:t>
            </a:r>
            <a:b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für die PPU-P und DRL</a:t>
            </a:r>
          </a:p>
        </p:txBody>
      </p:sp>
      <p:pic>
        <p:nvPicPr>
          <p:cNvPr id="91141" name="Picture 7" descr="K:\DATEN\Allg\Koop_Entw_Vertrieb\Highlights_2011_nicht_freigegeben\Schnittbilder\Proma_geprüft\vcu_schnittbild_mit_legende.jpg"/>
          <p:cNvPicPr>
            <a:picLocks noChangeAspect="1" noChangeArrowheads="1"/>
          </p:cNvPicPr>
          <p:nvPr/>
        </p:nvPicPr>
        <p:blipFill>
          <a:blip r:embed="rId2"/>
          <a:srcRect l="19371" t="11022" r="17811" b="10010"/>
          <a:stretch>
            <a:fillRect/>
          </a:stretch>
        </p:blipFill>
        <p:spPr bwMode="auto">
          <a:xfrm>
            <a:off x="405517" y="1622065"/>
            <a:ext cx="2663686" cy="241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61444" y="4699591"/>
            <a:ext cx="303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Ausgänge Luftleitungen</a:t>
            </a: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Mikroventile</a:t>
            </a: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Steuerelektronik</a:t>
            </a: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Sensoreingänge</a:t>
            </a: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Steueranschlussstecker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2" descr="http://www.schunk.int/schip/salestoolbox/bilder/new_produkt_klein.png"/>
          <p:cNvPicPr>
            <a:picLocks noChangeAspect="1" noChangeArrowheads="1"/>
          </p:cNvPicPr>
          <p:nvPr/>
        </p:nvPicPr>
        <p:blipFill>
          <a:blip r:embed="rId3"/>
          <a:srcRect l="34085"/>
          <a:stretch>
            <a:fillRect/>
          </a:stretch>
        </p:blipFill>
        <p:spPr bwMode="auto">
          <a:xfrm>
            <a:off x="5855494" y="2087880"/>
            <a:ext cx="301362" cy="152400"/>
          </a:xfrm>
          <a:prstGeom prst="rect">
            <a:avLst/>
          </a:prstGeom>
          <a:noFill/>
        </p:spPr>
      </p:pic>
      <p:grpSp>
        <p:nvGrpSpPr>
          <p:cNvPr id="12" name="Gruppieren 11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3" name="Textfeld 12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365</Words>
  <Application>Microsoft Office PowerPoint</Application>
  <PresentationFormat>Bildschirmpräsentation (4:3)</PresentationFormat>
  <Paragraphs>74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VCU 50  #1: Kompakte Ventilbox mit integrierten Ablaufprogrammen  für die PPU-P und DRL</vt:lpstr>
      <vt:lpstr>VCU 50 # Kompakte Ventilbox mit integrierten Ablaufprogrammen  für die PPU-P und DRL</vt:lpstr>
      <vt:lpstr>VCU 50 #1: Kompakte Ventilbox mit integrierten Ablaufprogrammen  für die PPU-P und DRL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MADJARIC</cp:lastModifiedBy>
  <cp:revision>819</cp:revision>
  <dcterms:created xsi:type="dcterms:W3CDTF">2012-04-16T06:22:40Z</dcterms:created>
  <dcterms:modified xsi:type="dcterms:W3CDTF">2012-10-02T13:43:08Z</dcterms:modified>
</cp:coreProperties>
</file>