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0" r:id="rId2"/>
    <p:sldId id="480" r:id="rId3"/>
    <p:sldId id="481" r:id="rId4"/>
    <p:sldId id="482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7" autoAdjust="0"/>
    <p:restoredTop sz="94607" autoAdjust="0"/>
  </p:normalViewPr>
  <p:slideViewPr>
    <p:cSldViewPr snapToGrid="0" snapToObjects="1">
      <p:cViewPr>
        <p:scale>
          <a:sx n="66" d="100"/>
          <a:sy n="66" d="100"/>
        </p:scale>
        <p:origin x="-2346" y="-1056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02.07.2012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02.07.2012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MMS 22-PI-HD, Short presentation, May 8, 2012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MMS 22-PI-HD, Short presentation, May 8, 2012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MMS 22-PI-HD, Short presentation, May 8, 2012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38509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b="1" dirty="0" smtClean="0">
                <a:solidFill>
                  <a:schemeClr val="bg1"/>
                </a:solidFill>
                <a:cs typeface="Calibri"/>
              </a:rPr>
              <a:t>MMS 22-PI-HD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579971" y="1729541"/>
            <a:ext cx="5402422" cy="4237566"/>
          </a:xfrm>
        </p:spPr>
        <p:txBody>
          <a:bodyPr rIns="0"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600" b="1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Unique selling points of C-slot sensor for up to two positions, integrated electronics and stainless steel housing:</a:t>
            </a:r>
            <a:endParaRPr lang="de-DE" sz="1600" dirty="0" smtClean="0"/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Programmable switching points (optionally one or two points)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Sturdy and resistant stainless steel housing</a:t>
            </a:r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buNone/>
            </a:pPr>
            <a:endParaRPr lang="de-DE" sz="1600" dirty="0" smtClean="0"/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1600" b="1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Further product features:</a:t>
            </a:r>
            <a:endParaRPr lang="de-DE" sz="1600" dirty="0" smtClean="0"/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Non-contact programming via 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"MT-MMS 22-PI magnet teaching tool"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Decentralized programming via optional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"ST-MMS 22-PI plug teaching tool" on any easily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accessible point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Hysteresis programming for more precise switching points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"Cable strain relief" on the sensor, delivered with CLI –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 CLIP for mounting the connecting plug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Clr>
                <a:srgbClr val="404040"/>
              </a:buClr>
              <a:buFont typeface="Courier New"/>
              <a:buChar char="o"/>
            </a:pPr>
            <a:r>
              <a:rPr lang="de-DE" sz="1600" b="0" i="0" dirty="0">
                <a:solidFill>
                  <a:srgbClr val="404040"/>
                </a:solidFill>
                <a:latin typeface="Calibri"/>
                <a:ea typeface="+mn-ea"/>
                <a:cs typeface="Calibri"/>
              </a:rPr>
              <a:t>Minimum prices for basic variant</a:t>
            </a:r>
          </a:p>
          <a:p>
            <a:pPr marL="0" indent="0" algn="l" defTabSz="457200">
              <a:lnSpc>
                <a:spcPts val="2400"/>
              </a:lnSpc>
              <a:spcBef>
                <a:spcPct val="20000"/>
              </a:spcBef>
              <a:buNone/>
            </a:pPr>
            <a:endParaRPr lang="de-DE" sz="1600" dirty="0"/>
          </a:p>
        </p:txBody>
      </p:sp>
      <p:sp>
        <p:nvSpPr>
          <p:cNvPr id="53251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57080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MMS 22-PI-HD, Short presentation, May 8, 2012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de-DE" dirty="0"/>
          </a:p>
        </p:txBody>
      </p:sp>
      <p:sp>
        <p:nvSpPr>
          <p:cNvPr id="53250" name="Titel 2"/>
          <p:cNvSpPr>
            <a:spLocks noGrp="1"/>
          </p:cNvSpPr>
          <p:nvPr>
            <p:ph type="title"/>
          </p:nvPr>
        </p:nvSpPr>
        <p:spPr bwMode="auto">
          <a:xfrm>
            <a:off x="561444" y="261454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MMS 22-PI-HD </a:t>
            </a:r>
            <a: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/>
            </a:r>
            <a:b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Programmable C-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slot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sensors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in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sturdy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stainless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steel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r>
              <a:rPr lang="de-DE" sz="2000" b="1" i="0" dirty="0" err="1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housing</a:t>
            </a:r>
            <a: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</a:t>
            </a:r>
            <a:br>
              <a:rPr lang="de-DE" sz="2000" b="1" i="0" dirty="0">
                <a:solidFill>
                  <a:srgbClr val="00446B"/>
                </a:solidFill>
                <a:latin typeface="Calibri"/>
                <a:ea typeface="+mj-ea"/>
                <a:cs typeface="Calibri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9" name="Grafik 8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2578" y="1132480"/>
            <a:ext cx="2689644" cy="1923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pieren 9"/>
          <p:cNvGrpSpPr/>
          <p:nvPr/>
        </p:nvGrpSpPr>
        <p:grpSpPr>
          <a:xfrm>
            <a:off x="631245" y="3020312"/>
            <a:ext cx="2336417" cy="3234436"/>
            <a:chOff x="631245" y="3062844"/>
            <a:chExt cx="2336417" cy="3234436"/>
          </a:xfrm>
        </p:grpSpPr>
        <p:pic>
          <p:nvPicPr>
            <p:cNvPr id="11" name="Grafik 10"/>
            <p:cNvPicPr/>
            <p:nvPr/>
          </p:nvPicPr>
          <p:blipFill>
            <a:blip r:embed="rId3" cstate="print"/>
            <a:srcRect r="724"/>
            <a:stretch>
              <a:fillRect/>
            </a:stretch>
          </p:blipFill>
          <p:spPr bwMode="auto">
            <a:xfrm>
              <a:off x="637864" y="3062844"/>
              <a:ext cx="2329798" cy="1608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Grafik 11"/>
            <p:cNvPicPr/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31245" y="4671201"/>
              <a:ext cx="2327598" cy="16260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MMS 22-PI-HD </a:t>
            </a:r>
            <a: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/>
            </a:r>
            <a:b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</a:t>
            </a: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Programmable C-slot sensor in sturdy stainless steel housing 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769026"/>
            <a:ext cx="8431246" cy="4279899"/>
          </a:xfrm>
        </p:spPr>
        <p:txBody>
          <a:bodyPr/>
          <a:lstStyle/>
          <a:p>
            <a:pPr marL="0" indent="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Customer value/selling points</a:t>
            </a:r>
            <a:endParaRPr lang="de-DE" dirty="0" smtClean="0">
              <a:cs typeface="Times New Roman" pitchFamily="18" charset="0"/>
            </a:endParaRP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Smaller overlap between sensors thanks to teachable switching points,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no separate recesses needed in adapter plates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One magnetic switch for almost all actuator (for MMS 22-PI1 only)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One sensor for both end positions (for MMS 22-PI2 only)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Standardization of magnetic switches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Programmable hysteresis improves evaluation of positions, 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processes, various workpieces, etc., making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them</a:t>
            </a:r>
            <a:r>
              <a:rPr lang="pl-PL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 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controllable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and adjustable</a:t>
            </a:r>
          </a:p>
          <a:p>
            <a:pPr marL="0" indent="182606" algn="l" defTabSz="457200">
              <a:spcBef>
                <a:spcPct val="20000"/>
              </a:spcBef>
              <a:buClr>
                <a:schemeClr val="tx1">
                  <a:lumMod val="75000"/>
                </a:schemeClr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Programming makes it much easier to adjust a sensor</a:t>
            </a:r>
          </a:p>
          <a:p>
            <a:pPr marL="0" indent="182606" algn="l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Slot switch for high-duty applications</a:t>
            </a:r>
          </a:p>
          <a:p>
            <a:pPr marL="361920" indent="-36192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/>
              <a:buChar char="o"/>
            </a:pPr>
            <a:endParaRPr lang="de-DE" dirty="0" smtClean="0">
              <a:cs typeface="Times New Roman" pitchFamily="18" charset="0"/>
            </a:endParaRPr>
          </a:p>
          <a:p>
            <a:pPr marL="0" indent="0" algn="l" defTabSz="457200">
              <a:lnSpc>
                <a:spcPts val="2400"/>
              </a:lnSpc>
              <a:spcBef>
                <a:spcPct val="20000"/>
              </a:spcBef>
              <a:buNone/>
            </a:pPr>
            <a:endParaRPr lang="de-DE" dirty="0"/>
          </a:p>
        </p:txBody>
      </p:sp>
      <p:sp>
        <p:nvSpPr>
          <p:cNvPr id="54275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MMS 22-PI-HD, Short presentation, May 8, 2012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1"/>
          </p:nvPr>
        </p:nvSpPr>
        <p:spPr>
          <a:xfrm>
            <a:off x="3813048" y="1366691"/>
            <a:ext cx="5084064" cy="4237566"/>
          </a:xfrm>
        </p:spPr>
        <p:txBody>
          <a:bodyPr/>
          <a:lstStyle/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Basic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technical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functions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Sizes: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diameter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4 mm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, </a:t>
            </a:r>
            <a:r>
              <a:rPr lang="de-DE" sz="2000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length</a:t>
            </a:r>
            <a:r>
              <a:rPr lang="de-DE" sz="20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22 mm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Sensor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variants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one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switching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point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(PI1-HD)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or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two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switching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points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(PI2-HD)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Connection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variants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plug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and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cable</a:t>
            </a:r>
            <a:r>
              <a:rPr lang="de-DE" sz="2000" b="0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variant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None/>
            </a:pPr>
            <a:endParaRPr lang="de-DE" dirty="0" smtClean="0"/>
          </a:p>
          <a:p>
            <a:pPr marL="0" indent="0" algn="l" defTabSz="457200">
              <a:lnSpc>
                <a:spcPct val="100000"/>
              </a:lnSpc>
              <a:spcBef>
                <a:spcPts val="0"/>
              </a:spcBef>
              <a:buNone/>
            </a:pPr>
            <a:endParaRPr lang="de-DE" dirty="0" smtClean="0"/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Complementary</a:t>
            </a:r>
            <a:r>
              <a:rPr lang="de-DE" sz="2000" b="1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 smtClean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products</a:t>
            </a:r>
            <a:r>
              <a:rPr lang="de-DE" sz="2000" b="1" i="0" dirty="0" smtClean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:</a:t>
            </a:r>
            <a:endParaRPr lang="de-DE" sz="2000" b="1" i="0" dirty="0">
              <a:solidFill>
                <a:srgbClr val="404040"/>
              </a:solidFill>
              <a:latin typeface="Calibri"/>
              <a:ea typeface="+mn-ea"/>
              <a:cs typeface="Times New Roman"/>
            </a:endParaRP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All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actuators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that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could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previously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also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be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used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with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MMS-P 22</a:t>
            </a:r>
          </a:p>
          <a:p>
            <a:pPr marL="182606" lvl="1" indent="-182606" algn="l" defTabSz="457200">
              <a:lnSpc>
                <a:spcPct val="100000"/>
              </a:lnSpc>
              <a:spcBef>
                <a:spcPts val="0"/>
              </a:spcBef>
              <a:buClr>
                <a:srgbClr val="003D6A"/>
              </a:buClr>
              <a:buFont typeface="Courier New"/>
              <a:buChar char="o"/>
            </a:pP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CLI – CLIP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for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mounting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the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connecting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plug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to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avoid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cable</a:t>
            </a:r>
            <a:r>
              <a:rPr lang="de-DE" sz="2000" b="0" i="0" dirty="0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0" i="0" dirty="0" err="1">
                <a:solidFill>
                  <a:srgbClr val="404040"/>
                </a:solidFill>
                <a:latin typeface="Calibri"/>
                <a:ea typeface="+mn-ea"/>
                <a:cs typeface="Times New Roman"/>
              </a:rPr>
              <a:t>breakage</a:t>
            </a:r>
            <a:endParaRPr lang="de-DE" sz="2000" b="0" i="0" dirty="0">
              <a:solidFill>
                <a:srgbClr val="404040"/>
              </a:solidFill>
              <a:latin typeface="Calibri"/>
              <a:ea typeface="+mn-ea"/>
              <a:cs typeface="Times New Roman"/>
            </a:endParaRPr>
          </a:p>
          <a:p>
            <a:pPr marL="0" indent="0" algn="l" defTabSz="457200">
              <a:lnSpc>
                <a:spcPts val="2400"/>
              </a:lnSpc>
              <a:spcBef>
                <a:spcPct val="20000"/>
              </a:spcBef>
              <a:buNone/>
            </a:pPr>
            <a:endParaRPr lang="de-DE" sz="1600" dirty="0"/>
          </a:p>
        </p:txBody>
      </p:sp>
      <p:sp>
        <p:nvSpPr>
          <p:cNvPr id="53251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57080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dirty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MMS 22-PI-HD, Short presentation, May 8, 2012</a:t>
            </a:r>
            <a:endParaRPr lang="de-DE" dirty="0" smtClean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de-DE" dirty="0"/>
          </a:p>
        </p:txBody>
      </p:sp>
      <p:sp>
        <p:nvSpPr>
          <p:cNvPr id="53250" name="Titel 2"/>
          <p:cNvSpPr>
            <a:spLocks noGrp="1"/>
          </p:cNvSpPr>
          <p:nvPr>
            <p:ph type="title"/>
          </p:nvPr>
        </p:nvSpPr>
        <p:spPr bwMode="auto">
          <a:xfrm>
            <a:off x="561444" y="261454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defTabSz="457200">
              <a:spcBef>
                <a:spcPct val="0"/>
              </a:spcBef>
              <a:buNone/>
            </a:pPr>
            <a:r>
              <a:rPr lang="de-DE" sz="32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MMS 22-PI-HD </a:t>
            </a:r>
            <a: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/>
            </a:r>
            <a:br>
              <a:rPr lang="de-DE" sz="32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</a:t>
            </a:r>
            <a: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  <a:t> Programmable C-slot sensor in sturdy stainless steel housing </a:t>
            </a:r>
            <a:br>
              <a:rPr lang="de-DE" sz="2000" b="1" i="0">
                <a:solidFill>
                  <a:srgbClr val="00446B"/>
                </a:solidFill>
                <a:latin typeface="Calibri"/>
                <a:ea typeface="+mj-ea"/>
                <a:cs typeface="Calibri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grpSp>
        <p:nvGrpSpPr>
          <p:cNvPr id="2" name="Gruppieren 8"/>
          <p:cNvGrpSpPr/>
          <p:nvPr/>
        </p:nvGrpSpPr>
        <p:grpSpPr>
          <a:xfrm>
            <a:off x="550811" y="1688413"/>
            <a:ext cx="2669976" cy="3744834"/>
            <a:chOff x="550811" y="1688413"/>
            <a:chExt cx="2669976" cy="3744834"/>
          </a:xfrm>
        </p:grpSpPr>
        <p:pic>
          <p:nvPicPr>
            <p:cNvPr id="11" name="Grafik 10"/>
            <p:cNvPicPr/>
            <p:nvPr/>
          </p:nvPicPr>
          <p:blipFill>
            <a:blip r:embed="rId2" cstate="print"/>
            <a:srcRect r="724"/>
            <a:stretch>
              <a:fillRect/>
            </a:stretch>
          </p:blipFill>
          <p:spPr bwMode="auto">
            <a:xfrm>
              <a:off x="558051" y="1688413"/>
              <a:ext cx="2662736" cy="1871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Grafik 11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0811" y="3541329"/>
              <a:ext cx="2660222" cy="1891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287</Words>
  <Application>Microsoft Office PowerPoint</Application>
  <PresentationFormat>Bildschirmpräsentation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MMS 22-PI-HD  #1 Programmable C-slot sensors in sturdy stainless steel housing  </vt:lpstr>
      <vt:lpstr>MMS 22-PI-HD  #1 Programmable C-slot sensor in sturdy stainless steel housing </vt:lpstr>
      <vt:lpstr>MMS 22-PI-HD  #1 Programmable C-slot sensor in sturdy stainless steel housing 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LUTZ</cp:lastModifiedBy>
  <cp:revision>575</cp:revision>
  <dcterms:created xsi:type="dcterms:W3CDTF">2012-04-16T06:22:40Z</dcterms:created>
  <dcterms:modified xsi:type="dcterms:W3CDTF">2012-07-02T09:49:23Z</dcterms:modified>
</cp:coreProperties>
</file>