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480" r:id="rId3"/>
    <p:sldId id="481" r:id="rId4"/>
    <p:sldId id="482" r:id="rId5"/>
    <p:sldId id="483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1BBBE9"/>
    <a:srgbClr val="D7E2ED"/>
    <a:srgbClr val="3E3D40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4607" autoAdjust="0"/>
  </p:normalViewPr>
  <p:slideViewPr>
    <p:cSldViewPr snapToGrid="0" snapToObjects="1">
      <p:cViewPr>
        <p:scale>
          <a:sx n="75" d="100"/>
          <a:sy n="75" d="100"/>
        </p:scale>
        <p:origin x="-1944" y="-85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02.07.2012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02.07.2012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MMS 22-PI-HD, Kurzpräsentation, 08.05.2012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MMS 22-PI-HD, Kurzpräsentation, 08.05.2012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MMS 22-PI-HD, Kurzpräsentation, 08.05.2012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MMS 22-PI-HD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3813048" y="1423841"/>
            <a:ext cx="5330952" cy="42375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dirty="0" smtClean="0"/>
              <a:t>Alleinstellungsmerkmale C-Nuten-Sensor für bis zu zwei Positionen, integrierter Elektronik und Edelstahlgehäuse</a:t>
            </a:r>
            <a:r>
              <a:rPr lang="de-DE" sz="1600" b="1" dirty="0" smtClean="0"/>
              <a:t>:</a:t>
            </a:r>
            <a:endParaRPr lang="de-DE" sz="1600" dirty="0" smtClean="0"/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Programmierbare Schaltpunkte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(wahlweise ein Punkt oder zwei Punkte)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Robustes und resistentes Edelstahlgehäuse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600" b="1" dirty="0" smtClean="0"/>
              <a:t>Weitere Produktmerkmale</a:t>
            </a:r>
            <a:r>
              <a:rPr lang="de-DE" sz="1600" b="1" dirty="0" smtClean="0"/>
              <a:t>:</a:t>
            </a:r>
            <a:endParaRPr lang="de-DE" sz="1600" dirty="0" smtClean="0"/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Berührungslose Programmierung über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 "</a:t>
            </a:r>
            <a:r>
              <a:rPr lang="de-DE" sz="1600" dirty="0" err="1" smtClean="0"/>
              <a:t>Magnetteachwerkzeug</a:t>
            </a:r>
            <a:r>
              <a:rPr lang="de-DE" sz="1600" dirty="0" smtClean="0"/>
              <a:t> MT-MMS 22-PI“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Dezentrale Programmierung über optionales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 "</a:t>
            </a:r>
            <a:r>
              <a:rPr lang="de-DE" sz="1600" dirty="0" err="1" smtClean="0"/>
              <a:t>Steckerteachwerkzeug</a:t>
            </a:r>
            <a:r>
              <a:rPr lang="de-DE" sz="1600" dirty="0" smtClean="0"/>
              <a:t> ST-MMS 22-PI“ an beliebiger,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 gut zugänglicher Stelle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err="1" smtClean="0"/>
              <a:t>Hystereseprogrammierung</a:t>
            </a:r>
            <a:r>
              <a:rPr lang="de-DE" sz="1600" dirty="0" smtClean="0"/>
              <a:t> für exaktere Schaltpunkte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„Kabel-Zugentlastung“ am Sensor, Auslieferung mit CLI –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600" dirty="0" smtClean="0"/>
              <a:t> CLIP zur Fixierung des Anschlusssteckers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/>
              <a:t>Preise minimal über Basis-Variante</a:t>
            </a:r>
          </a:p>
          <a:p>
            <a:endParaRPr lang="de-DE" sz="1600" dirty="0"/>
          </a:p>
        </p:txBody>
      </p:sp>
      <p:sp>
        <p:nvSpPr>
          <p:cNvPr id="53251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5708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MMS 22-PI-HD, Kurzpräsentation, 08.05.2012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3250" name="Titel 2"/>
          <p:cNvSpPr>
            <a:spLocks noGrp="1"/>
          </p:cNvSpPr>
          <p:nvPr>
            <p:ph type="title"/>
          </p:nvPr>
        </p:nvSpPr>
        <p:spPr bwMode="auto">
          <a:xfrm>
            <a:off x="561444" y="261454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MMS 22-PI-HD </a:t>
            </a:r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</a:t>
            </a:r>
            <a:r>
              <a:rPr lang="de-DE" sz="2000" dirty="0" smtClean="0"/>
              <a:t> Programmierbare C-Nuten-Sensoren in robustem Edelstahlgehäuse </a:t>
            </a:r>
            <a:br>
              <a:rPr lang="de-DE" sz="20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78" y="1132480"/>
            <a:ext cx="2689644" cy="19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9"/>
          <p:cNvGrpSpPr/>
          <p:nvPr/>
        </p:nvGrpSpPr>
        <p:grpSpPr>
          <a:xfrm>
            <a:off x="631245" y="3020312"/>
            <a:ext cx="2336417" cy="3234436"/>
            <a:chOff x="631245" y="3062844"/>
            <a:chExt cx="2336417" cy="3234436"/>
          </a:xfrm>
        </p:grpSpPr>
        <p:pic>
          <p:nvPicPr>
            <p:cNvPr id="11" name="Grafik 10"/>
            <p:cNvPicPr/>
            <p:nvPr/>
          </p:nvPicPr>
          <p:blipFill>
            <a:blip r:embed="rId3" cstate="print"/>
            <a:srcRect r="724"/>
            <a:stretch>
              <a:fillRect/>
            </a:stretch>
          </p:blipFill>
          <p:spPr bwMode="auto">
            <a:xfrm>
              <a:off x="637864" y="3062844"/>
              <a:ext cx="2329798" cy="1608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245" y="4671201"/>
              <a:ext cx="2327598" cy="162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MMS 22-PI-HD </a:t>
            </a:r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#1</a:t>
            </a:r>
            <a:r>
              <a:rPr lang="de-DE" sz="2000" dirty="0" smtClean="0"/>
              <a:t> Programmierbare C-Nuten-Sensor in robustem Edelstahlgehäuse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769026"/>
            <a:ext cx="8066089" cy="42798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cs typeface="Times New Roman" pitchFamily="18" charset="0"/>
              </a:rPr>
              <a:t>Kundenmehrwert / Verkaufsargumentation</a:t>
            </a:r>
            <a:endParaRPr lang="de-DE" dirty="0" smtClean="0">
              <a:cs typeface="Times New Roman" pitchFamily="18" charset="0"/>
            </a:endParaRPr>
          </a:p>
          <a:p>
            <a:pPr indent="182563">
              <a:buFont typeface="Courier New" pitchFamily="49" charset="0"/>
              <a:buChar char="o"/>
            </a:pPr>
            <a:r>
              <a:rPr lang="de-DE" dirty="0" smtClean="0"/>
              <a:t>Geringere Überstände der Sensoren durch </a:t>
            </a:r>
            <a:r>
              <a:rPr lang="de-DE" dirty="0" err="1" smtClean="0"/>
              <a:t>Teachbarkeit</a:t>
            </a:r>
            <a:r>
              <a:rPr lang="de-DE" dirty="0" smtClean="0"/>
              <a:t> der Schaltpunkte,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dirty="0" smtClean="0"/>
              <a:t>keine separaten Aussparungen in Adapterplatten notwendig</a:t>
            </a:r>
          </a:p>
          <a:p>
            <a:pPr indent="182563">
              <a:buFont typeface="Courier New" pitchFamily="49" charset="0"/>
              <a:buChar char="o"/>
            </a:pPr>
            <a:r>
              <a:rPr lang="de-DE" dirty="0" smtClean="0"/>
              <a:t>Ein Magnetschalter für nahezu alle </a:t>
            </a:r>
            <a:r>
              <a:rPr lang="de-DE" dirty="0" err="1" smtClean="0"/>
              <a:t>Aktoren</a:t>
            </a:r>
            <a:r>
              <a:rPr lang="de-DE" dirty="0" smtClean="0"/>
              <a:t> (nur bei MMS 22-PI1)</a:t>
            </a:r>
          </a:p>
          <a:p>
            <a:pPr indent="182563">
              <a:buFont typeface="Courier New" pitchFamily="49" charset="0"/>
              <a:buChar char="o"/>
            </a:pPr>
            <a:r>
              <a:rPr lang="de-DE" dirty="0" smtClean="0"/>
              <a:t>Ein Sensor für beide </a:t>
            </a:r>
            <a:r>
              <a:rPr lang="de-DE" dirty="0" err="1" smtClean="0"/>
              <a:t>Endlagen</a:t>
            </a:r>
            <a:r>
              <a:rPr lang="de-DE" dirty="0" smtClean="0"/>
              <a:t> (nur bei MMS 22-PI2)</a:t>
            </a:r>
          </a:p>
          <a:p>
            <a:pPr indent="182563">
              <a:buFont typeface="Courier New" pitchFamily="49" charset="0"/>
              <a:buChar char="o"/>
            </a:pPr>
            <a:r>
              <a:rPr lang="de-DE" dirty="0" smtClean="0"/>
              <a:t>Standardisierung von Magnetschaltern</a:t>
            </a:r>
          </a:p>
          <a:p>
            <a:pPr indent="182563">
              <a:buFont typeface="Courier New" pitchFamily="49" charset="0"/>
              <a:buChar char="o"/>
            </a:pPr>
            <a:r>
              <a:rPr lang="de-DE" dirty="0" smtClean="0"/>
              <a:t>Durch programmierbare Hysterese sind Positionen somit Prozesse, 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dirty="0" smtClean="0"/>
              <a:t>unterschiedliche Werkstücke usw. besser auswertbar und somit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dirty="0" smtClean="0"/>
              <a:t>steuer- und regelbar</a:t>
            </a:r>
          </a:p>
          <a:p>
            <a:pPr indent="182563">
              <a:buFont typeface="Courier New" pitchFamily="49" charset="0"/>
              <a:buChar char="o"/>
            </a:pPr>
            <a:r>
              <a:rPr lang="de-DE" dirty="0" smtClean="0"/>
              <a:t>Einstellen eines Sensors deutlich vereinfacht durch Programmierbarkeit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dirty="0" smtClean="0"/>
              <a:t>Nutenschalter für High </a:t>
            </a:r>
            <a:r>
              <a:rPr lang="de-DE" dirty="0" err="1" smtClean="0"/>
              <a:t>Duty</a:t>
            </a:r>
            <a:r>
              <a:rPr lang="de-DE" dirty="0" smtClean="0"/>
              <a:t> Applikationen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de-DE" dirty="0" smtClean="0"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54275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MMS 22-PI-HD, Kurzpräsentation, 08.05.2012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3813048" y="1366691"/>
            <a:ext cx="5084064" cy="4237566"/>
          </a:xfrm>
        </p:spPr>
        <p:txBody>
          <a:bodyPr/>
          <a:lstStyle/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Technische Basisfunktionen: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Baugrößen: Durchmesser 4 mm,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Länge 22 mm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Sensorvarianten: ein Schaltpunkt (PI1-HD) oder zwei Schaltpunkte (PI2-HD)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Anschlussvarianten: Stecker- sowie Kabelvariante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 smtClean="0"/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b="1" dirty="0" smtClean="0">
                <a:cs typeface="Times New Roman" pitchFamily="18" charset="0"/>
              </a:rPr>
              <a:t>Komplementärprodukte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Alle </a:t>
            </a:r>
            <a:r>
              <a:rPr lang="de-DE" dirty="0" err="1" smtClean="0">
                <a:cs typeface="Times New Roman" pitchFamily="18" charset="0"/>
              </a:rPr>
              <a:t>Aktoren</a:t>
            </a:r>
            <a:r>
              <a:rPr lang="de-DE" dirty="0" smtClean="0">
                <a:cs typeface="Times New Roman" pitchFamily="18" charset="0"/>
              </a:rPr>
              <a:t> an welchen bisher auch MMS-P 22 verwendet werden konnte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CLI – CLIP zur Fixierung des Anschlusssteckers zur Vermeidung von Kabelbrüchen</a:t>
            </a:r>
          </a:p>
          <a:p>
            <a:endParaRPr lang="de-DE" sz="1600" dirty="0"/>
          </a:p>
        </p:txBody>
      </p:sp>
      <p:sp>
        <p:nvSpPr>
          <p:cNvPr id="53251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5708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MMS 22-PI-HD, Kurzpräsentation, 08.05.2012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3250" name="Titel 2"/>
          <p:cNvSpPr>
            <a:spLocks noGrp="1"/>
          </p:cNvSpPr>
          <p:nvPr>
            <p:ph type="title"/>
          </p:nvPr>
        </p:nvSpPr>
        <p:spPr bwMode="auto">
          <a:xfrm>
            <a:off x="561444" y="261454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MMS 22-PI-HD </a:t>
            </a:r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</a:t>
            </a:r>
            <a:r>
              <a:rPr lang="de-DE" sz="2000" dirty="0" smtClean="0"/>
              <a:t> Programmierbare C-Nuten-Sensor in robustem Edelstahlgehäuse </a:t>
            </a:r>
            <a:br>
              <a:rPr lang="de-DE" sz="20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uppieren 8"/>
          <p:cNvGrpSpPr/>
          <p:nvPr/>
        </p:nvGrpSpPr>
        <p:grpSpPr>
          <a:xfrm>
            <a:off x="550811" y="1688413"/>
            <a:ext cx="2669976" cy="3744834"/>
            <a:chOff x="550811" y="1688413"/>
            <a:chExt cx="2669976" cy="3744834"/>
          </a:xfrm>
        </p:grpSpPr>
        <p:pic>
          <p:nvPicPr>
            <p:cNvPr id="11" name="Grafik 10"/>
            <p:cNvPicPr/>
            <p:nvPr/>
          </p:nvPicPr>
          <p:blipFill>
            <a:blip r:embed="rId2" cstate="print"/>
            <a:srcRect r="724"/>
            <a:stretch>
              <a:fillRect/>
            </a:stretch>
          </p:blipFill>
          <p:spPr bwMode="auto">
            <a:xfrm>
              <a:off x="558051" y="1688413"/>
              <a:ext cx="2662736" cy="187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1" y="3541329"/>
              <a:ext cx="2660222" cy="189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900" b="1" dirty="0" smtClean="0">
                <a:solidFill>
                  <a:srgbClr val="FFFFFF"/>
                </a:solidFill>
                <a:latin typeface="Calibri"/>
                <a:cs typeface="Calibri"/>
              </a:rPr>
              <a:t>Jens Lehmann, </a:t>
            </a: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deutsche Torwartlegende, </a:t>
            </a:r>
            <a:b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seit 2012 Markenbotschafter von SCHUNK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251</Words>
  <Application>Microsoft Office PowerPoint</Application>
  <PresentationFormat>Bildschirmpräsentation (4:3)</PresentationFormat>
  <Paragraphs>52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MMS 22-PI-HD  #1 Programmierbare C-Nuten-Sensoren in robustem Edelstahlgehäuse  </vt:lpstr>
      <vt:lpstr>MMS 22-PI-HD   #1 Programmierbare C-Nuten-Sensor in robustem Edelstahlgehäuse</vt:lpstr>
      <vt:lpstr>MMS 22-PI-HD  #1 Programmierbare C-Nuten-Sensor in robustem Edelstahlgehäuse 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</cp:lastModifiedBy>
  <cp:revision>494</cp:revision>
  <dcterms:created xsi:type="dcterms:W3CDTF">2012-04-16T06:22:40Z</dcterms:created>
  <dcterms:modified xsi:type="dcterms:W3CDTF">2012-07-02T09:17:16Z</dcterms:modified>
</cp:coreProperties>
</file>