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9" clrIdx="2"/>
  <p:cmAuthor id="3" name=" ." initials="D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3E3D40"/>
    <a:srgbClr val="E20000"/>
    <a:srgbClr val="009EE0"/>
    <a:srgbClr val="1BBBE9"/>
    <a:srgbClr val="99CCFF"/>
    <a:srgbClr val="D7E2ED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69" autoAdjust="0"/>
    <p:restoredTop sz="94519" autoAdjust="0"/>
  </p:normalViewPr>
  <p:slideViewPr>
    <p:cSldViewPr snapToGrid="0" snapToObjects="1">
      <p:cViewPr>
        <p:scale>
          <a:sx n="70" d="100"/>
          <a:sy n="70" d="100"/>
        </p:scale>
        <p:origin x="-2340" y="-906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09.09.2013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09.09.2013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DDF-I, 09.09.2013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DDF-I, 09.09.2013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DDF-I, 09.09.2013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09" y="280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DDF-I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214030" y="1350172"/>
            <a:ext cx="4489704" cy="423756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Alleinstellungsmerkmale:</a:t>
            </a: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Version 1: mit integrierter (1x)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Luftübertragung und (1x)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Vakuumübertragung</a:t>
            </a: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Version 2: mit integrierter (1x)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Luftübertragung</a:t>
            </a: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Mit integrierter Elektroübertragung für Bus</a:t>
            </a: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ISO-Flanschbild</a:t>
            </a: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Profibus</a:t>
            </a:r>
            <a:r>
              <a:rPr lang="de-DE" sz="1800" dirty="0" smtClean="0">
                <a:solidFill>
                  <a:schemeClr val="tx1"/>
                </a:solidFill>
              </a:rPr>
              <a:t> Anschluss B-Kodiert</a:t>
            </a:r>
          </a:p>
          <a:p>
            <a:pPr>
              <a:buFont typeface="Courier New" pitchFamily="49" charset="0"/>
              <a:buChar char="o"/>
            </a:pPr>
            <a:endParaRPr lang="de-DE" dirty="0" smtClean="0">
              <a:solidFill>
                <a:schemeClr val="tx1"/>
              </a:solidFill>
            </a:endParaRPr>
          </a:p>
          <a:p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Weitere Produktmerkmale: 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Sperrluftanschluss</a:t>
            </a: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Lieferbar ab August 2013</a:t>
            </a:r>
            <a:endParaRPr lang="de-DE" sz="18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indent="26511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endParaRPr lang="de-DE" dirty="0" smtClean="0"/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Kurzpräsentation DDF-I, 09.09.2013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DDF-I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Drehdurchführung mit BUS-Technologie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grpSp>
        <p:nvGrpSpPr>
          <p:cNvPr id="2" name="Gruppieren 15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7" name="Textfeld 16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pic>
        <p:nvPicPr>
          <p:cNvPr id="44034" name="Picture 2" descr="http://pimappl.schunk.int/preview/SCHUNK/Image/IM00100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333" y="1862871"/>
            <a:ext cx="3204654" cy="27773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DDF-I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Drehdurchführung mit BUS-Technologie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</a:rPr>
              <a:t>Kundenmehrwert / Verkaufsargumentation:</a:t>
            </a:r>
            <a:r>
              <a:rPr lang="de-DE" dirty="0" smtClean="0">
                <a:solidFill>
                  <a:schemeClr val="tx1"/>
                </a:solidFill>
              </a:rPr>
              <a:t> </a:t>
            </a: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Möglichkeit für Endlosdrehbewegung 360°</a:t>
            </a: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Direktmontage an ISO Flanschbild</a:t>
            </a: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Integrierte Luft- und Elektrodurchführung zur sicheren Energieversorgung der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Handhabungsmodule und Werkzeuge</a:t>
            </a: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Prädestiniert für Anwendungen, bei denen mehrere </a:t>
            </a:r>
            <a:r>
              <a:rPr lang="de-DE" sz="1800" dirty="0" err="1" smtClean="0">
                <a:solidFill>
                  <a:schemeClr val="tx1"/>
                </a:solidFill>
              </a:rPr>
              <a:t>Aktoren</a:t>
            </a:r>
            <a:r>
              <a:rPr lang="de-DE" sz="1800" dirty="0" smtClean="0">
                <a:solidFill>
                  <a:schemeClr val="tx1"/>
                </a:solidFill>
              </a:rPr>
              <a:t> über Bus angesteuert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werden</a:t>
            </a: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Modularität</a:t>
            </a:r>
            <a:r>
              <a:rPr lang="de-DE" sz="1800" dirty="0" smtClean="0">
                <a:solidFill>
                  <a:schemeClr val="tx1"/>
                </a:solidFill>
              </a:rPr>
              <a:t> zu weiteren SCHUNK Produkten</a:t>
            </a:r>
          </a:p>
        </p:txBody>
      </p:sp>
      <p:sp>
        <p:nvSpPr>
          <p:cNvPr id="58371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Kurzpräsentation DDF-I, 09.09.2013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10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pimappl.schunk.int/preview/SCHUNK/Image/IM00100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537" y="981240"/>
            <a:ext cx="3427529" cy="2467824"/>
          </a:xfrm>
          <a:prstGeom prst="rect">
            <a:avLst/>
          </a:prstGeom>
          <a:noFill/>
        </p:spPr>
      </p:pic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3775265" y="1043179"/>
            <a:ext cx="5120493" cy="5291093"/>
          </a:xfrm>
        </p:spPr>
        <p:txBody>
          <a:bodyPr/>
          <a:lstStyle/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Technische Basisfunktionen: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Baugrößen: 040, 050, 063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Eigenmasse: 1,9 kg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fi-FI" sz="1800" dirty="0" smtClean="0">
                <a:solidFill>
                  <a:schemeClr val="tx1"/>
                </a:solidFill>
              </a:rPr>
              <a:t> ISO-9409: 40, 50, 63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Übertragung: 1x Luft und 1x Vakuum oder 1x Luft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Durchflussmenge: 1x 500 l/min Luft und 1x 500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l/min Vakuum oder 1x 1000 l/min Luft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Profibus</a:t>
            </a:r>
            <a:r>
              <a:rPr lang="de-DE" sz="1800" dirty="0" smtClean="0">
                <a:solidFill>
                  <a:schemeClr val="tx1"/>
                </a:solidFill>
              </a:rPr>
              <a:t> Anschluss B-Kodiert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Elektroübertragung: 2x 4A/48V, 2x 0,5A/48V,1x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Schirm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Momentenbelastung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Mx</a:t>
            </a:r>
            <a:r>
              <a:rPr lang="de-DE" sz="1800" dirty="0" smtClean="0">
                <a:solidFill>
                  <a:schemeClr val="tx1"/>
                </a:solidFill>
              </a:rPr>
              <a:t>, </a:t>
            </a:r>
            <a:r>
              <a:rPr lang="de-DE" sz="1800" dirty="0" err="1" smtClean="0">
                <a:solidFill>
                  <a:schemeClr val="tx1"/>
                </a:solidFill>
              </a:rPr>
              <a:t>My</a:t>
            </a:r>
            <a:r>
              <a:rPr lang="de-DE" sz="1800" dirty="0" smtClean="0">
                <a:solidFill>
                  <a:schemeClr val="tx1"/>
                </a:solidFill>
              </a:rPr>
              <a:t>: 170 </a:t>
            </a:r>
            <a:r>
              <a:rPr lang="de-DE" sz="1800" dirty="0" err="1" smtClean="0">
                <a:solidFill>
                  <a:schemeClr val="tx1"/>
                </a:solidFill>
              </a:rPr>
              <a:t>Nm</a:t>
            </a:r>
            <a:endParaRPr lang="de-DE" sz="18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Komplementärprodukte: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DDF 2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ERS</a:t>
            </a:r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Kurzpräsentation DDF-I, 09.09.2013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xfrm>
            <a:off x="260327" y="82477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DDF-I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Drehdurchführung mit BUS-Technologie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84150" y="3449064"/>
            <a:ext cx="359111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de-DE" sz="1400" b="1" dirty="0" smtClean="0"/>
              <a:t>Gehäuse</a:t>
            </a:r>
            <a:br>
              <a:rPr lang="de-DE" sz="1400" b="1" dirty="0" smtClean="0"/>
            </a:br>
            <a:r>
              <a:rPr lang="de-DE" sz="1200" dirty="0" smtClean="0"/>
              <a:t>Gewichtoptimiert durch Verwendung einer harteloxierten, hochfesten Aluminiumlegierung</a:t>
            </a:r>
            <a:endParaRPr lang="de-DE" sz="1200" b="1" dirty="0" smtClean="0"/>
          </a:p>
          <a:p>
            <a:pPr marL="228600" lvl="0" indent="-228600">
              <a:buFont typeface="+mj-lt"/>
              <a:buAutoNum type="arabicPeriod" startAt="2"/>
            </a:pPr>
            <a:r>
              <a:rPr lang="de-DE" sz="1400" b="1" dirty="0" err="1" smtClean="0"/>
              <a:t>Momentenabstützung</a:t>
            </a:r>
            <a:r>
              <a:rPr lang="de-DE" sz="1400" b="1" dirty="0" smtClean="0"/>
              <a:t/>
            </a:r>
            <a:br>
              <a:rPr lang="de-DE" sz="1400" b="1" dirty="0" smtClean="0"/>
            </a:br>
            <a:r>
              <a:rPr lang="de-DE" sz="1200" dirty="0" smtClean="0"/>
              <a:t>Zur sicheren Aufnahme des Drehmoments</a:t>
            </a:r>
            <a:endParaRPr lang="de-DE" sz="1400" b="1" dirty="0" smtClean="0"/>
          </a:p>
          <a:p>
            <a:pPr marL="228600" lvl="0" indent="-228600">
              <a:buFont typeface="+mj-lt"/>
              <a:buAutoNum type="arabicPeriod" startAt="3"/>
            </a:pPr>
            <a:r>
              <a:rPr lang="de-DE" sz="1400" b="1" dirty="0" smtClean="0"/>
              <a:t>ISO-Anschraubflansch </a:t>
            </a:r>
            <a:br>
              <a:rPr lang="de-DE" sz="1400" b="1" dirty="0" smtClean="0"/>
            </a:br>
            <a:r>
              <a:rPr lang="de-DE" sz="1200" dirty="0" smtClean="0"/>
              <a:t>Für Befestigung am Roboter</a:t>
            </a:r>
            <a:endParaRPr lang="de-DE" sz="1400" b="1" dirty="0" smtClean="0"/>
          </a:p>
          <a:p>
            <a:pPr marL="228600" lvl="0" indent="-228600">
              <a:buFont typeface="+mj-lt"/>
              <a:buAutoNum type="arabicPeriod" startAt="4"/>
            </a:pPr>
            <a:r>
              <a:rPr lang="de-DE" sz="1400" b="1" dirty="0" smtClean="0"/>
              <a:t>Pneumatik-Durchführung</a:t>
            </a:r>
            <a:br>
              <a:rPr lang="de-DE" sz="1400" b="1" dirty="0" smtClean="0"/>
            </a:br>
            <a:r>
              <a:rPr lang="de-DE" sz="1200" dirty="0" smtClean="0"/>
              <a:t>Zur Versorgung von Greifer, Wechselsystem usw.</a:t>
            </a:r>
            <a:endParaRPr lang="de-DE" sz="1400" b="1" dirty="0" smtClean="0"/>
          </a:p>
          <a:p>
            <a:pPr marL="228600" lvl="0" indent="-228600">
              <a:buFont typeface="+mj-lt"/>
              <a:buAutoNum type="arabicPeriod" startAt="5"/>
            </a:pPr>
            <a:r>
              <a:rPr lang="de-DE" sz="1400" b="1" dirty="0" smtClean="0"/>
              <a:t>Elektro-Durchführung</a:t>
            </a:r>
            <a:br>
              <a:rPr lang="de-DE" sz="1400" b="1" dirty="0" smtClean="0"/>
            </a:br>
            <a:r>
              <a:rPr lang="de-DE" sz="1200" dirty="0" smtClean="0"/>
              <a:t>Zur elektrische Signalübertragung über Schleifring</a:t>
            </a:r>
            <a:endParaRPr lang="de-DE" sz="1400" b="1" dirty="0" smtClean="0"/>
          </a:p>
          <a:p>
            <a:pPr marL="228600" lvl="0" indent="-228600">
              <a:buFont typeface="+mj-lt"/>
              <a:buAutoNum type="arabicPeriod" startAt="6"/>
            </a:pPr>
            <a:r>
              <a:rPr lang="de-DE" sz="1400" b="1" dirty="0" smtClean="0"/>
              <a:t>Mittenbohrung</a:t>
            </a:r>
            <a:br>
              <a:rPr lang="de-DE" sz="1400" b="1" dirty="0" smtClean="0"/>
            </a:br>
            <a:r>
              <a:rPr lang="de-DE" sz="1200" dirty="0" smtClean="0"/>
              <a:t>Für zusätzliche Medienübertragung</a:t>
            </a:r>
            <a:endParaRPr lang="de-DE" sz="1400" b="1" dirty="0" smtClean="0"/>
          </a:p>
          <a:p>
            <a:pPr marL="228600" lvl="0" indent="-228600"/>
            <a:endParaRPr lang="de-DE" sz="1200" b="1" dirty="0" smtClean="0"/>
          </a:p>
          <a:p>
            <a:endParaRPr lang="de-DE" sz="1200" dirty="0"/>
          </a:p>
        </p:txBody>
      </p:sp>
      <p:grpSp>
        <p:nvGrpSpPr>
          <p:cNvPr id="2" name="Gruppieren 1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8" name="Textfeld 17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111</Words>
  <Application>Microsoft Office PowerPoint</Application>
  <PresentationFormat>Bildschirmpräsentation (4:3)</PresentationFormat>
  <Paragraphs>61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DDF-I #1: Drehdurchführung mit BUS-Technologie</vt:lpstr>
      <vt:lpstr>DDF-I #1: Drehdurchführung mit BUS-Technologie</vt:lpstr>
      <vt:lpstr>DDF-I #1: Drehdurchführung mit BUS-Technologie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 .</cp:lastModifiedBy>
  <cp:revision>1468</cp:revision>
  <dcterms:created xsi:type="dcterms:W3CDTF">2012-04-16T06:22:40Z</dcterms:created>
  <dcterms:modified xsi:type="dcterms:W3CDTF">2013-09-09T09:48:03Z</dcterms:modified>
</cp:coreProperties>
</file>