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Compact slide I CLM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CLM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329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32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32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CLM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Compact slide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Compact slide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compact slide with the best guidance for assembly 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0.01 mm repeat accuracy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Linear module with optimized length, with pneumatic drive and pre-loaded crossed roller bearings, free from play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Precise. Modular. Compact.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pattern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Cross roller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Damping adjustment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upper part of the slide linearly moves out and in. The drive is a compressed air driven piston.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Crossed roller guide design and solid design </a:t>
            </a:r>
            <a:r>
              <a:rPr lang="de-DE" sz="1200">
                <a:solidFill>
                  <a:srgbClr val="003D6A"/>
                </a:solidFill>
              </a:rPr>
              <a:t>ensured high load bearing capacities and end position accuracy in all installation positions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Pretensioned junction rollers </a:t>
            </a:r>
            <a:r>
              <a:rPr lang="de-DE" sz="1200">
                <a:solidFill>
                  <a:srgbClr val="003D6A"/>
                </a:solidFill>
              </a:rPr>
              <a:t>That means absolutely scope-free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basic load ratings </a:t>
            </a:r>
            <a:r>
              <a:rPr lang="de-DE" sz="1200">
                <a:solidFill>
                  <a:srgbClr val="003D6A"/>
                </a:solidFill>
              </a:rPr>
              <a:t>in all load directions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fixing bores and connection dimensions identical for LM series </a:t>
            </a:r>
            <a:r>
              <a:rPr lang="de-DE" sz="1200">
                <a:solidFill>
                  <a:srgbClr val="003D6A"/>
                </a:solidFill>
              </a:rPr>
              <a:t>for numerous combinations with other components from the modular system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Shock absorbers and proximity switches integrated in the projecting surfaces </a:t>
            </a:r>
            <a:r>
              <a:rPr lang="de-DE" sz="1200">
                <a:solidFill>
                  <a:srgbClr val="003D6A"/>
                </a:solidFill>
              </a:rPr>
              <a:t>for vibration-free movements and end position monitoring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Rod lock by means of clamping cartridge </a:t>
            </a:r>
            <a:r>
              <a:rPr lang="de-DE" sz="1200">
                <a:solidFill>
                  <a:srgbClr val="003D6A"/>
                </a:solidFill>
              </a:rPr>
              <a:t>for safety in case of emergency stops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pattern on the rear side (from CLM 25) </a:t>
            </a:r>
            <a:r>
              <a:rPr lang="de-DE" sz="1200">
                <a:solidFill>
                  <a:srgbClr val="003D6A"/>
                </a:solidFill>
              </a:rPr>
              <a:t>this means it can also be used as a stroke unit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extend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retracted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0.07 .. 0.103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0.135 .. 0.195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25 .. 59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0.44 .. 0.6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0.76 .. 1.39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1.45 .. 3.07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482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3.1 .. 5.32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