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Linearmodul I Kompaktschlitten I CLM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CLM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3293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32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327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CLM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Kompaktschlitten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Kompaktschlitten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Der Kompaktschlitten mit der besten Führung für die Montageautomation.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0,01 mm Wiederholgenauigkeit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Linearmodul mit optimierter Baulänge, mit Pneumatikantrieb und spielfrei vorgespannten Kreuzrollen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Präzise. Modular. Kompakt.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Baukastenlochbild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Kreuzrollenführung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Dämpfungseinstellung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Das Schlittenoberteil fährt linear aus und ein. Den Antrieb stellt ein über Druckluft betriebener Kolben dar.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Führungsprinzip Kreuzrollen und solide Konstruktion </a:t>
            </a:r>
            <a:r>
              <a:rPr lang="de-DE" sz="1200">
                <a:solidFill>
                  <a:srgbClr val="003D6A"/>
                </a:solidFill>
              </a:rPr>
              <a:t>garantieren hohe Lastaufnahmen und Endlagengenauigkeiten in allen Einbaulagen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Vorgespannte Kreuzrollenführungen </a:t>
            </a:r>
            <a:r>
              <a:rPr lang="de-DE" sz="1200">
                <a:solidFill>
                  <a:srgbClr val="003D6A"/>
                </a:solidFill>
              </a:rPr>
              <a:t>dadurch absolut spielfrei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Hohe Tragzahlen </a:t>
            </a:r>
            <a:r>
              <a:rPr lang="de-DE" sz="1200">
                <a:solidFill>
                  <a:srgbClr val="003D6A"/>
                </a:solidFill>
              </a:rPr>
              <a:t>in allen Lastrichtungen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Standardisierte Befestigungsbohrungen und Anschlussmaße identisch zur LM-Baureihe </a:t>
            </a:r>
            <a:r>
              <a:rPr lang="de-DE" sz="1200">
                <a:solidFill>
                  <a:srgbClr val="003D6A"/>
                </a:solidFill>
              </a:rPr>
              <a:t>für vielfältige Kombinationen mit anderen Bausteinen aus dem Montagebaukasten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Stoßdämpfer und Näherungsschalter integriert in die Projektionsflächen </a:t>
            </a:r>
            <a:r>
              <a:rPr lang="de-DE" sz="1200">
                <a:solidFill>
                  <a:srgbClr val="003D6A"/>
                </a:solidFill>
              </a:rPr>
              <a:t>für vibrationsfreie Bewegungen und Endlagenabfrage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Absenksperre durch Klemmpatrone realisiert </a:t>
            </a:r>
            <a:r>
              <a:rPr lang="de-DE" sz="1200">
                <a:solidFill>
                  <a:srgbClr val="003D6A"/>
                </a:solidFill>
              </a:rPr>
              <a:t>für Sicherheit bei Notstopps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Rückseitiges Bohrbild (ab CLM 25) </a:t>
            </a:r>
            <a:r>
              <a:rPr lang="de-DE" sz="1200">
                <a:solidFill>
                  <a:srgbClr val="003D6A"/>
                </a:solidFill>
              </a:rPr>
              <a:t>dadurch auch als Hubeinheit einsetzbar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Kraft ausfahren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Kraft einfahren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14 .. 42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0.07 .. 0.103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20 .. 48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0.135 .. 0.195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25 .. 59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0.44 .. 0.6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0.76 .. 1.39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294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1.45 .. 3.07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482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3.1 .. 5.32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