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90" r:id="rId2"/>
    <p:sldId id="415" r:id="rId3"/>
    <p:sldId id="416" r:id="rId4"/>
    <p:sldId id="464" r:id="rId5"/>
    <p:sldId id="491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7" autoAdjust="0"/>
    <p:restoredTop sz="94607" autoAdjust="0"/>
  </p:normalViewPr>
  <p:slideViewPr>
    <p:cSldViewPr snapToGrid="0" snapToObjects="1">
      <p:cViewPr>
        <p:scale>
          <a:sx n="66" d="100"/>
          <a:sy n="66" d="100"/>
        </p:scale>
        <p:origin x="-2346" y="-1056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02.07.2012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02.07.2012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ELS, Short presentation, May 8, 2012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ELS, Short presentation, May 8, 2012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ELS, Short presentation, May 8, 2012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Short </a:t>
            </a:r>
            <a:r>
              <a:rPr lang="de-DE" b="0" dirty="0" err="1" smtClean="0">
                <a:ea typeface="ＭＳ Ｐゴシック"/>
              </a:rPr>
              <a:t>presentation</a:t>
            </a:r>
            <a:endParaRPr lang="de-DE" dirty="0" smtClean="0">
              <a:solidFill>
                <a:srgbClr val="FFFFFF"/>
              </a:solidFill>
            </a:endParaRP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58800" y="4055531"/>
            <a:ext cx="5333999" cy="406400"/>
          </a:xfrm>
        </p:spPr>
        <p:txBody>
          <a:bodyPr/>
          <a:lstStyle/>
          <a:p>
            <a:pPr marL="84125">
              <a:spcBef>
                <a:spcPct val="0"/>
              </a:spcBef>
              <a:spcAft>
                <a:spcPts val="1200"/>
              </a:spcAft>
            </a:pPr>
            <a:r>
              <a:rPr lang="de-DE" dirty="0" smtClean="0"/>
              <a:t>ELS</a:t>
            </a:r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279392" y="1394123"/>
            <a:ext cx="4791456" cy="4237566"/>
          </a:xfrm>
        </p:spPr>
        <p:txBody>
          <a:bodyPr/>
          <a:lstStyle/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Product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features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marL="265085" indent="-265085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Fully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integrated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in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the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assembly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system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</a:p>
          <a:p>
            <a:pPr marL="265085" indent="-265085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Based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on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the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ELM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modules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of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the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modular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assembly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automation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265085" indent="-265085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Profiled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rail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guide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265085" indent="-265085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Compact design</a:t>
            </a:r>
          </a:p>
          <a:p>
            <a:pPr marL="265085" indent="-265085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Can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be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combined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with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pneumatic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linear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modules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and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/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linear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motors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standard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265085" indent="-265085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Driven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by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external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motor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 Standard: BoschRexroth MSM,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other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drives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also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possible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265085" indent="-265085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Telescopic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extension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of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the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slide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results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in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smaller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space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requirements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e-DE" sz="1600" dirty="0"/>
          </a:p>
        </p:txBody>
      </p:sp>
      <p:sp>
        <p:nvSpPr>
          <p:cNvPr id="8089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66224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ELS, Short presentation, May 8, 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2</a:t>
            </a:fld>
            <a:endParaRPr lang="de-DE" dirty="0"/>
          </a:p>
        </p:txBody>
      </p:sp>
      <p:sp>
        <p:nvSpPr>
          <p:cNvPr id="80898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 dirty="0">
                <a:solidFill>
                  <a:srgbClr val="003D6A"/>
                </a:solidFill>
                <a:latin typeface="Calibri"/>
                <a:cs typeface="Calibri"/>
              </a:rPr>
              <a:t>ELS</a:t>
            </a:r>
            <a:br>
              <a:rPr lang="de-DE" sz="3200" b="1" i="0" dirty="0">
                <a:solidFill>
                  <a:srgbClr val="003D6A"/>
                </a:solidFill>
                <a:latin typeface="Calibri"/>
                <a:cs typeface="Calibri"/>
              </a:rPr>
            </a:b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#1: Compact boom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axis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with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spindle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drive</a:t>
            </a:r>
            <a:endParaRPr lang="de-DE" sz="2000" b="1" i="0" dirty="0">
              <a:solidFill>
                <a:srgbClr val="003D6A"/>
              </a:solidFill>
              <a:latin typeface="Calibri"/>
              <a:cs typeface="Calibri"/>
            </a:endParaRPr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pic>
        <p:nvPicPr>
          <p:cNvPr id="80902" name="Picture 8" descr="K:\DATEN\Allg\Koop_Entw_Vertrieb\Highlights_2011_nicht_freigegeben\Fotos\Gesendet_an_Team_3\ELS37H260_freigestel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0333" y="1913700"/>
            <a:ext cx="3103562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3" name="Picture 8" descr="K:\DATEN\Allg\Koop_Entw_Vertrieb\Highlights_2011_nicht_freigegeben\Schnittbilder\Gesendet_an_Team_3\els_schnittbild_freigestellt_mit_legende.jpg"/>
          <p:cNvPicPr>
            <a:picLocks noChangeAspect="1" noChangeArrowheads="1"/>
          </p:cNvPicPr>
          <p:nvPr/>
        </p:nvPicPr>
        <p:blipFill>
          <a:blip r:embed="rId3"/>
          <a:srcRect l="8839" t="24193" r="9320" b="20509"/>
          <a:stretch>
            <a:fillRect/>
          </a:stretch>
        </p:blipFill>
        <p:spPr bwMode="auto">
          <a:xfrm>
            <a:off x="561444" y="3671507"/>
            <a:ext cx="3200400" cy="156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>
                <a:solidFill>
                  <a:srgbClr val="003D6A"/>
                </a:solidFill>
                <a:latin typeface="Calibri"/>
                <a:cs typeface="Calibri"/>
              </a:rPr>
              <a:t>ELS</a:t>
            </a:r>
            <a:br>
              <a:rPr lang="de-DE" sz="3200" b="1" i="0">
                <a:solidFill>
                  <a:srgbClr val="003D6A"/>
                </a:solidFill>
                <a:latin typeface="Calibri"/>
                <a:cs typeface="Calibri"/>
              </a:rPr>
            </a:br>
            <a:r>
              <a:rPr lang="de-DE" sz="2000" b="1" i="0">
                <a:solidFill>
                  <a:srgbClr val="003D6A"/>
                </a:solidFill>
                <a:latin typeface="Calibri"/>
                <a:cs typeface="Calibri"/>
              </a:rPr>
              <a:t>#1: Compact boom axis with spindle drive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Customer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value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/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selling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points</a:t>
            </a:r>
            <a:endParaRPr lang="de-DE" sz="2000" b="1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261938" indent="-261938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Motor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is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always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fixed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,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only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slide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moves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. Low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moving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mass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(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compared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to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conventional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spindle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axes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, e.g. HSB)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  <a:sym typeface="Wingdings"/>
              </a:rPr>
              <a:t>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smaller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drives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can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be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used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261938" indent="-261938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Thread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and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centering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holes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used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for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mounting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instead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of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T-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nuts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.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This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makes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for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easier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assembly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and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simple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alignment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of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the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axis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gripper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  <a:sym typeface="Wingdings"/>
              </a:rPr>
              <a:t>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time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savings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0" indent="0" algn="l" defTabSz="457200">
              <a:lnSpc>
                <a:spcPts val="2400"/>
              </a:lnSpc>
              <a:spcBef>
                <a:spcPct val="20000"/>
              </a:spcBef>
              <a:buNone/>
            </a:pPr>
            <a:endParaRPr lang="de-DE" dirty="0"/>
          </a:p>
        </p:txBody>
      </p:sp>
      <p:sp>
        <p:nvSpPr>
          <p:cNvPr id="8192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ELS, Short presentation, May 8, 2012</a:t>
            </a:r>
            <a:endParaRPr lang="de-DE" sz="1200" b="0" i="0">
              <a:solidFill>
                <a:srgbClr val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603898" y="1394123"/>
            <a:ext cx="4099836" cy="4237566"/>
          </a:xfrm>
        </p:spPr>
        <p:txBody>
          <a:bodyPr/>
          <a:lstStyle/>
          <a:p>
            <a:pPr marL="342900" lvl="1" indent="-34290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Basic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technical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functions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Sizes: 23 &amp; 37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Strokes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 max. 260 mm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Repeat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accuracy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 ±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0.01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mm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Max.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speed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 1 m/s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Max.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acceleration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 25 m/s²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Max.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feeding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force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 200 N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endParaRPr lang="de-DE" b="1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Complementary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products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LM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KLM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CLM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ELM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HSB Beta</a:t>
            </a:r>
          </a:p>
          <a:p>
            <a:pPr marL="261938" lvl="1" indent="-261938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HSB Delta</a:t>
            </a:r>
          </a:p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e-DE" sz="1600" dirty="0"/>
          </a:p>
        </p:txBody>
      </p:sp>
      <p:sp>
        <p:nvSpPr>
          <p:cNvPr id="8089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66224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ELS, Short presentation, May 8, 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4</a:t>
            </a:fld>
            <a:endParaRPr lang="de-DE" dirty="0"/>
          </a:p>
        </p:txBody>
      </p:sp>
      <p:sp>
        <p:nvSpPr>
          <p:cNvPr id="80898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>
                <a:solidFill>
                  <a:srgbClr val="003D6A"/>
                </a:solidFill>
                <a:latin typeface="Calibri"/>
                <a:cs typeface="Calibri"/>
              </a:rPr>
              <a:t>ELS</a:t>
            </a:r>
            <a:br>
              <a:rPr lang="de-DE" sz="3200" b="1" i="0">
                <a:solidFill>
                  <a:srgbClr val="003D6A"/>
                </a:solidFill>
                <a:latin typeface="Calibri"/>
                <a:cs typeface="Calibri"/>
              </a:rPr>
            </a:br>
            <a:r>
              <a:rPr lang="de-DE" sz="2000" b="1" i="0">
                <a:solidFill>
                  <a:srgbClr val="003D6A"/>
                </a:solidFill>
                <a:latin typeface="Calibri"/>
                <a:cs typeface="Calibri"/>
              </a:rPr>
              <a:t>#1: Compact boom axis with spindle drive</a:t>
            </a:r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pic>
        <p:nvPicPr>
          <p:cNvPr id="80903" name="Picture 8" descr="K:\DATEN\Allg\Koop_Entw_Vertrieb\Highlights_2011_nicht_freigegeben\Schnittbilder\Gesendet_an_Team_3\els_schnittbild_freigestellt_mit_legende.jpg"/>
          <p:cNvPicPr>
            <a:picLocks noChangeAspect="1" noChangeArrowheads="1"/>
          </p:cNvPicPr>
          <p:nvPr/>
        </p:nvPicPr>
        <p:blipFill>
          <a:blip r:embed="rId2"/>
          <a:srcRect l="8839" t="24193" r="9320" b="20509"/>
          <a:stretch>
            <a:fillRect/>
          </a:stretch>
        </p:blipFill>
        <p:spPr bwMode="auto">
          <a:xfrm>
            <a:off x="357344" y="1887905"/>
            <a:ext cx="3563988" cy="1737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/>
          <p:cNvSpPr txBox="1"/>
          <p:nvPr/>
        </p:nvSpPr>
        <p:spPr>
          <a:xfrm>
            <a:off x="357344" y="4573381"/>
            <a:ext cx="35320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l" defTabSz="457200">
              <a:buFont typeface="Calibri"/>
              <a:buAutoNum type="arabicPeriod"/>
            </a:pPr>
            <a:r>
              <a:rPr lang="de-DE" sz="1200" b="1" i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Profiled rail guide</a:t>
            </a:r>
            <a:endParaRPr lang="de-DE" sz="1200" dirty="0" smtClean="0"/>
          </a:p>
          <a:p>
            <a:pPr marL="228600" indent="-228600" algn="l" defTabSz="457200">
              <a:buFont typeface="Calibri"/>
              <a:buAutoNum type="arabicPeriod"/>
            </a:pPr>
            <a:r>
              <a:rPr lang="de-DE" sz="1200" b="1" i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Drive</a:t>
            </a:r>
            <a:endParaRPr lang="de-DE" sz="1200" dirty="0" smtClean="0"/>
          </a:p>
          <a:p>
            <a:pPr marL="228600" indent="-228600" algn="l" defTabSz="457200">
              <a:buFont typeface="Calibri"/>
              <a:buAutoNum type="arabicPeriod"/>
            </a:pPr>
            <a:r>
              <a:rPr lang="de-DE" sz="1200" b="1" i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Modular design hole pattern</a:t>
            </a:r>
            <a:endParaRPr lang="de-DE" sz="1200" dirty="0" smtClean="0"/>
          </a:p>
          <a:p>
            <a:pPr marL="228600" indent="-228600" algn="l" defTabSz="457200">
              <a:buFont typeface="Calibri"/>
              <a:buAutoNum type="arabicPeriod"/>
            </a:pPr>
            <a:r>
              <a:rPr lang="de-DE" sz="1200" b="1" i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Ball screw nut</a:t>
            </a:r>
            <a:endParaRPr lang="de-DE" sz="1200" dirty="0" smtClean="0"/>
          </a:p>
          <a:p>
            <a:pPr marL="228600" indent="-228600" algn="l" defTabSz="457200">
              <a:buFont typeface="Calibri"/>
              <a:buAutoNum type="arabicPeriod"/>
            </a:pPr>
            <a:r>
              <a:rPr lang="de-DE" sz="1200" b="1" i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Spindle</a:t>
            </a:r>
            <a:endParaRPr lang="de-DE" sz="1200" dirty="0" smtClean="0"/>
          </a:p>
          <a:p>
            <a:pPr marL="228600" indent="-228600" algn="l" defTabSz="457200">
              <a:buFont typeface="Calibri"/>
              <a:buAutoNum type="arabicPeriod"/>
            </a:pPr>
            <a:r>
              <a:rPr lang="de-DE" sz="1200" b="1" i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Cover tube</a:t>
            </a:r>
            <a:r>
              <a:rPr lang="de-DE" sz="1200" b="0" i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/>
            </a:r>
            <a:br>
              <a:rPr lang="de-DE" sz="1200" b="0" i="0">
                <a:solidFill>
                  <a:schemeClr val="tx1"/>
                </a:solidFill>
                <a:latin typeface="Calibri"/>
                <a:ea typeface="+mn-ea"/>
                <a:cs typeface="+mn-cs"/>
              </a:rPr>
            </a:br>
            <a:endParaRPr lang="de-D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220</Words>
  <Application>Microsoft Office PowerPoint</Application>
  <PresentationFormat>Bildschirmpräsentation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Short presentation</vt:lpstr>
      <vt:lpstr>ELS #1: Compact boom axis with spindle drive</vt:lpstr>
      <vt:lpstr>ELS #1: Compact boom axis with spindle drive</vt:lpstr>
      <vt:lpstr>ELS #1: Compact boom axis with spindle drive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LUTZ</cp:lastModifiedBy>
  <cp:revision>574</cp:revision>
  <dcterms:created xsi:type="dcterms:W3CDTF">2012-04-16T06:22:40Z</dcterms:created>
  <dcterms:modified xsi:type="dcterms:W3CDTF">2012-07-02T09:47:17Z</dcterms:modified>
</cp:coreProperties>
</file>