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0" r:id="rId2"/>
    <p:sldId id="415" r:id="rId3"/>
    <p:sldId id="416" r:id="rId4"/>
    <p:sldId id="464" r:id="rId5"/>
    <p:sldId id="465" r:id="rId6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9" autoAdjust="0"/>
    <p:restoredTop sz="94607" autoAdjust="0"/>
  </p:normalViewPr>
  <p:slideViewPr>
    <p:cSldViewPr snapToGrid="0" snapToObjects="1">
      <p:cViewPr>
        <p:scale>
          <a:sx n="66" d="100"/>
          <a:sy n="66" d="100"/>
        </p:scale>
        <p:origin x="-2214" y="-1056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7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02.07.2012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02.07.2012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ELS, Kurzpräsentation, 08.05.2012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ELS, Kurzpräsentation, 08.05.2012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ELS, Kurzpräsentation, 08.05.2012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9" y="280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3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smtClean="0">
                <a:solidFill>
                  <a:srgbClr val="FFFFFF"/>
                </a:solidFill>
              </a:rPr>
              <a:t>ELS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055116" y="1394123"/>
            <a:ext cx="4791456" cy="423756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Produktmerkmale:</a:t>
            </a:r>
          </a:p>
          <a:p>
            <a:pPr marL="265113" indent="-26511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Voll integriert in den Montagebaukasten </a:t>
            </a:r>
          </a:p>
          <a:p>
            <a:pPr marL="265113" indent="-26511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Auf Basis der ELM Module der Modularen Montageautomation</a:t>
            </a:r>
          </a:p>
          <a:p>
            <a:pPr marL="265113" indent="-26511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Profilschienenführung</a:t>
            </a:r>
          </a:p>
          <a:p>
            <a:pPr marL="265113" indent="-26511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Kompakte Bauweise</a:t>
            </a:r>
          </a:p>
          <a:p>
            <a:pPr marL="265113" indent="-26511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Aus dem Standard kombinierbar mit pneumatischen Linearmodulen und/oder Linearmotoren</a:t>
            </a:r>
          </a:p>
          <a:p>
            <a:pPr marL="265113" indent="-26511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Angetrieben über Fremdmotor. Standard: BoschRexroth MSM, Wahlweise auch weitere Antriebe</a:t>
            </a:r>
          </a:p>
          <a:p>
            <a:pPr marL="265113" indent="-26511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Teleskopartiges ausfahren des Schlittens dadurch geringer Platzbedarf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600" dirty="0"/>
          </a:p>
        </p:txBody>
      </p:sp>
      <p:sp>
        <p:nvSpPr>
          <p:cNvPr id="8089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66224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ELS, Kurzpräsentation, 08.05.2012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80898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ELS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Kompakte Auslegerachse mit Spindelantrieb</a:t>
            </a:r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pic>
        <p:nvPicPr>
          <p:cNvPr id="80902" name="Picture 8" descr="K:\DATEN\Allg\Koop_Entw_Vertrieb\Highlights_2011_nicht_freigegeben\Fotos\Gesendet_an_Team_3\ELS37H260_freigestel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6057" y="1913700"/>
            <a:ext cx="3103562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3" name="Picture 8" descr="K:\DATEN\Allg\Koop_Entw_Vertrieb\Highlights_2011_nicht_freigegeben\Schnittbilder\Gesendet_an_Team_3\els_schnittbild_freigestellt_mit_legende.jpg"/>
          <p:cNvPicPr>
            <a:picLocks noChangeAspect="1" noChangeArrowheads="1"/>
          </p:cNvPicPr>
          <p:nvPr/>
        </p:nvPicPr>
        <p:blipFill>
          <a:blip r:embed="rId3"/>
          <a:srcRect l="8839" t="24193" r="9320" b="20509"/>
          <a:stretch>
            <a:fillRect/>
          </a:stretch>
        </p:blipFill>
        <p:spPr bwMode="auto">
          <a:xfrm>
            <a:off x="337168" y="3671507"/>
            <a:ext cx="3200400" cy="156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ELS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Kompakte Auslegerachse mit Spindelantrieb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cs typeface="Times New Roman" pitchFamily="18" charset="0"/>
              </a:rPr>
              <a:t>Kundenmehrwert / Verkaufsargumentation</a:t>
            </a:r>
          </a:p>
          <a:p>
            <a:pPr marL="361950" indent="-3619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dirty="0" smtClean="0">
                <a:cs typeface="Times New Roman" pitchFamily="18" charset="0"/>
              </a:rPr>
              <a:t>Motor steht immer fest, nur Schlitten bewegt sich. Geringere bewegte Masse (im Vergleich zu konventionellen Spindelachsen z.B. HSB) </a:t>
            </a:r>
            <a:r>
              <a:rPr lang="de-DE" dirty="0" smtClean="0">
                <a:cs typeface="Times New Roman" pitchFamily="18" charset="0"/>
                <a:sym typeface="Wingdings" pitchFamily="2" charset="2"/>
              </a:rPr>
              <a:t></a:t>
            </a:r>
            <a:r>
              <a:rPr lang="de-DE" dirty="0" smtClean="0">
                <a:cs typeface="Times New Roman" pitchFamily="18" charset="0"/>
              </a:rPr>
              <a:t> Kleinere Antriebe können eingesetzt werden</a:t>
            </a:r>
          </a:p>
          <a:p>
            <a:pPr marL="361950" indent="-3619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dirty="0" smtClean="0">
                <a:cs typeface="Times New Roman" pitchFamily="18" charset="0"/>
              </a:rPr>
              <a:t>Keine Nutensteine sondern Gewinde und Zentrierbohrungen zur Befestigung. Dadurch einfachere Montage und einfache Ausrichtung der Achse bzw. des </a:t>
            </a:r>
            <a:r>
              <a:rPr lang="de-DE" dirty="0" err="1" smtClean="0">
                <a:cs typeface="Times New Roman" pitchFamily="18" charset="0"/>
              </a:rPr>
              <a:t>Greifers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 smtClean="0">
                <a:cs typeface="Times New Roman" pitchFamily="18" charset="0"/>
                <a:sym typeface="Wingdings" pitchFamily="2" charset="2"/>
              </a:rPr>
              <a:t> </a:t>
            </a:r>
            <a:r>
              <a:rPr lang="de-DE" dirty="0" smtClean="0">
                <a:cs typeface="Times New Roman" pitchFamily="18" charset="0"/>
              </a:rPr>
              <a:t>Zeitersparnis</a:t>
            </a:r>
          </a:p>
          <a:p>
            <a:endParaRPr lang="de-DE" dirty="0"/>
          </a:p>
        </p:txBody>
      </p:sp>
      <p:sp>
        <p:nvSpPr>
          <p:cNvPr id="8192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ELS, Kurzpräsentation, 08.05.2012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603898" y="1394123"/>
            <a:ext cx="4099836" cy="4237566"/>
          </a:xfrm>
        </p:spPr>
        <p:txBody>
          <a:bodyPr/>
          <a:lstStyle/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Technische Basisfunktionen: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Baugrößen: 23, 37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Hübe: max. 260 mm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Wiederholgenauigkeit: ± 0,01 mm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Max. Geschwindigkeit: 1 m/s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Max. Beschleunigung: 25 m/s²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Max. Vorschubkraft: 200 N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b="1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Komplementärprodukte: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LM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KLM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CLM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ELM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HSB Beta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HSB Delta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600" dirty="0"/>
          </a:p>
        </p:txBody>
      </p:sp>
      <p:sp>
        <p:nvSpPr>
          <p:cNvPr id="8089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66224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ELS, Kurzpräsentation, 08.05.2012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80898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ELS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Kompakte Auslegerachse mit Spindelantrieb</a:t>
            </a:r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pic>
        <p:nvPicPr>
          <p:cNvPr id="80903" name="Picture 8" descr="K:\DATEN\Allg\Koop_Entw_Vertrieb\Highlights_2011_nicht_freigegeben\Schnittbilder\Gesendet_an_Team_3\els_schnittbild_freigestellt_mit_legende.jpg"/>
          <p:cNvPicPr>
            <a:picLocks noChangeAspect="1" noChangeArrowheads="1"/>
          </p:cNvPicPr>
          <p:nvPr/>
        </p:nvPicPr>
        <p:blipFill>
          <a:blip r:embed="rId2"/>
          <a:srcRect l="8839" t="24193" r="9320" b="20509"/>
          <a:stretch>
            <a:fillRect/>
          </a:stretch>
        </p:blipFill>
        <p:spPr bwMode="auto">
          <a:xfrm>
            <a:off x="357344" y="1887905"/>
            <a:ext cx="3563988" cy="1737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/>
          <p:cNvSpPr txBox="1"/>
          <p:nvPr/>
        </p:nvSpPr>
        <p:spPr>
          <a:xfrm>
            <a:off x="357344" y="4573381"/>
            <a:ext cx="35320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de-DE" sz="1200" b="1" dirty="0" smtClean="0"/>
              <a:t>Profilschienenführung</a:t>
            </a:r>
            <a:endParaRPr lang="de-DE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de-DE" sz="1200" b="1" dirty="0" smtClean="0"/>
              <a:t>Antrieb</a:t>
            </a:r>
            <a:endParaRPr lang="de-DE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de-DE" sz="1200" b="1" dirty="0" smtClean="0"/>
              <a:t>Baukastenlochbild</a:t>
            </a:r>
            <a:endParaRPr lang="de-DE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de-DE" sz="1200" b="1" dirty="0" smtClean="0"/>
              <a:t>Motorflansch</a:t>
            </a:r>
            <a:endParaRPr lang="de-DE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de-DE" sz="1200" b="1" dirty="0" smtClean="0"/>
              <a:t>Spindelantrieb</a:t>
            </a:r>
            <a:endParaRPr lang="de-DE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de-DE" sz="1200" b="1" dirty="0" smtClean="0"/>
              <a:t>Abdeckrohr</a:t>
            </a:r>
            <a:r>
              <a:rPr lang="de-DE" sz="1200" dirty="0" smtClean="0"/>
              <a:t/>
            </a:r>
            <a:br>
              <a:rPr lang="de-DE" sz="1200" dirty="0" smtClean="0"/>
            </a:br>
            <a:endParaRPr lang="de-D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900" b="1" dirty="0" smtClean="0">
                <a:solidFill>
                  <a:srgbClr val="FFFFFF"/>
                </a:solidFill>
                <a:latin typeface="Calibri"/>
                <a:cs typeface="Calibri"/>
              </a:rPr>
              <a:t>Jens Lehmann, </a:t>
            </a:r>
            <a:r>
              <a:rPr lang="de-DE" sz="900" dirty="0" smtClean="0">
                <a:solidFill>
                  <a:srgbClr val="FFFFFF"/>
                </a:solidFill>
                <a:latin typeface="Calibri"/>
                <a:cs typeface="Calibri"/>
              </a:rPr>
              <a:t>deutsche Torwartlegende, </a:t>
            </a:r>
            <a:br>
              <a:rPr lang="de-DE" sz="9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de-DE" sz="900" dirty="0" smtClean="0">
                <a:solidFill>
                  <a:srgbClr val="FFFFFF"/>
                </a:solidFill>
                <a:latin typeface="Calibri"/>
                <a:cs typeface="Calibri"/>
              </a:rPr>
              <a:t>seit 2012 Markenbotschafter von SCHUNK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190</Words>
  <Application>Microsoft Office PowerPoint</Application>
  <PresentationFormat>Bildschirmpräsentation (4:3)</PresentationFormat>
  <Paragraphs>47</Paragraphs>
  <Slides>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ELS #1: Kompakte Auslegerachse mit Spindelantrieb</vt:lpstr>
      <vt:lpstr>ELS  #1: Kompakte Auslegerachse mit Spindelantrieb</vt:lpstr>
      <vt:lpstr>ELS #1: Kompakte Auslegerachse mit Spindelantrieb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LUTZ</cp:lastModifiedBy>
  <cp:revision>497</cp:revision>
  <dcterms:created xsi:type="dcterms:W3CDTF">2012-04-16T06:22:40Z</dcterms:created>
  <dcterms:modified xsi:type="dcterms:W3CDTF">2012-07-02T09:32:17Z</dcterms:modified>
</cp:coreProperties>
</file>