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2-finger parallel gripper I Long-stroke gripper I EGA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EGA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09989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0998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0789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Product presentation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EGA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Long-stroke gripper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Long-stroke gripper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>The most flexible long-stroke gripper on the market. Adaptable motor, robust, compact.</a:t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>Up to 1,300 N gripping force</a:t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Electric 2-finger parallel gripper with lightweight profile rail guide and adaptable servomotor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Flexible. Modular. Robust.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Principle of function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Special gear drive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Profiled rail guide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Base Jaw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Drive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Housing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The adaptable servomotor drives the base jaw via the gear spindle mechanism.</a:t>
            </a:r>
          </a:p>
          <a:p>
            <a:r>
              <a:rPr lang="de-DE" sz="1100">
                <a:solidFill>
                  <a:srgbClr val="003D6A"/>
                </a:solidFill>
              </a:rPr>
              <a:t>The jaw stroke is synchronized by means of rack and pinion kinematics.</a:t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Functional description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Advantages – Your benefits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High moments due to profiled rail guide </a:t>
            </a:r>
            <a:r>
              <a:rPr lang="de-DE" sz="1200">
                <a:solidFill>
                  <a:srgbClr val="003D6A"/>
                </a:solidFill>
              </a:rPr>
              <a:t>suitable for using long gripper fingers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Extremely flat design </a:t>
            </a:r>
            <a:r>
              <a:rPr lang="de-DE" sz="1200">
                <a:solidFill>
                  <a:srgbClr val="003D6A"/>
                </a:solidFill>
              </a:rPr>
              <a:t>for minimal interfering contours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Adaptable drive motor </a:t>
            </a:r>
            <a:r>
              <a:rPr lang="de-DE" sz="1200">
                <a:solidFill>
                  <a:srgbClr val="003D6A"/>
                </a:solidFill>
              </a:rPr>
              <a:t>for versatile approach and easy integration into existing control concepts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Position and torque-controlled movement of the gripper </a:t>
            </a:r>
            <a:r>
              <a:rPr lang="de-DE" sz="1200">
                <a:solidFill>
                  <a:srgbClr val="003D6A"/>
                </a:solidFill>
              </a:rPr>
              <a:t>For very flexible gripping of various geometries and types of components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Radial motor and parallel assembly </a:t>
            </a:r>
            <a:r>
              <a:rPr lang="de-DE" sz="1200">
                <a:solidFill>
                  <a:srgbClr val="003D6A"/>
                </a:solidFill>
              </a:rPr>
              <a:t>for flexible adaptation to gantries or robots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Safety functions such as STO and SLS </a:t>
            </a:r>
            <a:r>
              <a:rPr lang="de-DE" sz="1200">
                <a:solidFill>
                  <a:srgbClr val="003D6A"/>
                </a:solidFill>
              </a:rPr>
              <a:t>can be realized by the use of a suitable drive motor and controller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Technical data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1092153"/>
                <a:gridCol xmlns:rel="http://schemas.openxmlformats.org/package/2006/relationships" xmlns:f="http://www.f.com" w="1092153"/>
                <a:gridCol xmlns:rel="http://schemas.openxmlformats.org/package/2006/relationships" xmlns:f="http://www.f.com" w="1092153"/>
                <a:gridCol xmlns:rel="http://schemas.openxmlformats.org/package/2006/relationships" xmlns:f="http://www.f.com" w="1092153"/>
                <a:gridCol xmlns:rel="http://schemas.openxmlformats.org/package/2006/relationships" xmlns:f="http://www.f.com" w="1092153"/>
                <a:gridCol xmlns:rel="http://schemas.openxmlformats.org/package/2006/relationships" xmlns:f="http://www.f.com" w="1092153"/>
                <a:gridCol xmlns:rel="http://schemas.openxmlformats.org/package/2006/relationships" xmlns:f="http://www.f.com" w="1800253"/>
              </a:tblGrid>
              <a:tr xmlns:rel="http://schemas.openxmlformats.org/package/2006/relationships" xmlns:f="http://www.f.com" h="253080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Technical data overview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Size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Stroke per jaw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Min. gripping force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gripping force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permissible finger length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Recommended workpiece 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30 .. 60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1.8 .. 2.7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50 .. 100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6.57 .. 9.1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6.5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