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Großhubgreifer I EGA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EGA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998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998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8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EGA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Großhubgreifer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Großhubgreifer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am flexibelsten einsetzbare Großhubgreifer am Markt. Adaptierbarer Motor, robust, kompakt.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1.300 N Greifkraft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Elektrischer 2-Finger-Parallelgreifer mit leichtgängiger Profilschienenführung und adaptierbarem Servomotor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Flexibel. Modular.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Spezial-Zahnradgetriebe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Profilschienenführung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adaptierbare Servomotor treibt über eine Zahnrad-Spindel-Kinematik eine Grundbacke an.</a:t>
            </a:r>
          </a:p>
          <a:p>
            <a:r>
              <a:rPr lang="de-DE" sz="1100">
                <a:solidFill>
                  <a:srgbClr val="003D6A"/>
                </a:solidFill>
              </a:rPr>
              <a:t>Die Synchronisation des Backenhubes erfolgt durch eine Ritzel-Zahnstangen-Kinematik.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durch Profilschienenführung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Extrem flache Bauweise </a:t>
            </a:r>
            <a:r>
              <a:rPr lang="de-DE" sz="1200">
                <a:solidFill>
                  <a:srgbClr val="003D6A"/>
                </a:solidFill>
              </a:rPr>
              <a:t>für minimale Störkonturen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Adaptierbarer Antriebsmotor </a:t>
            </a:r>
            <a:r>
              <a:rPr lang="de-DE" sz="1200">
                <a:solidFill>
                  <a:srgbClr val="003D6A"/>
                </a:solidFill>
              </a:rPr>
              <a:t>zur flexiblen Ansteuerung und einfachen Einbindung in bestehende Steuerungskonzepte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Positions- und momentengesteuertes Verfahren des Greifers </a:t>
            </a:r>
            <a:r>
              <a:rPr lang="de-DE" sz="1200">
                <a:solidFill>
                  <a:srgbClr val="003D6A"/>
                </a:solidFill>
              </a:rPr>
              <a:t>für hochflexibles Greifen von verschiedensten Geometrien und Teilearten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Motor radial und parallel montierbar </a:t>
            </a:r>
            <a:r>
              <a:rPr lang="de-DE" sz="1200">
                <a:solidFill>
                  <a:srgbClr val="003D6A"/>
                </a:solidFill>
              </a:rPr>
              <a:t>zur flexiblen Adaption an Portale oder an Roboter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Sicherheitsfunktionen wie STO und SLS </a:t>
            </a:r>
            <a:r>
              <a:rPr lang="de-DE" sz="1200">
                <a:solidFill>
                  <a:srgbClr val="003D6A"/>
                </a:solidFill>
              </a:rPr>
              <a:t>sind durch Verwendung eines geeigneten Antriebsmotors und Reglers realisierbar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92153"/>
                <a:gridCol xmlns:rel="http://schemas.openxmlformats.org/package/2006/relationships" xmlns:f="http://www.f.com" w="1092153"/>
                <a:gridCol xmlns:rel="http://schemas.openxmlformats.org/package/2006/relationships" xmlns:f="http://www.f.com" w="1092153"/>
                <a:gridCol xmlns:rel="http://schemas.openxmlformats.org/package/2006/relationships" xmlns:f="http://www.f.com" w="1092153"/>
                <a:gridCol xmlns:rel="http://schemas.openxmlformats.org/package/2006/relationships" xmlns:f="http://www.f.com" w="1092153"/>
                <a:gridCol xmlns:rel="http://schemas.openxmlformats.org/package/2006/relationships" xmlns:f="http://www.f.com" w="1092153"/>
                <a:gridCol xmlns:rel="http://schemas.openxmlformats.org/package/2006/relationships" xmlns:f="http://www.f.com" w="1800253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1.8 .. 2.7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6.57 .. 9.1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